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3" r:id="rId1"/>
  </p:sldMasterIdLst>
  <p:notesMasterIdLst>
    <p:notesMasterId r:id="rId16"/>
  </p:notesMasterIdLst>
  <p:sldIdLst>
    <p:sldId id="256" r:id="rId2"/>
    <p:sldId id="274" r:id="rId3"/>
    <p:sldId id="259" r:id="rId4"/>
    <p:sldId id="263" r:id="rId5"/>
    <p:sldId id="281" r:id="rId6"/>
    <p:sldId id="260" r:id="rId7"/>
    <p:sldId id="282" r:id="rId8"/>
    <p:sldId id="280" r:id="rId9"/>
    <p:sldId id="270" r:id="rId10"/>
    <p:sldId id="261" r:id="rId11"/>
    <p:sldId id="266" r:id="rId12"/>
    <p:sldId id="277" r:id="rId13"/>
    <p:sldId id="265" r:id="rId14"/>
    <p:sldId id="278"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gcW9ILYHuO+M53hgQaaLzLMQE2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C4C7B7"/>
    <a:srgbClr val="FCD3BF"/>
    <a:srgbClr val="C9E2D3"/>
    <a:srgbClr val="64AE9E"/>
    <a:srgbClr val="F68763"/>
    <a:srgbClr val="5762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97"/>
    <p:restoredTop sz="96327"/>
  </p:normalViewPr>
  <p:slideViewPr>
    <p:cSldViewPr snapToGrid="0" snapToObjects="1">
      <p:cViewPr varScale="1">
        <p:scale>
          <a:sx n="67" d="100"/>
          <a:sy n="67" d="100"/>
        </p:scale>
        <p:origin x="96" y="288"/>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8" Type="http://customschemas.google.com/relationships/presentationmetadata" Target="metadata"/><Relationship Id="rId10" Type="http://schemas.openxmlformats.org/officeDocument/2006/relationships/slide" Target="slides/slide9.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7" name="Google Shape;277;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8" name="Google Shape;278;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8" name="Google Shape;23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extLst>
      <p:ext uri="{BB962C8B-B14F-4D97-AF65-F5344CB8AC3E}">
        <p14:creationId xmlns:p14="http://schemas.microsoft.com/office/powerpoint/2010/main" val="18275787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8" name="Google Shape;24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4726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8" name="Google Shape;268;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979775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2" name="Google Shape;232;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06360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3" name="Google Shape;38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7_Title Slide" preserve="1">
  <p:cSld name="7_Title Slide">
    <p:spTree>
      <p:nvGrpSpPr>
        <p:cNvPr id="1" name="Shape 14"/>
        <p:cNvGrpSpPr/>
        <p:nvPr/>
      </p:nvGrpSpPr>
      <p:grpSpPr>
        <a:xfrm>
          <a:off x="0" y="0"/>
          <a:ext cx="0" cy="0"/>
          <a:chOff x="0" y="0"/>
          <a:chExt cx="0" cy="0"/>
        </a:xfrm>
      </p:grpSpPr>
      <p:sp>
        <p:nvSpPr>
          <p:cNvPr id="15" name="Google Shape;15;p17"/>
          <p:cNvSpPr/>
          <p:nvPr/>
        </p:nvSpPr>
        <p:spPr>
          <a:xfrm>
            <a:off x="0" y="-1"/>
            <a:ext cx="12192000" cy="6172200"/>
          </a:xfrm>
          <a:prstGeom prst="rect">
            <a:avLst/>
          </a:prstGeom>
          <a:solidFill>
            <a:schemeClr val="dk1"/>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7" name="Google Shape;17;p17"/>
          <p:cNvSpPr txBox="1">
            <a:spLocks noGrp="1"/>
          </p:cNvSpPr>
          <p:nvPr>
            <p:ph type="ctrTitle"/>
          </p:nvPr>
        </p:nvSpPr>
        <p:spPr>
          <a:xfrm>
            <a:off x="658368" y="2133705"/>
            <a:ext cx="640283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8" name="Google Shape;18;p17"/>
          <p:cNvSpPr txBox="1">
            <a:spLocks noGrp="1"/>
          </p:cNvSpPr>
          <p:nvPr>
            <p:ph type="subTitle" idx="1"/>
          </p:nvPr>
        </p:nvSpPr>
        <p:spPr>
          <a:xfrm>
            <a:off x="658370" y="3745147"/>
            <a:ext cx="640283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19" name="Google Shape;19;p17"/>
          <p:cNvSpPr txBox="1">
            <a:spLocks noGrp="1"/>
          </p:cNvSpPr>
          <p:nvPr>
            <p:ph type="body" idx="2"/>
          </p:nvPr>
        </p:nvSpPr>
        <p:spPr>
          <a:xfrm>
            <a:off x="658369" y="5692945"/>
            <a:ext cx="1399032" cy="158172"/>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900"/>
              <a:buNone/>
              <a:tabLst/>
              <a:defRPr sz="900" b="1">
                <a:solidFill>
                  <a:schemeClr val="lt1"/>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0" name="Google Shape;20;p17"/>
          <p:cNvSpPr txBox="1">
            <a:spLocks noGrp="1"/>
          </p:cNvSpPr>
          <p:nvPr>
            <p:ph type="body" idx="3"/>
          </p:nvPr>
        </p:nvSpPr>
        <p:spPr>
          <a:xfrm>
            <a:off x="658369" y="5434189"/>
            <a:ext cx="1399032" cy="240468"/>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1100"/>
              <a:buNone/>
              <a:tabLst/>
              <a:defRPr sz="1100" b="1">
                <a:solidFill>
                  <a:schemeClr val="lt1"/>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pic>
        <p:nvPicPr>
          <p:cNvPr id="14" name="Google Shape;179;p39">
            <a:extLst>
              <a:ext uri="{FF2B5EF4-FFF2-40B4-BE49-F238E27FC236}">
                <a16:creationId xmlns:a16="http://schemas.microsoft.com/office/drawing/2014/main" id="{05C68AC6-46D1-0548-9231-D8F67AA75702}"/>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37" name="Google Shape;179;p39">
            <a:extLst>
              <a:ext uri="{FF2B5EF4-FFF2-40B4-BE49-F238E27FC236}">
                <a16:creationId xmlns:a16="http://schemas.microsoft.com/office/drawing/2014/main" id="{DA841393-2065-E943-B449-FA8B7CAEEAD2}"/>
              </a:ext>
            </a:extLst>
          </p:cNvPr>
          <p:cNvGrpSpPr/>
          <p:nvPr userDrawn="1"/>
        </p:nvGrpSpPr>
        <p:grpSpPr>
          <a:xfrm>
            <a:off x="652878" y="704555"/>
            <a:ext cx="501366" cy="664359"/>
            <a:chOff x="10094760" y="621204"/>
            <a:chExt cx="1354470" cy="1794807"/>
          </a:xfrm>
        </p:grpSpPr>
        <p:sp>
          <p:nvSpPr>
            <p:cNvPr id="38" name="Freeform 37">
              <a:extLst>
                <a:ext uri="{FF2B5EF4-FFF2-40B4-BE49-F238E27FC236}">
                  <a16:creationId xmlns:a16="http://schemas.microsoft.com/office/drawing/2014/main" id="{2F397671-CBC4-4F48-BD9E-AAD019077A6C}"/>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solidFill>
              <a:srgbClr val="2C9382"/>
            </a:solidFill>
            <a:ln w="12434" cap="flat">
              <a:no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D4B23100-2BC1-3348-8D26-723D0239A120}"/>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solidFill>
              <a:schemeClr val="tx2"/>
            </a:solidFill>
            <a:ln w="12434" cap="flat">
              <a:noFill/>
              <a:prstDash val="solid"/>
              <a:miter/>
            </a:ln>
          </p:spPr>
          <p:txBody>
            <a:bodyPr rtlCol="0" anchor="ctr"/>
            <a:lstStyle/>
            <a:p>
              <a:endParaRPr lang="en-US" dirty="0"/>
            </a:p>
          </p:txBody>
        </p:sp>
        <p:sp>
          <p:nvSpPr>
            <p:cNvPr id="40" name="Freeform 39">
              <a:extLst>
                <a:ext uri="{FF2B5EF4-FFF2-40B4-BE49-F238E27FC236}">
                  <a16:creationId xmlns:a16="http://schemas.microsoft.com/office/drawing/2014/main" id="{F1BC9A22-3B7B-1246-A39D-818192F12466}"/>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solidFill>
              <a:srgbClr val="F25E30"/>
            </a:solidFill>
            <a:ln w="12434" cap="flat">
              <a:noFill/>
              <a:prstDash val="solid"/>
              <a:miter/>
            </a:ln>
          </p:spPr>
          <p:txBody>
            <a:bodyPr rtlCol="0" anchor="ctr"/>
            <a:lstStyle/>
            <a:p>
              <a:endParaRPr lang="en-US"/>
            </a:p>
          </p:txBody>
        </p:sp>
      </p:grpSp>
      <p:grpSp>
        <p:nvGrpSpPr>
          <p:cNvPr id="45" name="Google Shape;179;p39">
            <a:extLst>
              <a:ext uri="{FF2B5EF4-FFF2-40B4-BE49-F238E27FC236}">
                <a16:creationId xmlns:a16="http://schemas.microsoft.com/office/drawing/2014/main" id="{F435523B-CB32-7545-8B83-493E3C4B479D}"/>
              </a:ext>
            </a:extLst>
          </p:cNvPr>
          <p:cNvGrpSpPr/>
          <p:nvPr userDrawn="1"/>
        </p:nvGrpSpPr>
        <p:grpSpPr>
          <a:xfrm>
            <a:off x="7534080" y="-1"/>
            <a:ext cx="4657920" cy="6172199"/>
            <a:chOff x="10094760" y="621204"/>
            <a:chExt cx="1354470" cy="1794807"/>
          </a:xfrm>
          <a:solidFill>
            <a:srgbClr val="57624F"/>
          </a:solidFill>
        </p:grpSpPr>
        <p:sp>
          <p:nvSpPr>
            <p:cNvPr id="46" name="Freeform 45">
              <a:extLst>
                <a:ext uri="{FF2B5EF4-FFF2-40B4-BE49-F238E27FC236}">
                  <a16:creationId xmlns:a16="http://schemas.microsoft.com/office/drawing/2014/main" id="{9766152D-AC81-B840-9F07-B48A91D878BA}"/>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D91091EB-CA4A-714C-863A-54421986BB0E}"/>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48" name="Freeform 47">
              <a:extLst>
                <a:ext uri="{FF2B5EF4-FFF2-40B4-BE49-F238E27FC236}">
                  <a16:creationId xmlns:a16="http://schemas.microsoft.com/office/drawing/2014/main" id="{AD22626B-1717-6743-8D5E-A57BC0185B37}"/>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662831639"/>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3_Title Slide" preserve="1" userDrawn="1">
  <p:cSld name="4_Title Slide">
    <p:bg>
      <p:bgPr>
        <a:solidFill>
          <a:schemeClr val="dk2"/>
        </a:solidFill>
        <a:effectLst/>
      </p:bgPr>
    </p:bg>
    <p:spTree>
      <p:nvGrpSpPr>
        <p:cNvPr id="1" name="Shape 168"/>
        <p:cNvGrpSpPr/>
        <p:nvPr/>
      </p:nvGrpSpPr>
      <p:grpSpPr>
        <a:xfrm>
          <a:off x="0" y="0"/>
          <a:ext cx="0" cy="0"/>
          <a:chOff x="0" y="0"/>
          <a:chExt cx="0" cy="0"/>
        </a:xfrm>
      </p:grpSpPr>
      <p:sp>
        <p:nvSpPr>
          <p:cNvPr id="175" name="Google Shape;175;p38"/>
          <p:cNvSpPr txBox="1">
            <a:spLocks noGrp="1"/>
          </p:cNvSpPr>
          <p:nvPr>
            <p:ph type="ctrTitle"/>
          </p:nvPr>
        </p:nvSpPr>
        <p:spPr>
          <a:xfrm>
            <a:off x="658368" y="2767137"/>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grpSp>
        <p:nvGrpSpPr>
          <p:cNvPr id="21" name="Group 20">
            <a:extLst>
              <a:ext uri="{FF2B5EF4-FFF2-40B4-BE49-F238E27FC236}">
                <a16:creationId xmlns:a16="http://schemas.microsoft.com/office/drawing/2014/main" id="{2632ECDC-068E-E44D-A0DF-12EDCC651157}"/>
              </a:ext>
            </a:extLst>
          </p:cNvPr>
          <p:cNvGrpSpPr/>
          <p:nvPr userDrawn="1"/>
        </p:nvGrpSpPr>
        <p:grpSpPr>
          <a:xfrm>
            <a:off x="4980048" y="0"/>
            <a:ext cx="1463040" cy="1463040"/>
            <a:chOff x="3735036" y="0"/>
            <a:chExt cx="1097280" cy="1219200"/>
          </a:xfrm>
        </p:grpSpPr>
        <p:sp>
          <p:nvSpPr>
            <p:cNvPr id="22" name="Rectangle 21">
              <a:extLst>
                <a:ext uri="{FF2B5EF4-FFF2-40B4-BE49-F238E27FC236}">
                  <a16:creationId xmlns:a16="http://schemas.microsoft.com/office/drawing/2014/main" id="{3B0E5FCD-2FE7-C344-BD55-C587C4F4DD8F}"/>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3" name="Rectangle 22">
              <a:extLst>
                <a:ext uri="{FF2B5EF4-FFF2-40B4-BE49-F238E27FC236}">
                  <a16:creationId xmlns:a16="http://schemas.microsoft.com/office/drawing/2014/main" id="{B867EB46-B977-D447-A59F-5B4D3F0FBF33}"/>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5" name="Rectangle 24">
            <a:extLst>
              <a:ext uri="{FF2B5EF4-FFF2-40B4-BE49-F238E27FC236}">
                <a16:creationId xmlns:a16="http://schemas.microsoft.com/office/drawing/2014/main" id="{B7DDF96A-656D-D141-9C29-679A82C7A95E}"/>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7" name="Rectangle 26">
            <a:extLst>
              <a:ext uri="{FF2B5EF4-FFF2-40B4-BE49-F238E27FC236}">
                <a16:creationId xmlns:a16="http://schemas.microsoft.com/office/drawing/2014/main" id="{F7074168-E0E5-364C-B6C9-DFEAA0EFC9A8}"/>
              </a:ext>
            </a:extLst>
          </p:cNvPr>
          <p:cNvSpPr/>
          <p:nvPr userDrawn="1"/>
        </p:nvSpPr>
        <p:spPr>
          <a:xfrm>
            <a:off x="0" y="6208036"/>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 name="Rectangle 9">
            <a:extLst>
              <a:ext uri="{FF2B5EF4-FFF2-40B4-BE49-F238E27FC236}">
                <a16:creationId xmlns:a16="http://schemas.microsoft.com/office/drawing/2014/main" id="{65425835-16C3-5343-9601-F2FF3B227CDA}"/>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Freeform 10">
            <a:extLst>
              <a:ext uri="{FF2B5EF4-FFF2-40B4-BE49-F238E27FC236}">
                <a16:creationId xmlns:a16="http://schemas.microsoft.com/office/drawing/2014/main" id="{D0499B74-93FD-7842-80ED-068D78712838}"/>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821654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4_Title Slide" preserve="1">
  <p:cSld name="4_Title Slide">
    <p:bg>
      <p:bgPr>
        <a:solidFill>
          <a:schemeClr val="lt2"/>
        </a:solidFill>
        <a:effectLst/>
      </p:bgPr>
    </p:bg>
    <p:spTree>
      <p:nvGrpSpPr>
        <p:cNvPr id="1" name="Shape 184"/>
        <p:cNvGrpSpPr/>
        <p:nvPr/>
      </p:nvGrpSpPr>
      <p:grpSpPr>
        <a:xfrm>
          <a:off x="0" y="0"/>
          <a:ext cx="0" cy="0"/>
          <a:chOff x="0" y="0"/>
          <a:chExt cx="0" cy="0"/>
        </a:xfrm>
      </p:grpSpPr>
      <p:sp>
        <p:nvSpPr>
          <p:cNvPr id="191" name="Google Shape;191;p40"/>
          <p:cNvSpPr txBox="1">
            <a:spLocks noGrp="1"/>
          </p:cNvSpPr>
          <p:nvPr>
            <p:ph type="ctrTitle"/>
          </p:nvPr>
        </p:nvSpPr>
        <p:spPr>
          <a:xfrm>
            <a:off x="658368" y="2146592"/>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92" name="Google Shape;192;p40"/>
          <p:cNvSpPr txBox="1">
            <a:spLocks noGrp="1"/>
          </p:cNvSpPr>
          <p:nvPr>
            <p:ph type="subTitle" idx="1"/>
          </p:nvPr>
        </p:nvSpPr>
        <p:spPr>
          <a:xfrm>
            <a:off x="658370" y="3758034"/>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24" name="Google Shape;59;p23">
            <a:extLst>
              <a:ext uri="{FF2B5EF4-FFF2-40B4-BE49-F238E27FC236}">
                <a16:creationId xmlns:a16="http://schemas.microsoft.com/office/drawing/2014/main" id="{F9BF21AE-91E1-8B45-815D-E8D9842415B4}"/>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3" name="Group 22">
            <a:extLst>
              <a:ext uri="{FF2B5EF4-FFF2-40B4-BE49-F238E27FC236}">
                <a16:creationId xmlns:a16="http://schemas.microsoft.com/office/drawing/2014/main" id="{C8BE4AFB-2779-9048-BC23-0DBF2ADD416A}"/>
              </a:ext>
            </a:extLst>
          </p:cNvPr>
          <p:cNvGrpSpPr/>
          <p:nvPr userDrawn="1"/>
        </p:nvGrpSpPr>
        <p:grpSpPr>
          <a:xfrm>
            <a:off x="4980048" y="0"/>
            <a:ext cx="1463040" cy="1463040"/>
            <a:chOff x="3735036" y="0"/>
            <a:chExt cx="1097280" cy="1219200"/>
          </a:xfrm>
        </p:grpSpPr>
        <p:sp>
          <p:nvSpPr>
            <p:cNvPr id="25" name="Rectangle 24">
              <a:extLst>
                <a:ext uri="{FF2B5EF4-FFF2-40B4-BE49-F238E27FC236}">
                  <a16:creationId xmlns:a16="http://schemas.microsoft.com/office/drawing/2014/main" id="{90C28082-CB87-254C-AB8C-62383BBF9E74}"/>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6" name="Rectangle 25">
              <a:extLst>
                <a:ext uri="{FF2B5EF4-FFF2-40B4-BE49-F238E27FC236}">
                  <a16:creationId xmlns:a16="http://schemas.microsoft.com/office/drawing/2014/main" id="{B6025DE8-23FF-6841-B640-8256FF12E549}"/>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8" name="Rectangle 27">
            <a:extLst>
              <a:ext uri="{FF2B5EF4-FFF2-40B4-BE49-F238E27FC236}">
                <a16:creationId xmlns:a16="http://schemas.microsoft.com/office/drawing/2014/main" id="{4126DD3F-DBE4-7C4A-A473-EB7D6541D17C}"/>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1" name="Rectangle 30">
            <a:extLst>
              <a:ext uri="{FF2B5EF4-FFF2-40B4-BE49-F238E27FC236}">
                <a16:creationId xmlns:a16="http://schemas.microsoft.com/office/drawing/2014/main" id="{E9078060-1FA8-564F-946E-755E1F1FD910}"/>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Rectangle 11">
            <a:extLst>
              <a:ext uri="{FF2B5EF4-FFF2-40B4-BE49-F238E27FC236}">
                <a16:creationId xmlns:a16="http://schemas.microsoft.com/office/drawing/2014/main" id="{A0AE9CBC-FB28-0A4A-BA4A-201520C5E01C}"/>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3" name="Freeform 12">
            <a:extLst>
              <a:ext uri="{FF2B5EF4-FFF2-40B4-BE49-F238E27FC236}">
                <a16:creationId xmlns:a16="http://schemas.microsoft.com/office/drawing/2014/main" id="{0121CE8C-8584-0643-827D-F5B43FED3C53}"/>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41922602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4_Title Slide" preserve="1" userDrawn="1">
  <p:cSld name="8_Title Slide">
    <p:bg>
      <p:bgPr>
        <a:solidFill>
          <a:schemeClr val="lt2"/>
        </a:solidFill>
        <a:effectLst/>
      </p:bgPr>
    </p:bg>
    <p:spTree>
      <p:nvGrpSpPr>
        <p:cNvPr id="1" name="Shape 184"/>
        <p:cNvGrpSpPr/>
        <p:nvPr/>
      </p:nvGrpSpPr>
      <p:grpSpPr>
        <a:xfrm>
          <a:off x="0" y="0"/>
          <a:ext cx="0" cy="0"/>
          <a:chOff x="0" y="0"/>
          <a:chExt cx="0" cy="0"/>
        </a:xfrm>
      </p:grpSpPr>
      <p:sp>
        <p:nvSpPr>
          <p:cNvPr id="191" name="Google Shape;191;p40"/>
          <p:cNvSpPr txBox="1">
            <a:spLocks noGrp="1"/>
          </p:cNvSpPr>
          <p:nvPr>
            <p:ph type="ctrTitle"/>
          </p:nvPr>
        </p:nvSpPr>
        <p:spPr>
          <a:xfrm>
            <a:off x="658368" y="2767137"/>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24" name="Google Shape;59;p23">
            <a:extLst>
              <a:ext uri="{FF2B5EF4-FFF2-40B4-BE49-F238E27FC236}">
                <a16:creationId xmlns:a16="http://schemas.microsoft.com/office/drawing/2014/main" id="{F9BF21AE-91E1-8B45-815D-E8D9842415B4}"/>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3" name="Group 22">
            <a:extLst>
              <a:ext uri="{FF2B5EF4-FFF2-40B4-BE49-F238E27FC236}">
                <a16:creationId xmlns:a16="http://schemas.microsoft.com/office/drawing/2014/main" id="{A42D2CB0-21A7-8742-B263-63E2B8DD9725}"/>
              </a:ext>
            </a:extLst>
          </p:cNvPr>
          <p:cNvGrpSpPr/>
          <p:nvPr userDrawn="1"/>
        </p:nvGrpSpPr>
        <p:grpSpPr>
          <a:xfrm>
            <a:off x="4980048" y="0"/>
            <a:ext cx="1463040" cy="1463040"/>
            <a:chOff x="3735036" y="0"/>
            <a:chExt cx="1097280" cy="1219200"/>
          </a:xfrm>
        </p:grpSpPr>
        <p:sp>
          <p:nvSpPr>
            <p:cNvPr id="25" name="Rectangle 24">
              <a:extLst>
                <a:ext uri="{FF2B5EF4-FFF2-40B4-BE49-F238E27FC236}">
                  <a16:creationId xmlns:a16="http://schemas.microsoft.com/office/drawing/2014/main" id="{228559DE-4DEE-4B4C-ABE1-F385E0B7A834}"/>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6" name="Rectangle 25">
              <a:extLst>
                <a:ext uri="{FF2B5EF4-FFF2-40B4-BE49-F238E27FC236}">
                  <a16:creationId xmlns:a16="http://schemas.microsoft.com/office/drawing/2014/main" id="{C6455250-6C24-7B47-B83F-84B96EC25F75}"/>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28" name="Rectangle 27">
            <a:extLst>
              <a:ext uri="{FF2B5EF4-FFF2-40B4-BE49-F238E27FC236}">
                <a16:creationId xmlns:a16="http://schemas.microsoft.com/office/drawing/2014/main" id="{AC1B4939-EF9E-A74A-8FB8-894E5C794030}"/>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1" name="Rectangle 30">
            <a:extLst>
              <a:ext uri="{FF2B5EF4-FFF2-40B4-BE49-F238E27FC236}">
                <a16:creationId xmlns:a16="http://schemas.microsoft.com/office/drawing/2014/main" id="{7822EF94-3A34-F442-9990-28C682D79BD4}"/>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2847F2CD-0B76-D74C-BB8C-38D697CB0DF1}"/>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Freeform 11">
            <a:extLst>
              <a:ext uri="{FF2B5EF4-FFF2-40B4-BE49-F238E27FC236}">
                <a16:creationId xmlns:a16="http://schemas.microsoft.com/office/drawing/2014/main" id="{7E005039-ACA7-1E4C-AB9F-84DF540151CD}"/>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793806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preserve="1" userDrawn="1">
  <p:cSld name="Title and Content">
    <p:spTree>
      <p:nvGrpSpPr>
        <p:cNvPr id="1" name="Shape 53"/>
        <p:cNvGrpSpPr/>
        <p:nvPr/>
      </p:nvGrpSpPr>
      <p:grpSpPr>
        <a:xfrm>
          <a:off x="0" y="0"/>
          <a:ext cx="0" cy="0"/>
          <a:chOff x="0" y="0"/>
          <a:chExt cx="0" cy="0"/>
        </a:xfrm>
      </p:grpSpPr>
      <p:sp>
        <p:nvSpPr>
          <p:cNvPr id="55" name="Google Shape;55;p23"/>
          <p:cNvSpPr txBox="1">
            <a:spLocks noGrp="1"/>
          </p:cNvSpPr>
          <p:nvPr>
            <p:ph type="body" idx="1"/>
          </p:nvPr>
        </p:nvSpPr>
        <p:spPr>
          <a:xfrm>
            <a:off x="461178" y="1774209"/>
            <a:ext cx="11269647" cy="4402754"/>
          </a:xfrm>
          <a:prstGeom prst="rect">
            <a:avLst/>
          </a:prstGeom>
          <a:noFill/>
          <a:ln>
            <a:noFill/>
          </a:ln>
        </p:spPr>
        <p:txBody>
          <a:bodyPr spcFirstLastPara="1" wrap="square" lIns="91425" tIns="45700" rIns="91425" bIns="45700" anchor="t" anchorCtr="0">
            <a:normAutofit/>
          </a:bodyPr>
          <a:lstStyle>
            <a:lvl1pPr marL="4763" lvl="0" indent="-4763" algn="l">
              <a:lnSpc>
                <a:spcPct val="90000"/>
              </a:lnSpc>
              <a:spcBef>
                <a:spcPts val="1200"/>
              </a:spcBef>
              <a:spcAft>
                <a:spcPts val="0"/>
              </a:spcAft>
              <a:buClr>
                <a:schemeClr val="accent3"/>
              </a:buClr>
              <a:buSzPct val="100000"/>
              <a:buFont typeface="Wingdings" pitchFamily="2" charset="2"/>
              <a:buNone/>
              <a:tabLst/>
              <a:defRPr sz="2400"/>
            </a:lvl1pPr>
            <a:lvl2pPr marL="230188" lvl="1" indent="-230188" algn="l">
              <a:lnSpc>
                <a:spcPct val="90000"/>
              </a:lnSpc>
              <a:spcBef>
                <a:spcPts val="1200"/>
              </a:spcBef>
              <a:spcAft>
                <a:spcPts val="0"/>
              </a:spcAft>
              <a:buClr>
                <a:schemeClr val="accent3"/>
              </a:buClr>
              <a:buSzPct val="100000"/>
              <a:buFont typeface="Wingdings" pitchFamily="2" charset="2"/>
              <a:buChar char="§"/>
              <a:tabLst/>
              <a:defRPr sz="2400"/>
            </a:lvl2pPr>
            <a:lvl3pPr marL="461963" lvl="2" indent="-231775" algn="l">
              <a:lnSpc>
                <a:spcPct val="90000"/>
              </a:lnSpc>
              <a:spcBef>
                <a:spcPts val="1200"/>
              </a:spcBef>
              <a:spcAft>
                <a:spcPts val="0"/>
              </a:spcAft>
              <a:buClr>
                <a:schemeClr val="accent3"/>
              </a:buClr>
              <a:buSzPct val="100000"/>
              <a:buFont typeface="Wingdings" pitchFamily="2" charset="2"/>
              <a:buChar char="§"/>
              <a:tabLst/>
              <a:defRPr sz="2400"/>
            </a:lvl3pPr>
            <a:lvl4pPr marL="687388" lvl="3" indent="-225425" algn="l">
              <a:lnSpc>
                <a:spcPct val="90000"/>
              </a:lnSpc>
              <a:spcBef>
                <a:spcPts val="1200"/>
              </a:spcBef>
              <a:spcAft>
                <a:spcPts val="0"/>
              </a:spcAft>
              <a:buClr>
                <a:schemeClr val="accent3"/>
              </a:buClr>
              <a:buSzPct val="100000"/>
              <a:buFont typeface="Wingdings" pitchFamily="2" charset="2"/>
              <a:buChar char="§"/>
              <a:tabLst/>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grpSp>
        <p:nvGrpSpPr>
          <p:cNvPr id="24" name="Google Shape;179;p39">
            <a:extLst>
              <a:ext uri="{FF2B5EF4-FFF2-40B4-BE49-F238E27FC236}">
                <a16:creationId xmlns:a16="http://schemas.microsoft.com/office/drawing/2014/main" id="{F1017F16-27AC-524E-874E-8183714FFF5D}"/>
              </a:ext>
            </a:extLst>
          </p:cNvPr>
          <p:cNvGrpSpPr/>
          <p:nvPr userDrawn="1"/>
        </p:nvGrpSpPr>
        <p:grpSpPr>
          <a:xfrm>
            <a:off x="210281" y="6406259"/>
            <a:ext cx="183059" cy="242571"/>
            <a:chOff x="5097417" y="6406259"/>
            <a:chExt cx="183059" cy="242571"/>
          </a:xfrm>
        </p:grpSpPr>
        <p:sp>
          <p:nvSpPr>
            <p:cNvPr id="25" name="Freeform 24">
              <a:extLst>
                <a:ext uri="{FF2B5EF4-FFF2-40B4-BE49-F238E27FC236}">
                  <a16:creationId xmlns:a16="http://schemas.microsoft.com/office/drawing/2014/main" id="{B692A002-64D0-7E42-8C0C-8F5487DEEBC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AD3F457C-EA3F-A341-A062-9EDFC28978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16B0F48-F4C0-E241-BCB8-26F5C60BCEDB}"/>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7115856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reserve="1" userDrawn="1">
  <p:cSld name="Char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dirty="0"/>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grpSp>
        <p:nvGrpSpPr>
          <p:cNvPr id="24" name="Google Shape;179;p39">
            <a:extLst>
              <a:ext uri="{FF2B5EF4-FFF2-40B4-BE49-F238E27FC236}">
                <a16:creationId xmlns:a16="http://schemas.microsoft.com/office/drawing/2014/main" id="{F1017F16-27AC-524E-874E-8183714FFF5D}"/>
              </a:ext>
            </a:extLst>
          </p:cNvPr>
          <p:cNvGrpSpPr/>
          <p:nvPr userDrawn="1"/>
        </p:nvGrpSpPr>
        <p:grpSpPr>
          <a:xfrm>
            <a:off x="210281" y="6406259"/>
            <a:ext cx="183059" cy="242571"/>
            <a:chOff x="5097417" y="6406259"/>
            <a:chExt cx="183059" cy="242571"/>
          </a:xfrm>
        </p:grpSpPr>
        <p:sp>
          <p:nvSpPr>
            <p:cNvPr id="25" name="Freeform 24">
              <a:extLst>
                <a:ext uri="{FF2B5EF4-FFF2-40B4-BE49-F238E27FC236}">
                  <a16:creationId xmlns:a16="http://schemas.microsoft.com/office/drawing/2014/main" id="{B692A002-64D0-7E42-8C0C-8F5487DEEBC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AD3F457C-EA3F-A341-A062-9EDFC28978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B16B0F48-F4C0-E241-BCB8-26F5C60BCEDB}"/>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
        <p:nvSpPr>
          <p:cNvPr id="4" name="Chart Placeholder 3">
            <a:extLst>
              <a:ext uri="{FF2B5EF4-FFF2-40B4-BE49-F238E27FC236}">
                <a16:creationId xmlns:a16="http://schemas.microsoft.com/office/drawing/2014/main" id="{B47BD0FC-FD0B-2447-AF20-DC747F418886}"/>
              </a:ext>
            </a:extLst>
          </p:cNvPr>
          <p:cNvSpPr>
            <a:spLocks noGrp="1"/>
          </p:cNvSpPr>
          <p:nvPr>
            <p:ph type="chart" sz="quarter" idx="13"/>
          </p:nvPr>
        </p:nvSpPr>
        <p:spPr>
          <a:xfrm>
            <a:off x="461963" y="1147763"/>
            <a:ext cx="11268075" cy="4721225"/>
          </a:xfrm>
        </p:spPr>
        <p:txBody>
          <a:bodyPr/>
          <a:lstStyle>
            <a:lvl1pPr algn="ctr">
              <a:defRPr/>
            </a:lvl1pPr>
          </a:lstStyle>
          <a:p>
            <a:r>
              <a:rPr lang="en-US"/>
              <a:t>Click icon to add chart</a:t>
            </a:r>
          </a:p>
        </p:txBody>
      </p:sp>
    </p:spTree>
    <p:extLst>
      <p:ext uri="{BB962C8B-B14F-4D97-AF65-F5344CB8AC3E}">
        <p14:creationId xmlns:p14="http://schemas.microsoft.com/office/powerpoint/2010/main" val="3247887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spTree>
      <p:nvGrpSpPr>
        <p:cNvPr id="1" name="Shape 53"/>
        <p:cNvGrpSpPr/>
        <p:nvPr/>
      </p:nvGrpSpPr>
      <p:grpSpPr>
        <a:xfrm>
          <a:off x="0" y="0"/>
          <a:ext cx="0" cy="0"/>
          <a:chOff x="0" y="0"/>
          <a:chExt cx="0" cy="0"/>
        </a:xfrm>
      </p:grpSpPr>
      <p:sp>
        <p:nvSpPr>
          <p:cNvPr id="55" name="Google Shape;55;p23"/>
          <p:cNvSpPr txBox="1">
            <a:spLocks noGrp="1"/>
          </p:cNvSpPr>
          <p:nvPr>
            <p:ph type="body" idx="1" hasCustomPrompt="1"/>
          </p:nvPr>
        </p:nvSpPr>
        <p:spPr>
          <a:xfrm>
            <a:off x="461179" y="1327759"/>
            <a:ext cx="5952148" cy="4849204"/>
          </a:xfrm>
          <a:prstGeom prst="rect">
            <a:avLst/>
          </a:prstGeom>
          <a:noFill/>
          <a:ln>
            <a:noFill/>
          </a:ln>
        </p:spPr>
        <p:txBody>
          <a:bodyPr spcFirstLastPara="1" wrap="square" lIns="91425" tIns="45700" rIns="91425" bIns="45700" anchor="t" anchorCtr="0">
            <a:normAutofit/>
          </a:bodyPr>
          <a:lstStyle>
            <a:lvl1pPr marL="4763" lvl="0" indent="-4763" algn="l">
              <a:lnSpc>
                <a:spcPct val="90000"/>
              </a:lnSpc>
              <a:spcBef>
                <a:spcPts val="1200"/>
              </a:spcBef>
              <a:spcAft>
                <a:spcPts val="0"/>
              </a:spcAft>
              <a:buClr>
                <a:schemeClr val="accent3"/>
              </a:buClr>
              <a:buSzPct val="100000"/>
              <a:buFont typeface="Wingdings" pitchFamily="2" charset="2"/>
              <a:buNone/>
              <a:tabLst/>
              <a:defRPr sz="2000"/>
            </a:lvl1pPr>
            <a:lvl2pPr marL="230188" lvl="1" indent="-230188" algn="l">
              <a:lnSpc>
                <a:spcPct val="90000"/>
              </a:lnSpc>
              <a:spcBef>
                <a:spcPts val="1200"/>
              </a:spcBef>
              <a:spcAft>
                <a:spcPts val="0"/>
              </a:spcAft>
              <a:buClr>
                <a:schemeClr val="accent3"/>
              </a:buClr>
              <a:buSzPct val="100000"/>
              <a:buFont typeface="Wingdings" pitchFamily="2" charset="2"/>
              <a:buChar char="§"/>
              <a:tabLst/>
              <a:defRPr sz="2000"/>
            </a:lvl2pPr>
            <a:lvl3pPr marL="461963" lvl="2" indent="-231775" algn="l">
              <a:lnSpc>
                <a:spcPct val="90000"/>
              </a:lnSpc>
              <a:spcBef>
                <a:spcPts val="1200"/>
              </a:spcBef>
              <a:spcAft>
                <a:spcPts val="0"/>
              </a:spcAft>
              <a:buClr>
                <a:schemeClr val="accent3"/>
              </a:buClr>
              <a:buSzPct val="100000"/>
              <a:buFont typeface="Wingdings" pitchFamily="2" charset="2"/>
              <a:buChar char="§"/>
              <a:tabLst/>
              <a:defRPr sz="2000"/>
            </a:lvl3pPr>
            <a:lvl4pPr marL="687388" lvl="3" indent="-225425" algn="l">
              <a:lnSpc>
                <a:spcPct val="90000"/>
              </a:lnSpc>
              <a:spcBef>
                <a:spcPts val="1200"/>
              </a:spcBef>
              <a:spcAft>
                <a:spcPts val="0"/>
              </a:spcAft>
              <a:buClr>
                <a:schemeClr val="accent3"/>
              </a:buClr>
              <a:buSzPct val="100000"/>
              <a:buFont typeface="Wingdings" pitchFamily="2" charset="2"/>
              <a:buChar char="§"/>
              <a:tabLst/>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dirty="0"/>
              <a:t>1</a:t>
            </a:r>
          </a:p>
          <a:p>
            <a:pPr lvl="0"/>
            <a:r>
              <a:rPr lang="en-US" dirty="0"/>
              <a:t>2</a:t>
            </a:r>
          </a:p>
          <a:p>
            <a:pPr lvl="0"/>
            <a:r>
              <a:rPr lang="en-US" dirty="0"/>
              <a:t>3</a:t>
            </a:r>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6A365D27-BD4F-104C-9ECE-49A70E82C86B}"/>
              </a:ext>
            </a:extLst>
          </p:cNvPr>
          <p:cNvSpPr>
            <a:spLocks noGrp="1"/>
          </p:cNvSpPr>
          <p:nvPr>
            <p:ph sz="quarter" idx="13"/>
          </p:nvPr>
        </p:nvSpPr>
        <p:spPr>
          <a:xfrm>
            <a:off x="6507163" y="1038320"/>
            <a:ext cx="5437187" cy="5143406"/>
          </a:xfrm>
        </p:spPr>
        <p:txBody>
          <a:bodyPr/>
          <a:lstStyle/>
          <a:p>
            <a:pPr lvl="0"/>
            <a:r>
              <a:rPr lang="en-US"/>
              <a:t>Click to edit Master text styles</a:t>
            </a:r>
          </a:p>
        </p:txBody>
      </p:sp>
      <p:grpSp>
        <p:nvGrpSpPr>
          <p:cNvPr id="10" name="Google Shape;179;p39">
            <a:extLst>
              <a:ext uri="{FF2B5EF4-FFF2-40B4-BE49-F238E27FC236}">
                <a16:creationId xmlns:a16="http://schemas.microsoft.com/office/drawing/2014/main" id="{3FE043D8-0FCB-BC4C-8D1F-8C55D8E83026}"/>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CEAB2202-E5D6-0B44-9CD6-F4C1EAC9E4E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E1E1906C-B360-6E40-B0DE-B4C173517997}"/>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D13794EF-6050-9440-8ED1-F6C46DFE8EC3}"/>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75085918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Content" preserve="1" userDrawn="1">
  <p:cSld name="Screensho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p:nvPr>
        </p:nvSpPr>
        <p:spPr>
          <a:xfrm>
            <a:off x="2414059" y="1857376"/>
            <a:ext cx="7363883" cy="4210050"/>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t">
            <a:normAutofit/>
          </a:bodyPr>
          <a:lstStyle>
            <a:lvl1pPr algn="ctr">
              <a:defRPr lang="en-US" sz="1600" kern="1200" dirty="0">
                <a:solidFill>
                  <a:schemeClr val="bg2"/>
                </a:solidFill>
                <a:latin typeface="+mn-lt"/>
                <a:ea typeface="+mn-ea"/>
                <a:cs typeface="+mn-cs"/>
              </a:defRPr>
            </a:lvl1pPr>
          </a:lstStyle>
          <a:p>
            <a:pPr marL="0" lvl="0" algn="ctr" defTabSz="823069" eaLnBrk="1" latinLnBrk="0" hangingPunct="1"/>
            <a:r>
              <a:rPr lang="en-US"/>
              <a:t>Click icon to add picture</a:t>
            </a:r>
            <a:endParaRPr lang="en-US" dirty="0"/>
          </a:p>
        </p:txBody>
      </p:sp>
      <p:grpSp>
        <p:nvGrpSpPr>
          <p:cNvPr id="10" name="Google Shape;179;p39">
            <a:extLst>
              <a:ext uri="{FF2B5EF4-FFF2-40B4-BE49-F238E27FC236}">
                <a16:creationId xmlns:a16="http://schemas.microsoft.com/office/drawing/2014/main" id="{597D2B9D-CF4F-C541-A094-7D27C4C653FF}"/>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BAD76C82-E0C2-6547-BBFC-32D01167D88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E682CC65-F5C9-E64E-B7D1-3FF9606CA05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6E75256-E787-8E42-85E5-C28F8007A65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2958215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p:nvPr>
        </p:nvSpPr>
        <p:spPr>
          <a:xfrm>
            <a:off x="2414059" y="1857376"/>
            <a:ext cx="7363883"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a:t>Click icon to add picture</a:t>
            </a:r>
            <a:endParaRPr lang="en-US" dirty="0"/>
          </a:p>
        </p:txBody>
      </p:sp>
      <p:grpSp>
        <p:nvGrpSpPr>
          <p:cNvPr id="10" name="Google Shape;179;p39">
            <a:extLst>
              <a:ext uri="{FF2B5EF4-FFF2-40B4-BE49-F238E27FC236}">
                <a16:creationId xmlns:a16="http://schemas.microsoft.com/office/drawing/2014/main" id="{597D2B9D-CF4F-C541-A094-7D27C4C653FF}"/>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BAD76C82-E0C2-6547-BBFC-32D01167D88B}"/>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E682CC65-F5C9-E64E-B7D1-3FF9606CA05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6E75256-E787-8E42-85E5-C28F8007A65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4592839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3" y="1857376"/>
            <a:ext cx="2987281" cy="4210050"/>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0" name="Picture Placeholder 3">
            <a:extLst>
              <a:ext uri="{FF2B5EF4-FFF2-40B4-BE49-F238E27FC236}">
                <a16:creationId xmlns:a16="http://schemas.microsoft.com/office/drawing/2014/main" id="{431193F8-6646-C947-8611-687AFC7812D0}"/>
              </a:ext>
            </a:extLst>
          </p:cNvPr>
          <p:cNvSpPr>
            <a:spLocks noGrp="1"/>
          </p:cNvSpPr>
          <p:nvPr>
            <p:ph type="pic" sz="quarter" idx="14" hasCustomPrompt="1"/>
          </p:nvPr>
        </p:nvSpPr>
        <p:spPr>
          <a:xfrm>
            <a:off x="4632721" y="1857376"/>
            <a:ext cx="2987281" cy="4210050"/>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1" name="Picture Placeholder 3">
            <a:extLst>
              <a:ext uri="{FF2B5EF4-FFF2-40B4-BE49-F238E27FC236}">
                <a16:creationId xmlns:a16="http://schemas.microsoft.com/office/drawing/2014/main" id="{F1D37669-E890-714F-8468-75A192BBED1F}"/>
              </a:ext>
            </a:extLst>
          </p:cNvPr>
          <p:cNvSpPr>
            <a:spLocks noGrp="1"/>
          </p:cNvSpPr>
          <p:nvPr>
            <p:ph type="pic" sz="quarter" idx="15" hasCustomPrompt="1"/>
          </p:nvPr>
        </p:nvSpPr>
        <p:spPr>
          <a:xfrm>
            <a:off x="8127289" y="1857376"/>
            <a:ext cx="2987281" cy="4210050"/>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grpSp>
        <p:nvGrpSpPr>
          <p:cNvPr id="13" name="Google Shape;179;p39">
            <a:extLst>
              <a:ext uri="{FF2B5EF4-FFF2-40B4-BE49-F238E27FC236}">
                <a16:creationId xmlns:a16="http://schemas.microsoft.com/office/drawing/2014/main" id="{159D7150-1C4F-C64C-8EDF-18693004BBEE}"/>
              </a:ext>
            </a:extLst>
          </p:cNvPr>
          <p:cNvGrpSpPr/>
          <p:nvPr userDrawn="1"/>
        </p:nvGrpSpPr>
        <p:grpSpPr>
          <a:xfrm>
            <a:off x="210281" y="6406259"/>
            <a:ext cx="183059" cy="242571"/>
            <a:chOff x="5097417" y="6406259"/>
            <a:chExt cx="183059" cy="242571"/>
          </a:xfrm>
        </p:grpSpPr>
        <p:sp>
          <p:nvSpPr>
            <p:cNvPr id="14" name="Freeform 13">
              <a:extLst>
                <a:ext uri="{FF2B5EF4-FFF2-40B4-BE49-F238E27FC236}">
                  <a16:creationId xmlns:a16="http://schemas.microsoft.com/office/drawing/2014/main" id="{2149D14A-5A17-B142-8468-09E7CF04F34A}"/>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1371182-D511-C741-A67F-6159A0B1C6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BB8CBCF-079E-9946-9F41-320B41AB418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0220253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3"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0" name="Picture Placeholder 3">
            <a:extLst>
              <a:ext uri="{FF2B5EF4-FFF2-40B4-BE49-F238E27FC236}">
                <a16:creationId xmlns:a16="http://schemas.microsoft.com/office/drawing/2014/main" id="{431193F8-6646-C947-8611-687AFC7812D0}"/>
              </a:ext>
            </a:extLst>
          </p:cNvPr>
          <p:cNvSpPr>
            <a:spLocks noGrp="1"/>
          </p:cNvSpPr>
          <p:nvPr>
            <p:ph type="pic" sz="quarter" idx="14" hasCustomPrompt="1"/>
          </p:nvPr>
        </p:nvSpPr>
        <p:spPr>
          <a:xfrm>
            <a:off x="4632721"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1" name="Picture Placeholder 3">
            <a:extLst>
              <a:ext uri="{FF2B5EF4-FFF2-40B4-BE49-F238E27FC236}">
                <a16:creationId xmlns:a16="http://schemas.microsoft.com/office/drawing/2014/main" id="{F1D37669-E890-714F-8468-75A192BBED1F}"/>
              </a:ext>
            </a:extLst>
          </p:cNvPr>
          <p:cNvSpPr>
            <a:spLocks noGrp="1"/>
          </p:cNvSpPr>
          <p:nvPr>
            <p:ph type="pic" sz="quarter" idx="15" hasCustomPrompt="1"/>
          </p:nvPr>
        </p:nvSpPr>
        <p:spPr>
          <a:xfrm>
            <a:off x="8127289" y="1857376"/>
            <a:ext cx="2987281" cy="4210050"/>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grpSp>
        <p:nvGrpSpPr>
          <p:cNvPr id="13" name="Google Shape;179;p39">
            <a:extLst>
              <a:ext uri="{FF2B5EF4-FFF2-40B4-BE49-F238E27FC236}">
                <a16:creationId xmlns:a16="http://schemas.microsoft.com/office/drawing/2014/main" id="{159D7150-1C4F-C64C-8EDF-18693004BBEE}"/>
              </a:ext>
            </a:extLst>
          </p:cNvPr>
          <p:cNvGrpSpPr/>
          <p:nvPr userDrawn="1"/>
        </p:nvGrpSpPr>
        <p:grpSpPr>
          <a:xfrm>
            <a:off x="210281" y="6406259"/>
            <a:ext cx="183059" cy="242571"/>
            <a:chOff x="5097417" y="6406259"/>
            <a:chExt cx="183059" cy="242571"/>
          </a:xfrm>
        </p:grpSpPr>
        <p:sp>
          <p:nvSpPr>
            <p:cNvPr id="14" name="Freeform 13">
              <a:extLst>
                <a:ext uri="{FF2B5EF4-FFF2-40B4-BE49-F238E27FC236}">
                  <a16:creationId xmlns:a16="http://schemas.microsoft.com/office/drawing/2014/main" id="{2149D14A-5A17-B142-8468-09E7CF04F34A}"/>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F1371182-D511-C741-A67F-6159A0B1C6D5}"/>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0BB8CBCF-079E-9946-9F41-320B41AB418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195035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5_Title Slide" preserve="1">
  <p:cSld name="5_Title Slide">
    <p:spTree>
      <p:nvGrpSpPr>
        <p:cNvPr id="1" name="Shape 23"/>
        <p:cNvGrpSpPr/>
        <p:nvPr/>
      </p:nvGrpSpPr>
      <p:grpSpPr>
        <a:xfrm>
          <a:off x="0" y="0"/>
          <a:ext cx="0" cy="0"/>
          <a:chOff x="0" y="0"/>
          <a:chExt cx="0" cy="0"/>
        </a:xfrm>
      </p:grpSpPr>
      <p:sp>
        <p:nvSpPr>
          <p:cNvPr id="24" name="Google Shape;24;p18"/>
          <p:cNvSpPr/>
          <p:nvPr/>
        </p:nvSpPr>
        <p:spPr>
          <a:xfrm>
            <a:off x="0" y="5787"/>
            <a:ext cx="12192000" cy="6172200"/>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7" name="Google Shape;27;p18"/>
          <p:cNvSpPr txBox="1">
            <a:spLocks noGrp="1"/>
          </p:cNvSpPr>
          <p:nvPr>
            <p:ph type="body" idx="1"/>
          </p:nvPr>
        </p:nvSpPr>
        <p:spPr>
          <a:xfrm>
            <a:off x="658369" y="5692945"/>
            <a:ext cx="1399032" cy="158172"/>
          </a:xfrm>
          <a:prstGeom prst="rect">
            <a:avLst/>
          </a:prstGeom>
          <a:noFill/>
          <a:ln>
            <a:noFill/>
          </a:ln>
        </p:spPr>
        <p:txBody>
          <a:bodyPr spcFirstLastPara="1" wrap="square" lIns="91425" tIns="45700" rIns="91425" bIns="45700" anchor="t" anchorCtr="0">
            <a:noAutofit/>
          </a:bodyPr>
          <a:lstStyle>
            <a:lvl1pPr marL="4763" lvl="0" indent="-4763" algn="l">
              <a:lnSpc>
                <a:spcPct val="90000"/>
              </a:lnSpc>
              <a:spcBef>
                <a:spcPts val="900"/>
              </a:spcBef>
              <a:spcAft>
                <a:spcPts val="0"/>
              </a:spcAft>
              <a:buSzPts val="900"/>
              <a:buNone/>
              <a:tabLst/>
              <a:defRPr sz="900" b="1">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8" name="Google Shape;28;p18"/>
          <p:cNvSpPr txBox="1">
            <a:spLocks noGrp="1"/>
          </p:cNvSpPr>
          <p:nvPr>
            <p:ph type="body" idx="2"/>
          </p:nvPr>
        </p:nvSpPr>
        <p:spPr>
          <a:xfrm>
            <a:off x="658369" y="5434189"/>
            <a:ext cx="1399032" cy="240468"/>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1100"/>
              <a:buNone/>
              <a:tabLst/>
              <a:defRPr sz="1100" b="1">
                <a:solidFill>
                  <a:schemeClr val="dk1"/>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9" name="Google Shape;29;p18"/>
          <p:cNvSpPr txBox="1">
            <a:spLocks noGrp="1"/>
          </p:cNvSpPr>
          <p:nvPr>
            <p:ph type="ctrTitle"/>
          </p:nvPr>
        </p:nvSpPr>
        <p:spPr>
          <a:xfrm>
            <a:off x="658368" y="2133705"/>
            <a:ext cx="639267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30" name="Google Shape;30;p18"/>
          <p:cNvSpPr txBox="1">
            <a:spLocks noGrp="1"/>
          </p:cNvSpPr>
          <p:nvPr>
            <p:ph type="subTitle" idx="3"/>
          </p:nvPr>
        </p:nvSpPr>
        <p:spPr>
          <a:xfrm>
            <a:off x="658370" y="3745147"/>
            <a:ext cx="639267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2" name="Google Shape;179;p39">
            <a:extLst>
              <a:ext uri="{FF2B5EF4-FFF2-40B4-BE49-F238E27FC236}">
                <a16:creationId xmlns:a16="http://schemas.microsoft.com/office/drawing/2014/main" id="{064A908F-D30B-B24A-9052-93FBF386012B}"/>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19" name="Google Shape;179;p39">
            <a:extLst>
              <a:ext uri="{FF2B5EF4-FFF2-40B4-BE49-F238E27FC236}">
                <a16:creationId xmlns:a16="http://schemas.microsoft.com/office/drawing/2014/main" id="{3B0BB136-30F8-CB48-A2FE-5FF9B4547FFD}"/>
              </a:ext>
            </a:extLst>
          </p:cNvPr>
          <p:cNvGrpSpPr/>
          <p:nvPr userDrawn="1"/>
        </p:nvGrpSpPr>
        <p:grpSpPr>
          <a:xfrm>
            <a:off x="652878" y="704555"/>
            <a:ext cx="501366" cy="664359"/>
            <a:chOff x="10094760" y="621204"/>
            <a:chExt cx="1354470" cy="1794807"/>
          </a:xfrm>
          <a:solidFill>
            <a:schemeClr val="bg2"/>
          </a:solidFill>
        </p:grpSpPr>
        <p:sp>
          <p:nvSpPr>
            <p:cNvPr id="20" name="Freeform 19">
              <a:extLst>
                <a:ext uri="{FF2B5EF4-FFF2-40B4-BE49-F238E27FC236}">
                  <a16:creationId xmlns:a16="http://schemas.microsoft.com/office/drawing/2014/main" id="{0F982DC8-9096-9E41-9A29-2C76A969EC04}"/>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8505F5B-A659-EA4C-B735-853814EFE5C2}"/>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22" name="Freeform 21">
              <a:extLst>
                <a:ext uri="{FF2B5EF4-FFF2-40B4-BE49-F238E27FC236}">
                  <a16:creationId xmlns:a16="http://schemas.microsoft.com/office/drawing/2014/main" id="{49964284-3E35-5042-89AC-D3B84D975172}"/>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grpSp>
        <p:nvGrpSpPr>
          <p:cNvPr id="33" name="Google Shape;179;p39">
            <a:extLst>
              <a:ext uri="{FF2B5EF4-FFF2-40B4-BE49-F238E27FC236}">
                <a16:creationId xmlns:a16="http://schemas.microsoft.com/office/drawing/2014/main" id="{C8FE55F9-B489-B445-9CC3-F84926CF12E0}"/>
              </a:ext>
            </a:extLst>
          </p:cNvPr>
          <p:cNvGrpSpPr/>
          <p:nvPr userDrawn="1"/>
        </p:nvGrpSpPr>
        <p:grpSpPr>
          <a:xfrm>
            <a:off x="7534080" y="-1"/>
            <a:ext cx="4657920" cy="6172199"/>
            <a:chOff x="10094760" y="621204"/>
            <a:chExt cx="1354470" cy="1794807"/>
          </a:xfrm>
          <a:solidFill>
            <a:srgbClr val="F68763"/>
          </a:solidFill>
        </p:grpSpPr>
        <p:sp>
          <p:nvSpPr>
            <p:cNvPr id="34" name="Freeform 33">
              <a:extLst>
                <a:ext uri="{FF2B5EF4-FFF2-40B4-BE49-F238E27FC236}">
                  <a16:creationId xmlns:a16="http://schemas.microsoft.com/office/drawing/2014/main" id="{DA151320-926A-C340-BA5C-A580916B73B0}"/>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F48A9EE8-0717-514E-A9FD-68B4619A376E}"/>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36" name="Freeform 35">
              <a:extLst>
                <a:ext uri="{FF2B5EF4-FFF2-40B4-BE49-F238E27FC236}">
                  <a16:creationId xmlns:a16="http://schemas.microsoft.com/office/drawing/2014/main" id="{4C3A2CF3-3B33-A742-86A4-A3D35652FABD}"/>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996315158"/>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2" y="2029283"/>
            <a:ext cx="5624155" cy="3207976"/>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sp>
        <p:nvSpPr>
          <p:cNvPr id="13" name="Picture Placeholder 3">
            <a:extLst>
              <a:ext uri="{FF2B5EF4-FFF2-40B4-BE49-F238E27FC236}">
                <a16:creationId xmlns:a16="http://schemas.microsoft.com/office/drawing/2014/main" id="{324704C0-5E8F-454C-AB9E-FADAEE117357}"/>
              </a:ext>
            </a:extLst>
          </p:cNvPr>
          <p:cNvSpPr>
            <a:spLocks noGrp="1"/>
          </p:cNvSpPr>
          <p:nvPr>
            <p:ph type="pic" sz="quarter" idx="14" hasCustomPrompt="1"/>
          </p:nvPr>
        </p:nvSpPr>
        <p:spPr>
          <a:xfrm>
            <a:off x="5429693" y="2755520"/>
            <a:ext cx="5624155" cy="3207976"/>
          </a:xfrm>
          <a:prstGeom prst="roundRect">
            <a:avLst>
              <a:gd name="adj" fmla="val 908"/>
            </a:avLst>
          </a:prstGeom>
          <a:solidFill>
            <a:schemeClr val="tx2"/>
          </a:solidFill>
          <a:ln w="12700">
            <a:solidFill>
              <a:srgbClr val="EDEBD7"/>
            </a:solidFil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lvl1pPr>
              <a:defRPr lang="en-US" sz="1600" kern="1200" dirty="0">
                <a:solidFill>
                  <a:schemeClr val="bg2"/>
                </a:solidFill>
                <a:latin typeface="+mn-lt"/>
                <a:ea typeface="+mn-ea"/>
                <a:cs typeface="+mn-cs"/>
              </a:defRPr>
            </a:lvl1pPr>
          </a:lstStyle>
          <a:p>
            <a:pPr marL="0" lvl="0" algn="ctr" defTabSz="823069" eaLnBrk="1" latinLnBrk="0" hangingPunct="1"/>
            <a:r>
              <a:rPr lang="en-US" dirty="0"/>
              <a:t>Screenshot</a:t>
            </a:r>
          </a:p>
        </p:txBody>
      </p:sp>
      <p:grpSp>
        <p:nvGrpSpPr>
          <p:cNvPr id="10" name="Google Shape;179;p39">
            <a:extLst>
              <a:ext uri="{FF2B5EF4-FFF2-40B4-BE49-F238E27FC236}">
                <a16:creationId xmlns:a16="http://schemas.microsoft.com/office/drawing/2014/main" id="{0F7A481D-E889-EE4F-B108-32D2C18A4D9E}"/>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940FB359-20D0-8D4A-8BC9-4E63F172E89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6CD9972-1FA1-A546-AB6B-A89D1722E34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7F5C53A-950F-C845-8FD5-57CDFB1502F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294814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Content" preserve="1" userDrawn="1">
  <p:cSld name="2_Title and Content">
    <p:spTree>
      <p:nvGrpSpPr>
        <p:cNvPr id="1" name="Shape 53"/>
        <p:cNvGrpSpPr/>
        <p:nvPr/>
      </p:nvGrpSpPr>
      <p:grpSpPr>
        <a:xfrm>
          <a:off x="0" y="0"/>
          <a:ext cx="0" cy="0"/>
          <a:chOff x="0" y="0"/>
          <a:chExt cx="0" cy="0"/>
        </a:xfrm>
      </p:grpSpPr>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59" name="Google Shape;59;p23"/>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60" name="Google Shape;60;p23"/>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p:txBody>
          <a:bodyPr/>
          <a:lstStyle/>
          <a:p>
            <a:r>
              <a:rPr lang="en-US"/>
              <a:t>Click to edit Master title style</a:t>
            </a:r>
          </a:p>
        </p:txBody>
      </p:sp>
      <p:sp>
        <p:nvSpPr>
          <p:cNvPr id="12" name="Picture Placeholder 3">
            <a:extLst>
              <a:ext uri="{FF2B5EF4-FFF2-40B4-BE49-F238E27FC236}">
                <a16:creationId xmlns:a16="http://schemas.microsoft.com/office/drawing/2014/main" id="{5090D61B-4DA4-8246-9D39-81FF511B1A63}"/>
              </a:ext>
            </a:extLst>
          </p:cNvPr>
          <p:cNvSpPr>
            <a:spLocks noGrp="1"/>
          </p:cNvSpPr>
          <p:nvPr>
            <p:ph type="pic" sz="quarter" idx="13" hasCustomPrompt="1"/>
          </p:nvPr>
        </p:nvSpPr>
        <p:spPr>
          <a:xfrm>
            <a:off x="1138152" y="2029283"/>
            <a:ext cx="5624155" cy="3207976"/>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sp>
        <p:nvSpPr>
          <p:cNvPr id="13" name="Picture Placeholder 3">
            <a:extLst>
              <a:ext uri="{FF2B5EF4-FFF2-40B4-BE49-F238E27FC236}">
                <a16:creationId xmlns:a16="http://schemas.microsoft.com/office/drawing/2014/main" id="{324704C0-5E8F-454C-AB9E-FADAEE117357}"/>
              </a:ext>
            </a:extLst>
          </p:cNvPr>
          <p:cNvSpPr>
            <a:spLocks noGrp="1"/>
          </p:cNvSpPr>
          <p:nvPr>
            <p:ph type="pic" sz="quarter" idx="14" hasCustomPrompt="1"/>
          </p:nvPr>
        </p:nvSpPr>
        <p:spPr>
          <a:xfrm>
            <a:off x="5429693" y="2755520"/>
            <a:ext cx="5624155" cy="3207976"/>
          </a:xfrm>
          <a:prstGeom prst="roundRect">
            <a:avLst>
              <a:gd name="adj" fmla="val 908"/>
            </a:avLst>
          </a:prstGeom>
          <a:solidFill>
            <a:srgbClr val="FFFFFF"/>
          </a:solidFill>
          <a:ln w="63500" cap="sq">
            <a:solidFill>
              <a:srgbClr val="FFFFFF"/>
            </a:solidFill>
            <a:bevel/>
          </a:ln>
          <a:effectLst>
            <a:outerShdw blurRad="190500" dist="38100" dir="2700000" algn="tl" rotWithShape="0">
              <a:prstClr val="black">
                <a:alpha val="1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lvl1pPr>
              <a:defRPr lang="en-US" sz="1600" kern="1200" dirty="0">
                <a:solidFill>
                  <a:schemeClr val="bg2"/>
                </a:solidFill>
              </a:defRPr>
            </a:lvl1pPr>
          </a:lstStyle>
          <a:p>
            <a:pPr marL="0" lvl="0" algn="ctr" defTabSz="617287" eaLnBrk="1" latinLnBrk="0" hangingPunct="1">
              <a:spcBef>
                <a:spcPts val="450"/>
              </a:spcBef>
            </a:pPr>
            <a:r>
              <a:rPr lang="en-US" dirty="0"/>
              <a:t>Screenshot</a:t>
            </a:r>
          </a:p>
        </p:txBody>
      </p:sp>
      <p:grpSp>
        <p:nvGrpSpPr>
          <p:cNvPr id="10" name="Google Shape;179;p39">
            <a:extLst>
              <a:ext uri="{FF2B5EF4-FFF2-40B4-BE49-F238E27FC236}">
                <a16:creationId xmlns:a16="http://schemas.microsoft.com/office/drawing/2014/main" id="{0F7A481D-E889-EE4F-B108-32D2C18A4D9E}"/>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940FB359-20D0-8D4A-8BC9-4E63F172E89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86CD9972-1FA1-A546-AB6B-A89D1722E34C}"/>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7F5C53A-950F-C845-8FD5-57CDFB1502F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2911568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Content" preserve="1" userDrawn="1">
  <p:cSld name="1_Title and Content">
    <p:spTree>
      <p:nvGrpSpPr>
        <p:cNvPr id="1" name="Shape 53"/>
        <p:cNvGrpSpPr/>
        <p:nvPr/>
      </p:nvGrpSpPr>
      <p:grpSpPr>
        <a:xfrm>
          <a:off x="0" y="0"/>
          <a:ext cx="0" cy="0"/>
          <a:chOff x="0" y="0"/>
          <a:chExt cx="0" cy="0"/>
        </a:xfrm>
      </p:grpSpPr>
      <p:sp>
        <p:nvSpPr>
          <p:cNvPr id="55" name="Google Shape;55;p23"/>
          <p:cNvSpPr txBox="1">
            <a:spLocks noGrp="1"/>
          </p:cNvSpPr>
          <p:nvPr>
            <p:ph type="body" idx="1"/>
          </p:nvPr>
        </p:nvSpPr>
        <p:spPr>
          <a:xfrm>
            <a:off x="461178" y="3013237"/>
            <a:ext cx="11269647" cy="3163726"/>
          </a:xfrm>
          <a:prstGeom prst="rect">
            <a:avLst/>
          </a:prstGeom>
          <a:noFill/>
          <a:ln>
            <a:noFill/>
          </a:ln>
        </p:spPr>
        <p:txBody>
          <a:bodyPr spcFirstLastPara="1" wrap="square" lIns="91425" tIns="45700" rIns="91425" bIns="45700" anchor="t" anchorCtr="0">
            <a:normAutofit/>
          </a:bodyPr>
          <a:lstStyle>
            <a:lvl1pPr marL="276226" lvl="0" indent="-276226" algn="l">
              <a:lnSpc>
                <a:spcPct val="90000"/>
              </a:lnSpc>
              <a:spcBef>
                <a:spcPts val="1200"/>
              </a:spcBef>
              <a:spcAft>
                <a:spcPts val="0"/>
              </a:spcAft>
              <a:buClr>
                <a:schemeClr val="bg2"/>
              </a:buClr>
              <a:buSzPct val="100000"/>
              <a:buFont typeface="Wingdings" pitchFamily="2" charset="2"/>
              <a:buNone/>
              <a:tabLst/>
              <a:defRPr sz="2400"/>
            </a:lvl1pPr>
            <a:lvl2pPr marL="230188" lvl="1" indent="-230188" algn="l">
              <a:lnSpc>
                <a:spcPct val="90000"/>
              </a:lnSpc>
              <a:spcBef>
                <a:spcPts val="1200"/>
              </a:spcBef>
              <a:spcAft>
                <a:spcPts val="0"/>
              </a:spcAft>
              <a:buClr>
                <a:schemeClr val="accent3"/>
              </a:buClr>
              <a:buSzPct val="100000"/>
              <a:buFont typeface="Wingdings" pitchFamily="2" charset="2"/>
              <a:buChar char="§"/>
              <a:tabLst/>
              <a:defRPr sz="2400"/>
            </a:lvl2pPr>
            <a:lvl3pPr marL="461963" lvl="2" indent="-231775" algn="l">
              <a:lnSpc>
                <a:spcPct val="90000"/>
              </a:lnSpc>
              <a:spcBef>
                <a:spcPts val="1200"/>
              </a:spcBef>
              <a:spcAft>
                <a:spcPts val="0"/>
              </a:spcAft>
              <a:buSzPct val="100000"/>
              <a:buFont typeface="Wingdings" pitchFamily="2" charset="2"/>
              <a:buChar char="§"/>
              <a:tabLst/>
              <a:defRPr sz="2400"/>
            </a:lvl3pPr>
            <a:lvl4pPr marL="687388" lvl="3" indent="-225425" algn="l">
              <a:lnSpc>
                <a:spcPct val="90000"/>
              </a:lnSpc>
              <a:spcBef>
                <a:spcPts val="1200"/>
              </a:spcBef>
              <a:spcAft>
                <a:spcPts val="0"/>
              </a:spcAft>
              <a:buSzPct val="100000"/>
              <a:buFont typeface="Wingdings" pitchFamily="2" charset="2"/>
              <a:buChar char="§"/>
              <a:tabLst/>
              <a:defRPr sz="2400"/>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56" name="Google Shape;56;p23"/>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57" name="Google Shape;57;p23"/>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60" name="Google Shape;60;p23"/>
          <p:cNvSpPr txBox="1">
            <a:spLocks noGrp="1"/>
          </p:cNvSpPr>
          <p:nvPr>
            <p:ph type="body" idx="2"/>
          </p:nvPr>
        </p:nvSpPr>
        <p:spPr>
          <a:xfrm>
            <a:off x="461964" y="2446037"/>
            <a:ext cx="11268075" cy="46513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D84A705D-1BD8-164F-8C2F-2DDC1480DA4F}"/>
              </a:ext>
            </a:extLst>
          </p:cNvPr>
          <p:cNvSpPr>
            <a:spLocks noGrp="1"/>
          </p:cNvSpPr>
          <p:nvPr>
            <p:ph type="title"/>
          </p:nvPr>
        </p:nvSpPr>
        <p:spPr>
          <a:xfrm>
            <a:off x="461178" y="457200"/>
            <a:ext cx="4518871" cy="1394651"/>
          </a:xfrm>
        </p:spPr>
        <p:txBody>
          <a:bodyPr/>
          <a:lstStyle/>
          <a:p>
            <a:r>
              <a:rPr lang="en-US"/>
              <a:t>Click to edit Master title style</a:t>
            </a:r>
            <a:endParaRPr lang="en-US" dirty="0"/>
          </a:p>
        </p:txBody>
      </p:sp>
      <p:sp>
        <p:nvSpPr>
          <p:cNvPr id="40" name="Google Shape;59;p23">
            <a:extLst>
              <a:ext uri="{FF2B5EF4-FFF2-40B4-BE49-F238E27FC236}">
                <a16:creationId xmlns:a16="http://schemas.microsoft.com/office/drawing/2014/main" id="{09F32947-A723-7E43-883D-353D93E620EC}"/>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20" name="Google Shape;179;p39">
            <a:extLst>
              <a:ext uri="{FF2B5EF4-FFF2-40B4-BE49-F238E27FC236}">
                <a16:creationId xmlns:a16="http://schemas.microsoft.com/office/drawing/2014/main" id="{E8226DD9-1980-854C-8CB9-0CD886E6F271}"/>
              </a:ext>
            </a:extLst>
          </p:cNvPr>
          <p:cNvGrpSpPr/>
          <p:nvPr userDrawn="1"/>
        </p:nvGrpSpPr>
        <p:grpSpPr>
          <a:xfrm>
            <a:off x="210281" y="6406259"/>
            <a:ext cx="183059" cy="242571"/>
            <a:chOff x="5097417" y="6406259"/>
            <a:chExt cx="183059" cy="242571"/>
          </a:xfrm>
        </p:grpSpPr>
        <p:sp>
          <p:nvSpPr>
            <p:cNvPr id="21" name="Freeform 20">
              <a:extLst>
                <a:ext uri="{FF2B5EF4-FFF2-40B4-BE49-F238E27FC236}">
                  <a16:creationId xmlns:a16="http://schemas.microsoft.com/office/drawing/2014/main" id="{D61ADAF6-82B4-9F43-82ED-CAF1050B79E5}"/>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7ACFD3A5-75DA-0042-BE2A-EB5F8939F4F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AA26A959-751D-0045-9E0F-00B72EB9E98A}"/>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grpSp>
        <p:nvGrpSpPr>
          <p:cNvPr id="42" name="Group 41">
            <a:extLst>
              <a:ext uri="{FF2B5EF4-FFF2-40B4-BE49-F238E27FC236}">
                <a16:creationId xmlns:a16="http://schemas.microsoft.com/office/drawing/2014/main" id="{82D21055-4F07-CE41-810E-276593D708A1}"/>
              </a:ext>
            </a:extLst>
          </p:cNvPr>
          <p:cNvGrpSpPr/>
          <p:nvPr userDrawn="1"/>
        </p:nvGrpSpPr>
        <p:grpSpPr>
          <a:xfrm>
            <a:off x="4980048" y="0"/>
            <a:ext cx="1463040" cy="1463040"/>
            <a:chOff x="3735036" y="0"/>
            <a:chExt cx="1097280" cy="1219200"/>
          </a:xfrm>
        </p:grpSpPr>
        <p:sp>
          <p:nvSpPr>
            <p:cNvPr id="43" name="Rectangle 42">
              <a:extLst>
                <a:ext uri="{FF2B5EF4-FFF2-40B4-BE49-F238E27FC236}">
                  <a16:creationId xmlns:a16="http://schemas.microsoft.com/office/drawing/2014/main" id="{F10E8064-2015-6E49-95A0-641D4F1FD307}"/>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44" name="Rectangle 43">
              <a:extLst>
                <a:ext uri="{FF2B5EF4-FFF2-40B4-BE49-F238E27FC236}">
                  <a16:creationId xmlns:a16="http://schemas.microsoft.com/office/drawing/2014/main" id="{A8F674A5-62C4-904F-80EC-5038123D9D91}"/>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46" name="Rectangle 45">
            <a:extLst>
              <a:ext uri="{FF2B5EF4-FFF2-40B4-BE49-F238E27FC236}">
                <a16:creationId xmlns:a16="http://schemas.microsoft.com/office/drawing/2014/main" id="{8C57C0C1-9CAB-C541-9716-18FD3B4B46BD}"/>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8" name="Rectangle 17">
            <a:extLst>
              <a:ext uri="{FF2B5EF4-FFF2-40B4-BE49-F238E27FC236}">
                <a16:creationId xmlns:a16="http://schemas.microsoft.com/office/drawing/2014/main" id="{804ECC10-329F-814F-8D51-F92DDA3D1511}"/>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9" name="Freeform 18">
            <a:extLst>
              <a:ext uri="{FF2B5EF4-FFF2-40B4-BE49-F238E27FC236}">
                <a16:creationId xmlns:a16="http://schemas.microsoft.com/office/drawing/2014/main" id="{FB5554D7-C533-2B4D-9398-32061498349F}"/>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2231717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Comparison" preserve="1" userDrawn="1">
  <p:cSld name="Comparison">
    <p:spTree>
      <p:nvGrpSpPr>
        <p:cNvPr id="1" name="Shape 61"/>
        <p:cNvGrpSpPr/>
        <p:nvPr/>
      </p:nvGrpSpPr>
      <p:grpSpPr>
        <a:xfrm>
          <a:off x="0" y="0"/>
          <a:ext cx="0" cy="0"/>
          <a:chOff x="0" y="0"/>
          <a:chExt cx="0" cy="0"/>
        </a:xfrm>
      </p:grpSpPr>
      <p:sp>
        <p:nvSpPr>
          <p:cNvPr id="62" name="Google Shape;62;p24"/>
          <p:cNvSpPr txBox="1">
            <a:spLocks noGrp="1"/>
          </p:cNvSpPr>
          <p:nvPr>
            <p:ph type="body" idx="1"/>
          </p:nvPr>
        </p:nvSpPr>
        <p:spPr>
          <a:xfrm>
            <a:off x="457200" y="1682496"/>
            <a:ext cx="5540375" cy="400121"/>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900"/>
              </a:spcBef>
              <a:spcAft>
                <a:spcPts val="0"/>
              </a:spcAft>
              <a:buSzPts val="2400"/>
              <a:buNone/>
              <a:tabLst/>
              <a:defRPr sz="2160" b="1">
                <a:solidFill>
                  <a:schemeClr val="accent2"/>
                </a:solidFill>
              </a:defRPr>
            </a:lvl1pPr>
            <a:lvl2pPr marL="822960" lvl="1" indent="-205740" algn="l">
              <a:lnSpc>
                <a:spcPct val="90000"/>
              </a:lnSpc>
              <a:spcBef>
                <a:spcPts val="450"/>
              </a:spcBef>
              <a:spcAft>
                <a:spcPts val="0"/>
              </a:spcAft>
              <a:buSzPts val="2000"/>
              <a:buNone/>
              <a:defRPr sz="1800" b="1"/>
            </a:lvl2pPr>
            <a:lvl3pPr marL="1234440" lvl="2" indent="-205740" algn="l">
              <a:lnSpc>
                <a:spcPct val="90000"/>
              </a:lnSpc>
              <a:spcBef>
                <a:spcPts val="450"/>
              </a:spcBef>
              <a:spcAft>
                <a:spcPts val="0"/>
              </a:spcAft>
              <a:buSzPts val="1800"/>
              <a:buNone/>
              <a:defRPr sz="1620" b="1"/>
            </a:lvl3pPr>
            <a:lvl4pPr marL="1645920" lvl="3" indent="-205740" algn="l">
              <a:lnSpc>
                <a:spcPct val="90000"/>
              </a:lnSpc>
              <a:spcBef>
                <a:spcPts val="450"/>
              </a:spcBef>
              <a:spcAft>
                <a:spcPts val="0"/>
              </a:spcAft>
              <a:buSzPts val="1600"/>
              <a:buNone/>
              <a:defRPr sz="1440" b="1"/>
            </a:lvl4pPr>
            <a:lvl5pPr marL="2057400" lvl="4" indent="-205740" algn="l">
              <a:lnSpc>
                <a:spcPct val="90000"/>
              </a:lnSpc>
              <a:spcBef>
                <a:spcPts val="450"/>
              </a:spcBef>
              <a:spcAft>
                <a:spcPts val="0"/>
              </a:spcAft>
              <a:buSzPts val="1600"/>
              <a:buNone/>
              <a:defRPr sz="1440" b="1"/>
            </a:lvl5pPr>
            <a:lvl6pPr marL="2468880" lvl="5" indent="-205740" algn="l">
              <a:lnSpc>
                <a:spcPct val="90000"/>
              </a:lnSpc>
              <a:spcBef>
                <a:spcPts val="450"/>
              </a:spcBef>
              <a:spcAft>
                <a:spcPts val="0"/>
              </a:spcAft>
              <a:buClr>
                <a:schemeClr val="dk1"/>
              </a:buClr>
              <a:buSzPts val="1600"/>
              <a:buNone/>
              <a:defRPr sz="1440" b="1"/>
            </a:lvl6pPr>
            <a:lvl7pPr marL="2880360" lvl="6" indent="-205740" algn="l">
              <a:lnSpc>
                <a:spcPct val="90000"/>
              </a:lnSpc>
              <a:spcBef>
                <a:spcPts val="450"/>
              </a:spcBef>
              <a:spcAft>
                <a:spcPts val="0"/>
              </a:spcAft>
              <a:buClr>
                <a:schemeClr val="dk1"/>
              </a:buClr>
              <a:buSzPts val="1600"/>
              <a:buNone/>
              <a:defRPr sz="1440" b="1"/>
            </a:lvl7pPr>
            <a:lvl8pPr marL="3291840" lvl="7" indent="-205740" algn="l">
              <a:lnSpc>
                <a:spcPct val="90000"/>
              </a:lnSpc>
              <a:spcBef>
                <a:spcPts val="450"/>
              </a:spcBef>
              <a:spcAft>
                <a:spcPts val="0"/>
              </a:spcAft>
              <a:buClr>
                <a:schemeClr val="dk1"/>
              </a:buClr>
              <a:buSzPts val="1600"/>
              <a:buNone/>
              <a:defRPr sz="1440" b="1"/>
            </a:lvl8pPr>
            <a:lvl9pPr marL="3703320" lvl="8" indent="-205740" algn="l">
              <a:lnSpc>
                <a:spcPct val="90000"/>
              </a:lnSpc>
              <a:spcBef>
                <a:spcPts val="450"/>
              </a:spcBef>
              <a:spcAft>
                <a:spcPts val="0"/>
              </a:spcAft>
              <a:buClr>
                <a:schemeClr val="dk1"/>
              </a:buClr>
              <a:buSzPts val="1600"/>
              <a:buNone/>
              <a:defRPr sz="1440" b="1"/>
            </a:lvl9pPr>
          </a:lstStyle>
          <a:p>
            <a:pPr lvl="0"/>
            <a:r>
              <a:rPr lang="en-US"/>
              <a:t>Click to edit Master text styles</a:t>
            </a:r>
          </a:p>
        </p:txBody>
      </p:sp>
      <p:sp>
        <p:nvSpPr>
          <p:cNvPr id="63" name="Google Shape;63;p24"/>
          <p:cNvSpPr txBox="1">
            <a:spLocks noGrp="1"/>
          </p:cNvSpPr>
          <p:nvPr>
            <p:ph type="body" idx="2"/>
          </p:nvPr>
        </p:nvSpPr>
        <p:spPr>
          <a:xfrm>
            <a:off x="457200" y="2129051"/>
            <a:ext cx="5540375" cy="4060612"/>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1200"/>
              </a:spcBef>
              <a:spcAft>
                <a:spcPts val="0"/>
              </a:spcAft>
              <a:buClr>
                <a:schemeClr val="accent3"/>
              </a:buClr>
              <a:buSzPct val="100000"/>
              <a:buFont typeface="Wingdings" pitchFamily="2" charset="2"/>
              <a:buNone/>
              <a:tabLst/>
              <a:defRPr sz="2400"/>
            </a:lvl1pPr>
            <a:lvl2pPr marL="295276" lvl="1" indent="-295276"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64" name="Google Shape;64;p24"/>
          <p:cNvSpPr txBox="1">
            <a:spLocks noGrp="1"/>
          </p:cNvSpPr>
          <p:nvPr>
            <p:ph type="body" idx="3"/>
          </p:nvPr>
        </p:nvSpPr>
        <p:spPr>
          <a:xfrm>
            <a:off x="6172200" y="1681164"/>
            <a:ext cx="5562600" cy="400121"/>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900"/>
              </a:spcBef>
              <a:spcAft>
                <a:spcPts val="0"/>
              </a:spcAft>
              <a:buSzPts val="2400"/>
              <a:buNone/>
              <a:tabLst/>
              <a:defRPr sz="2160" b="1">
                <a:solidFill>
                  <a:schemeClr val="accent2"/>
                </a:solidFill>
              </a:defRPr>
            </a:lvl1pPr>
            <a:lvl2pPr marL="822960" lvl="1" indent="-205740" algn="l">
              <a:lnSpc>
                <a:spcPct val="90000"/>
              </a:lnSpc>
              <a:spcBef>
                <a:spcPts val="450"/>
              </a:spcBef>
              <a:spcAft>
                <a:spcPts val="0"/>
              </a:spcAft>
              <a:buSzPts val="2000"/>
              <a:buNone/>
              <a:defRPr sz="1800" b="1"/>
            </a:lvl2pPr>
            <a:lvl3pPr marL="1234440" lvl="2" indent="-205740" algn="l">
              <a:lnSpc>
                <a:spcPct val="90000"/>
              </a:lnSpc>
              <a:spcBef>
                <a:spcPts val="450"/>
              </a:spcBef>
              <a:spcAft>
                <a:spcPts val="0"/>
              </a:spcAft>
              <a:buSzPts val="1800"/>
              <a:buNone/>
              <a:defRPr sz="1620" b="1"/>
            </a:lvl3pPr>
            <a:lvl4pPr marL="1645920" lvl="3" indent="-205740" algn="l">
              <a:lnSpc>
                <a:spcPct val="90000"/>
              </a:lnSpc>
              <a:spcBef>
                <a:spcPts val="450"/>
              </a:spcBef>
              <a:spcAft>
                <a:spcPts val="0"/>
              </a:spcAft>
              <a:buSzPts val="1600"/>
              <a:buNone/>
              <a:defRPr sz="1440" b="1"/>
            </a:lvl4pPr>
            <a:lvl5pPr marL="2057400" lvl="4" indent="-205740" algn="l">
              <a:lnSpc>
                <a:spcPct val="90000"/>
              </a:lnSpc>
              <a:spcBef>
                <a:spcPts val="450"/>
              </a:spcBef>
              <a:spcAft>
                <a:spcPts val="0"/>
              </a:spcAft>
              <a:buSzPts val="1600"/>
              <a:buNone/>
              <a:defRPr sz="1440" b="1"/>
            </a:lvl5pPr>
            <a:lvl6pPr marL="2468880" lvl="5" indent="-205740" algn="l">
              <a:lnSpc>
                <a:spcPct val="90000"/>
              </a:lnSpc>
              <a:spcBef>
                <a:spcPts val="450"/>
              </a:spcBef>
              <a:spcAft>
                <a:spcPts val="0"/>
              </a:spcAft>
              <a:buClr>
                <a:schemeClr val="dk1"/>
              </a:buClr>
              <a:buSzPts val="1600"/>
              <a:buNone/>
              <a:defRPr sz="1440" b="1"/>
            </a:lvl6pPr>
            <a:lvl7pPr marL="2880360" lvl="6" indent="-205740" algn="l">
              <a:lnSpc>
                <a:spcPct val="90000"/>
              </a:lnSpc>
              <a:spcBef>
                <a:spcPts val="450"/>
              </a:spcBef>
              <a:spcAft>
                <a:spcPts val="0"/>
              </a:spcAft>
              <a:buClr>
                <a:schemeClr val="dk1"/>
              </a:buClr>
              <a:buSzPts val="1600"/>
              <a:buNone/>
              <a:defRPr sz="1440" b="1"/>
            </a:lvl7pPr>
            <a:lvl8pPr marL="3291840" lvl="7" indent="-205740" algn="l">
              <a:lnSpc>
                <a:spcPct val="90000"/>
              </a:lnSpc>
              <a:spcBef>
                <a:spcPts val="450"/>
              </a:spcBef>
              <a:spcAft>
                <a:spcPts val="0"/>
              </a:spcAft>
              <a:buClr>
                <a:schemeClr val="dk1"/>
              </a:buClr>
              <a:buSzPts val="1600"/>
              <a:buNone/>
              <a:defRPr sz="1440" b="1"/>
            </a:lvl8pPr>
            <a:lvl9pPr marL="3703320" lvl="8" indent="-205740" algn="l">
              <a:lnSpc>
                <a:spcPct val="90000"/>
              </a:lnSpc>
              <a:spcBef>
                <a:spcPts val="450"/>
              </a:spcBef>
              <a:spcAft>
                <a:spcPts val="0"/>
              </a:spcAft>
              <a:buClr>
                <a:schemeClr val="dk1"/>
              </a:buClr>
              <a:buSzPts val="1600"/>
              <a:buNone/>
              <a:defRPr sz="1440" b="1"/>
            </a:lvl9pPr>
          </a:lstStyle>
          <a:p>
            <a:pPr lvl="0"/>
            <a:r>
              <a:rPr lang="en-US"/>
              <a:t>Click to edit Master text styles</a:t>
            </a:r>
          </a:p>
        </p:txBody>
      </p:sp>
      <p:sp>
        <p:nvSpPr>
          <p:cNvPr id="65" name="Google Shape;65;p24"/>
          <p:cNvSpPr txBox="1">
            <a:spLocks noGrp="1"/>
          </p:cNvSpPr>
          <p:nvPr>
            <p:ph type="body" idx="4"/>
          </p:nvPr>
        </p:nvSpPr>
        <p:spPr>
          <a:xfrm>
            <a:off x="6172200" y="2129051"/>
            <a:ext cx="5562600" cy="4060612"/>
          </a:xfrm>
          <a:prstGeom prst="rect">
            <a:avLst/>
          </a:prstGeom>
          <a:noFill/>
          <a:ln>
            <a:noFill/>
          </a:ln>
        </p:spPr>
        <p:txBody>
          <a:bodyPr spcFirstLastPara="1" wrap="square" lIns="91425" tIns="45700" rIns="91425" bIns="45700" anchor="t" anchorCtr="0">
            <a:normAutofit/>
          </a:bodyPr>
          <a:lstStyle>
            <a:lvl1pPr marL="312420" lvl="0" indent="-31242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66" name="Google Shape;66;p24"/>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67" name="Google Shape;67;p24"/>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69" name="Google Shape;69;p24"/>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B74D7EE1-D84C-C44B-8DF4-E68A7A0904BC}"/>
              </a:ext>
            </a:extLst>
          </p:cNvPr>
          <p:cNvSpPr>
            <a:spLocks noGrp="1"/>
          </p:cNvSpPr>
          <p:nvPr>
            <p:ph type="title"/>
          </p:nvPr>
        </p:nvSpPr>
        <p:spPr/>
        <p:txBody>
          <a:bodyPr/>
          <a:lstStyle/>
          <a:p>
            <a:r>
              <a:rPr lang="en-US"/>
              <a:t>Click to edit Master title style</a:t>
            </a:r>
          </a:p>
        </p:txBody>
      </p:sp>
      <p:grpSp>
        <p:nvGrpSpPr>
          <p:cNvPr id="12" name="Google Shape;179;p39">
            <a:extLst>
              <a:ext uri="{FF2B5EF4-FFF2-40B4-BE49-F238E27FC236}">
                <a16:creationId xmlns:a16="http://schemas.microsoft.com/office/drawing/2014/main" id="{51B1EFD0-B15A-4D4A-B4FA-2A894E18570A}"/>
              </a:ext>
            </a:extLst>
          </p:cNvPr>
          <p:cNvGrpSpPr/>
          <p:nvPr userDrawn="1"/>
        </p:nvGrpSpPr>
        <p:grpSpPr>
          <a:xfrm>
            <a:off x="210281" y="6406259"/>
            <a:ext cx="183059" cy="242571"/>
            <a:chOff x="5097417" y="6406259"/>
            <a:chExt cx="183059" cy="242571"/>
          </a:xfrm>
        </p:grpSpPr>
        <p:sp>
          <p:nvSpPr>
            <p:cNvPr id="13" name="Freeform 12">
              <a:extLst>
                <a:ext uri="{FF2B5EF4-FFF2-40B4-BE49-F238E27FC236}">
                  <a16:creationId xmlns:a16="http://schemas.microsoft.com/office/drawing/2014/main" id="{517FA754-94F5-3747-928D-4D6198745F7F}"/>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D4D7E328-CB49-5E49-9478-CF6BE5EF5091}"/>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091B1183-BD6E-5942-85EB-64B1152F67DF}"/>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208087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wo Content" preserve="1" userDrawn="1">
  <p:cSld name="Two Content">
    <p:spTree>
      <p:nvGrpSpPr>
        <p:cNvPr id="1" name="Shape 78"/>
        <p:cNvGrpSpPr/>
        <p:nvPr/>
      </p:nvGrpSpPr>
      <p:grpSpPr>
        <a:xfrm>
          <a:off x="0" y="0"/>
          <a:ext cx="0" cy="0"/>
          <a:chOff x="0" y="0"/>
          <a:chExt cx="0" cy="0"/>
        </a:xfrm>
      </p:grpSpPr>
      <p:sp>
        <p:nvSpPr>
          <p:cNvPr id="80" name="Google Shape;80;p26"/>
          <p:cNvSpPr txBox="1">
            <a:spLocks noGrp="1"/>
          </p:cNvSpPr>
          <p:nvPr>
            <p:ph type="body" idx="1"/>
          </p:nvPr>
        </p:nvSpPr>
        <p:spPr>
          <a:xfrm>
            <a:off x="461176" y="1517141"/>
            <a:ext cx="5558624" cy="4659823"/>
          </a:xfrm>
          <a:prstGeom prst="rect">
            <a:avLst/>
          </a:prstGeom>
          <a:noFill/>
          <a:ln>
            <a:noFill/>
          </a:ln>
        </p:spPr>
        <p:txBody>
          <a:bodyPr spcFirstLastPara="1" wrap="square" lIns="91425" tIns="45700" rIns="91425" bIns="45700" anchor="t" anchorCtr="0">
            <a:normAutofit/>
          </a:bodyPr>
          <a:lstStyle>
            <a:lvl1pPr marL="7620" lvl="0" indent="-762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81" name="Google Shape;81;p26"/>
          <p:cNvSpPr txBox="1">
            <a:spLocks noGrp="1"/>
          </p:cNvSpPr>
          <p:nvPr>
            <p:ph type="body" idx="2"/>
          </p:nvPr>
        </p:nvSpPr>
        <p:spPr>
          <a:xfrm>
            <a:off x="6172200" y="1517141"/>
            <a:ext cx="5562600" cy="4659823"/>
          </a:xfrm>
          <a:prstGeom prst="rect">
            <a:avLst/>
          </a:prstGeom>
          <a:noFill/>
          <a:ln>
            <a:noFill/>
          </a:ln>
        </p:spPr>
        <p:txBody>
          <a:bodyPr spcFirstLastPara="1" wrap="square" lIns="91425" tIns="45700" rIns="91425" bIns="45700" anchor="t" anchorCtr="0">
            <a:normAutofit/>
          </a:bodyPr>
          <a:lstStyle>
            <a:lvl1pPr marL="7620" lvl="0" indent="0" algn="l">
              <a:lnSpc>
                <a:spcPct val="90000"/>
              </a:lnSpc>
              <a:spcBef>
                <a:spcPts val="1200"/>
              </a:spcBef>
              <a:spcAft>
                <a:spcPts val="0"/>
              </a:spcAft>
              <a:buClr>
                <a:schemeClr val="accent3"/>
              </a:buClr>
              <a:buSzPct val="100000"/>
              <a:buFont typeface="Wingdings" pitchFamily="2" charset="2"/>
              <a:buNone/>
              <a:tabLst/>
              <a:defRPr sz="2400"/>
            </a:lvl1pPr>
            <a:lvl2pPr marL="312420" lvl="1" indent="-312420" algn="l">
              <a:lnSpc>
                <a:spcPct val="90000"/>
              </a:lnSpc>
              <a:spcBef>
                <a:spcPts val="1200"/>
              </a:spcBef>
              <a:spcAft>
                <a:spcPts val="0"/>
              </a:spcAft>
              <a:buClr>
                <a:schemeClr val="accent3"/>
              </a:buClr>
              <a:buSzPct val="100000"/>
              <a:buFont typeface="Wingdings" pitchFamily="2" charset="2"/>
              <a:buChar char="§"/>
              <a:tabLst/>
              <a:defRPr sz="2400"/>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82" name="Google Shape;82;p2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83" name="Google Shape;83;p2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85" name="Google Shape;85;p26"/>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B00585C-9DAD-4543-ACEA-3B4828C9E752}"/>
              </a:ext>
            </a:extLst>
          </p:cNvPr>
          <p:cNvSpPr>
            <a:spLocks noGrp="1"/>
          </p:cNvSpPr>
          <p:nvPr>
            <p:ph type="title"/>
          </p:nvPr>
        </p:nvSpPr>
        <p:spPr/>
        <p:txBody>
          <a:bodyPr/>
          <a:lstStyle/>
          <a:p>
            <a:r>
              <a:rPr lang="en-US"/>
              <a:t>Click to edit Master title style</a:t>
            </a:r>
          </a:p>
        </p:txBody>
      </p:sp>
      <p:grpSp>
        <p:nvGrpSpPr>
          <p:cNvPr id="10" name="Google Shape;179;p39">
            <a:extLst>
              <a:ext uri="{FF2B5EF4-FFF2-40B4-BE49-F238E27FC236}">
                <a16:creationId xmlns:a16="http://schemas.microsoft.com/office/drawing/2014/main" id="{B4B40CEF-DEB7-8248-BF19-250A3520E1D9}"/>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80575B02-72F3-0340-B2C6-5C952BFCAA3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CBE5831C-E926-884C-B4DA-E8D3633A338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A275DD1-A351-674F-AEAB-0A7CA1B6DE40}"/>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056253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wo Content" preserve="1" userDrawn="1">
  <p:cSld name="1_Two Content">
    <p:spTree>
      <p:nvGrpSpPr>
        <p:cNvPr id="1" name="Shape 78"/>
        <p:cNvGrpSpPr/>
        <p:nvPr/>
      </p:nvGrpSpPr>
      <p:grpSpPr>
        <a:xfrm>
          <a:off x="0" y="0"/>
          <a:ext cx="0" cy="0"/>
          <a:chOff x="0" y="0"/>
          <a:chExt cx="0" cy="0"/>
        </a:xfrm>
      </p:grpSpPr>
      <p:sp>
        <p:nvSpPr>
          <p:cNvPr id="82" name="Google Shape;82;p26"/>
          <p:cNvSpPr txBox="1">
            <a:spLocks noGrp="1"/>
          </p:cNvSpPr>
          <p:nvPr>
            <p:ph type="ftr" idx="11"/>
          </p:nvPr>
        </p:nvSpPr>
        <p:spPr>
          <a:xfrm>
            <a:off x="575920" y="6320635"/>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83" name="Google Shape;83;p26"/>
          <p:cNvSpPr txBox="1">
            <a:spLocks noGrp="1"/>
          </p:cNvSpPr>
          <p:nvPr>
            <p:ph type="sldNum" idx="12"/>
          </p:nvPr>
        </p:nvSpPr>
        <p:spPr>
          <a:xfrm>
            <a:off x="9246517" y="6320635"/>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85" name="Google Shape;85;p26"/>
          <p:cNvSpPr/>
          <p:nvPr/>
        </p:nvSpPr>
        <p:spPr>
          <a:xfrm>
            <a:off x="0" y="6807994"/>
            <a:ext cx="12192000" cy="50006"/>
          </a:xfrm>
          <a:prstGeom prst="rect">
            <a:avLst/>
          </a:prstGeom>
          <a:solidFill>
            <a:schemeClr val="accent3"/>
          </a:solidFill>
          <a:ln>
            <a:noFill/>
          </a:ln>
        </p:spPr>
        <p:txBody>
          <a:bodyPr spcFirstLastPara="1" wrap="square" lIns="74054" tIns="37018" rIns="74054" bIns="37018" anchor="ctr" anchorCtr="0">
            <a:noAutofit/>
          </a:bodyPr>
          <a:lstStyle/>
          <a:p>
            <a:pPr marL="0" marR="0" lvl="0" indent="0" algn="ctr" rtl="0">
              <a:spcBef>
                <a:spcPts val="0"/>
              </a:spcBef>
              <a:spcAft>
                <a:spcPts val="0"/>
              </a:spcAft>
              <a:buNone/>
            </a:pPr>
            <a:endParaRPr sz="1458"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B00585C-9DAD-4543-ACEA-3B4828C9E752}"/>
              </a:ext>
            </a:extLst>
          </p:cNvPr>
          <p:cNvSpPr>
            <a:spLocks noGrp="1"/>
          </p:cNvSpPr>
          <p:nvPr>
            <p:ph type="title"/>
          </p:nvPr>
        </p:nvSpPr>
        <p:spPr/>
        <p:txBody>
          <a:bodyPr/>
          <a:lstStyle/>
          <a:p>
            <a:r>
              <a:rPr lang="en-US"/>
              <a:t>Click to edit Master title style</a:t>
            </a:r>
          </a:p>
        </p:txBody>
      </p:sp>
      <p:sp>
        <p:nvSpPr>
          <p:cNvPr id="11" name="Text Placeholder 10">
            <a:extLst>
              <a:ext uri="{FF2B5EF4-FFF2-40B4-BE49-F238E27FC236}">
                <a16:creationId xmlns:a16="http://schemas.microsoft.com/office/drawing/2014/main" id="{C4CEE7FA-C67B-234B-937B-5C17E449CB34}"/>
              </a:ext>
            </a:extLst>
          </p:cNvPr>
          <p:cNvSpPr>
            <a:spLocks noGrp="1"/>
          </p:cNvSpPr>
          <p:nvPr>
            <p:ph type="body" sz="quarter" idx="16"/>
          </p:nvPr>
        </p:nvSpPr>
        <p:spPr>
          <a:xfrm>
            <a:off x="461434" y="1516380"/>
            <a:ext cx="3596217" cy="46320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Text Placeholder 12">
            <a:extLst>
              <a:ext uri="{FF2B5EF4-FFF2-40B4-BE49-F238E27FC236}">
                <a16:creationId xmlns:a16="http://schemas.microsoft.com/office/drawing/2014/main" id="{3638CE59-3D53-9E43-A90F-37856C33986E}"/>
              </a:ext>
            </a:extLst>
          </p:cNvPr>
          <p:cNvSpPr>
            <a:spLocks noGrp="1"/>
          </p:cNvSpPr>
          <p:nvPr>
            <p:ph type="body" sz="quarter" idx="17"/>
          </p:nvPr>
        </p:nvSpPr>
        <p:spPr>
          <a:xfrm>
            <a:off x="4292600" y="1516379"/>
            <a:ext cx="3606800" cy="4640250"/>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Text Placeholder 14">
            <a:extLst>
              <a:ext uri="{FF2B5EF4-FFF2-40B4-BE49-F238E27FC236}">
                <a16:creationId xmlns:a16="http://schemas.microsoft.com/office/drawing/2014/main" id="{AC449864-AE17-B242-A488-D93935935FB7}"/>
              </a:ext>
            </a:extLst>
          </p:cNvPr>
          <p:cNvSpPr>
            <a:spLocks noGrp="1"/>
          </p:cNvSpPr>
          <p:nvPr>
            <p:ph type="body" sz="quarter" idx="18"/>
          </p:nvPr>
        </p:nvSpPr>
        <p:spPr>
          <a:xfrm>
            <a:off x="8125884" y="1516380"/>
            <a:ext cx="3604683" cy="4632012"/>
          </a:xfrm>
        </p:spPr>
        <p:txBody>
          <a:bodyPr/>
          <a:lstStyle/>
          <a:p>
            <a:pPr lvl="0"/>
            <a:r>
              <a:rPr lang="en-US"/>
              <a:t>Click to edit Master text styles</a:t>
            </a:r>
          </a:p>
          <a:p>
            <a:pPr lvl="1"/>
            <a:r>
              <a:rPr lang="en-US"/>
              <a:t>Second level</a:t>
            </a:r>
          </a:p>
          <a:p>
            <a:pPr lvl="2"/>
            <a:r>
              <a:rPr lang="en-US"/>
              <a:t>Third level</a:t>
            </a:r>
          </a:p>
          <a:p>
            <a:pPr lvl="3"/>
            <a:r>
              <a:rPr lang="en-US"/>
              <a:t>Fourth level</a:t>
            </a:r>
          </a:p>
        </p:txBody>
      </p:sp>
      <p:grpSp>
        <p:nvGrpSpPr>
          <p:cNvPr id="10" name="Google Shape;179;p39">
            <a:extLst>
              <a:ext uri="{FF2B5EF4-FFF2-40B4-BE49-F238E27FC236}">
                <a16:creationId xmlns:a16="http://schemas.microsoft.com/office/drawing/2014/main" id="{99B2BD1D-5396-4D40-B547-75501A421EF3}"/>
              </a:ext>
            </a:extLst>
          </p:cNvPr>
          <p:cNvGrpSpPr/>
          <p:nvPr userDrawn="1"/>
        </p:nvGrpSpPr>
        <p:grpSpPr>
          <a:xfrm>
            <a:off x="210281" y="6406259"/>
            <a:ext cx="183059" cy="242571"/>
            <a:chOff x="5097417" y="6406259"/>
            <a:chExt cx="183059" cy="242571"/>
          </a:xfrm>
        </p:grpSpPr>
        <p:sp>
          <p:nvSpPr>
            <p:cNvPr id="12" name="Freeform 11">
              <a:extLst>
                <a:ext uri="{FF2B5EF4-FFF2-40B4-BE49-F238E27FC236}">
                  <a16:creationId xmlns:a16="http://schemas.microsoft.com/office/drawing/2014/main" id="{1905F2FA-9B42-6647-8710-773C0645EB88}"/>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C7090B2-116A-CB41-9F9F-9CDAF970AD3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36A0E02E-54A5-8043-AAEC-47C01AA67797}"/>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5529060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4_Title and Content" preserve="1" userDrawn="1">
  <p:cSld name="4_Title and Content">
    <p:spTree>
      <p:nvGrpSpPr>
        <p:cNvPr id="1" name="Shape 86"/>
        <p:cNvGrpSpPr/>
        <p:nvPr/>
      </p:nvGrpSpPr>
      <p:grpSpPr>
        <a:xfrm>
          <a:off x="0" y="0"/>
          <a:ext cx="0" cy="0"/>
          <a:chOff x="0" y="0"/>
          <a:chExt cx="0" cy="0"/>
        </a:xfrm>
      </p:grpSpPr>
      <p:sp>
        <p:nvSpPr>
          <p:cNvPr id="88"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89" name="Google Shape;89;p27"/>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91" name="Google Shape;91;p27"/>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92" name="Google Shape;92;p27"/>
          <p:cNvSpPr txBox="1">
            <a:spLocks noGrp="1"/>
          </p:cNvSpPr>
          <p:nvPr>
            <p:ph type="body" idx="1"/>
          </p:nvPr>
        </p:nvSpPr>
        <p:spPr>
          <a:xfrm>
            <a:off x="461963" y="914400"/>
            <a:ext cx="11268075" cy="465137"/>
          </a:xfrm>
          <a:prstGeom prst="rect">
            <a:avLst/>
          </a:prstGeom>
          <a:noFill/>
          <a:ln>
            <a:noFill/>
          </a:ln>
        </p:spPr>
        <p:txBody>
          <a:bodyPr spcFirstLastPara="1" wrap="square" lIns="91425" tIns="45700" rIns="91425" bIns="45700" anchor="t" anchorCtr="0">
            <a:noAutofit/>
          </a:bodyPr>
          <a:lstStyle>
            <a:lvl1pPr marL="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3" name="Google Shape;93;p27"/>
          <p:cNvSpPr txBox="1">
            <a:spLocks noGrp="1"/>
          </p:cNvSpPr>
          <p:nvPr>
            <p:ph type="body" idx="2"/>
          </p:nvPr>
        </p:nvSpPr>
        <p:spPr>
          <a:xfrm>
            <a:off x="1291070" y="3429000"/>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4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4" name="Google Shape;94;p27"/>
          <p:cNvSpPr txBox="1">
            <a:spLocks noGrp="1"/>
          </p:cNvSpPr>
          <p:nvPr>
            <p:ph type="body" idx="3"/>
          </p:nvPr>
        </p:nvSpPr>
        <p:spPr>
          <a:xfrm>
            <a:off x="4759576" y="3429000"/>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4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5" name="Google Shape;95;p27"/>
          <p:cNvSpPr txBox="1">
            <a:spLocks noGrp="1"/>
          </p:cNvSpPr>
          <p:nvPr>
            <p:ph type="body" idx="4"/>
          </p:nvPr>
        </p:nvSpPr>
        <p:spPr>
          <a:xfrm>
            <a:off x="8223971" y="3429000"/>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400" b="1" i="0">
                <a:solidFill>
                  <a:schemeClr val="bg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6" name="Google Shape;96;p27"/>
          <p:cNvSpPr txBox="1">
            <a:spLocks noGrp="1"/>
          </p:cNvSpPr>
          <p:nvPr>
            <p:ph type="body" idx="5"/>
          </p:nvPr>
        </p:nvSpPr>
        <p:spPr>
          <a:xfrm>
            <a:off x="1291070" y="3791080"/>
            <a:ext cx="257434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7" name="Google Shape;97;p27"/>
          <p:cNvSpPr txBox="1">
            <a:spLocks noGrp="1"/>
          </p:cNvSpPr>
          <p:nvPr>
            <p:ph type="body" idx="6"/>
          </p:nvPr>
        </p:nvSpPr>
        <p:spPr>
          <a:xfrm>
            <a:off x="4759576" y="3791080"/>
            <a:ext cx="257434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8" name="Google Shape;98;p27"/>
          <p:cNvSpPr txBox="1">
            <a:spLocks noGrp="1"/>
          </p:cNvSpPr>
          <p:nvPr>
            <p:ph type="body" idx="7"/>
          </p:nvPr>
        </p:nvSpPr>
        <p:spPr>
          <a:xfrm>
            <a:off x="8223971" y="3791080"/>
            <a:ext cx="257434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8B2942C1-9BC7-6E49-A75F-EC3785BFC19F}"/>
              </a:ext>
            </a:extLst>
          </p:cNvPr>
          <p:cNvSpPr>
            <a:spLocks noGrp="1"/>
          </p:cNvSpPr>
          <p:nvPr>
            <p:ph type="title"/>
          </p:nvPr>
        </p:nvSpPr>
        <p:spPr/>
        <p:txBody>
          <a:bodyPr/>
          <a:lstStyle/>
          <a:p>
            <a:r>
              <a:rPr lang="en-US"/>
              <a:t>Click to edit Master title style</a:t>
            </a:r>
            <a:endParaRPr lang="en-US" dirty="0"/>
          </a:p>
        </p:txBody>
      </p:sp>
      <p:sp>
        <p:nvSpPr>
          <p:cNvPr id="4" name="Picture Placeholder 3">
            <a:extLst>
              <a:ext uri="{FF2B5EF4-FFF2-40B4-BE49-F238E27FC236}">
                <a16:creationId xmlns:a16="http://schemas.microsoft.com/office/drawing/2014/main" id="{4EFD4EA6-6A96-7C42-8354-002645393E97}"/>
              </a:ext>
            </a:extLst>
          </p:cNvPr>
          <p:cNvSpPr>
            <a:spLocks noGrp="1"/>
          </p:cNvSpPr>
          <p:nvPr>
            <p:ph type="pic" sz="quarter" idx="13" hasCustomPrompt="1"/>
          </p:nvPr>
        </p:nvSpPr>
        <p:spPr>
          <a:xfrm>
            <a:off x="5441913" y="2158207"/>
            <a:ext cx="1209675" cy="1209675"/>
          </a:xfrm>
        </p:spPr>
        <p:txBody>
          <a:bodyPr/>
          <a:lstStyle>
            <a:lvl1pPr algn="ctr">
              <a:defRPr sz="2000"/>
            </a:lvl1pPr>
          </a:lstStyle>
          <a:p>
            <a:r>
              <a:rPr lang="en-US" dirty="0"/>
              <a:t>icon</a:t>
            </a:r>
          </a:p>
        </p:txBody>
      </p:sp>
      <p:sp>
        <p:nvSpPr>
          <p:cNvPr id="16" name="Picture Placeholder 3">
            <a:extLst>
              <a:ext uri="{FF2B5EF4-FFF2-40B4-BE49-F238E27FC236}">
                <a16:creationId xmlns:a16="http://schemas.microsoft.com/office/drawing/2014/main" id="{58455216-DE37-8E4C-9D6E-BA362E3428CD}"/>
              </a:ext>
            </a:extLst>
          </p:cNvPr>
          <p:cNvSpPr>
            <a:spLocks noGrp="1"/>
          </p:cNvSpPr>
          <p:nvPr>
            <p:ph type="pic" sz="quarter" idx="14" hasCustomPrompt="1"/>
          </p:nvPr>
        </p:nvSpPr>
        <p:spPr>
          <a:xfrm>
            <a:off x="1973407" y="2158207"/>
            <a:ext cx="1209675" cy="1209675"/>
          </a:xfrm>
        </p:spPr>
        <p:txBody>
          <a:bodyPr/>
          <a:lstStyle>
            <a:lvl1pPr algn="ctr">
              <a:defRPr sz="2000"/>
            </a:lvl1pPr>
          </a:lstStyle>
          <a:p>
            <a:r>
              <a:rPr lang="en-US" dirty="0"/>
              <a:t>icon</a:t>
            </a:r>
          </a:p>
        </p:txBody>
      </p:sp>
      <p:sp>
        <p:nvSpPr>
          <p:cNvPr id="17" name="Picture Placeholder 3">
            <a:extLst>
              <a:ext uri="{FF2B5EF4-FFF2-40B4-BE49-F238E27FC236}">
                <a16:creationId xmlns:a16="http://schemas.microsoft.com/office/drawing/2014/main" id="{51C8274A-9EC7-4E4D-B771-20AC74CE9C8D}"/>
              </a:ext>
            </a:extLst>
          </p:cNvPr>
          <p:cNvSpPr>
            <a:spLocks noGrp="1"/>
          </p:cNvSpPr>
          <p:nvPr>
            <p:ph type="pic" sz="quarter" idx="15" hasCustomPrompt="1"/>
          </p:nvPr>
        </p:nvSpPr>
        <p:spPr>
          <a:xfrm>
            <a:off x="8906308" y="2158207"/>
            <a:ext cx="1209675" cy="1209675"/>
          </a:xfrm>
        </p:spPr>
        <p:txBody>
          <a:bodyPr/>
          <a:lstStyle>
            <a:lvl1pPr algn="ctr">
              <a:defRPr sz="2000"/>
            </a:lvl1pPr>
          </a:lstStyle>
          <a:p>
            <a:r>
              <a:rPr lang="en-US" dirty="0"/>
              <a:t>icon</a:t>
            </a:r>
          </a:p>
        </p:txBody>
      </p:sp>
      <p:grpSp>
        <p:nvGrpSpPr>
          <p:cNvPr id="18" name="Google Shape;179;p39">
            <a:extLst>
              <a:ext uri="{FF2B5EF4-FFF2-40B4-BE49-F238E27FC236}">
                <a16:creationId xmlns:a16="http://schemas.microsoft.com/office/drawing/2014/main" id="{A2B62493-E0F3-4B4D-911B-36E78978A749}"/>
              </a:ext>
            </a:extLst>
          </p:cNvPr>
          <p:cNvGrpSpPr/>
          <p:nvPr userDrawn="1"/>
        </p:nvGrpSpPr>
        <p:grpSpPr>
          <a:xfrm>
            <a:off x="210281" y="6406259"/>
            <a:ext cx="183059" cy="242571"/>
            <a:chOff x="5097417" y="6406259"/>
            <a:chExt cx="183059" cy="242571"/>
          </a:xfrm>
        </p:grpSpPr>
        <p:sp>
          <p:nvSpPr>
            <p:cNvPr id="19" name="Freeform 18">
              <a:extLst>
                <a:ext uri="{FF2B5EF4-FFF2-40B4-BE49-F238E27FC236}">
                  <a16:creationId xmlns:a16="http://schemas.microsoft.com/office/drawing/2014/main" id="{EFEE7F97-070D-7C42-B1DB-72D91FC2E40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581A07CF-4EF1-BF42-B3B2-A44030A90728}"/>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854CDC53-39E8-184A-82B2-FFE48B10F5CF}"/>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17324345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lank" type="blank" preserve="1">
  <p:cSld name="Blank">
    <p:spTree>
      <p:nvGrpSpPr>
        <p:cNvPr id="1" name="Shape 99"/>
        <p:cNvGrpSpPr/>
        <p:nvPr/>
      </p:nvGrpSpPr>
      <p:grpSpPr>
        <a:xfrm>
          <a:off x="0" y="0"/>
          <a:ext cx="0" cy="0"/>
          <a:chOff x="0" y="0"/>
          <a:chExt cx="0" cy="0"/>
        </a:xfrm>
      </p:grpSpPr>
      <p:sp>
        <p:nvSpPr>
          <p:cNvPr id="100" name="Google Shape;100;p28"/>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101" name="Google Shape;101;p28"/>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03" name="Google Shape;103;p28"/>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grpSp>
        <p:nvGrpSpPr>
          <p:cNvPr id="7" name="Google Shape;179;p39">
            <a:extLst>
              <a:ext uri="{FF2B5EF4-FFF2-40B4-BE49-F238E27FC236}">
                <a16:creationId xmlns:a16="http://schemas.microsoft.com/office/drawing/2014/main" id="{08CE4A68-BB38-7147-8BD9-F01679791A4B}"/>
              </a:ext>
            </a:extLst>
          </p:cNvPr>
          <p:cNvGrpSpPr/>
          <p:nvPr userDrawn="1"/>
        </p:nvGrpSpPr>
        <p:grpSpPr>
          <a:xfrm>
            <a:off x="210281" y="6406259"/>
            <a:ext cx="183059" cy="242571"/>
            <a:chOff x="5097417" y="6406259"/>
            <a:chExt cx="183059" cy="242571"/>
          </a:xfrm>
        </p:grpSpPr>
        <p:sp>
          <p:nvSpPr>
            <p:cNvPr id="8" name="Freeform 7">
              <a:extLst>
                <a:ext uri="{FF2B5EF4-FFF2-40B4-BE49-F238E27FC236}">
                  <a16:creationId xmlns:a16="http://schemas.microsoft.com/office/drawing/2014/main" id="{93DB70C6-9169-0E44-B13D-239A33E537E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93C44608-D5C8-E743-A1F1-360524406C8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71EC3E44-B1F1-2C4C-8FF4-F451AE10B255}"/>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4471365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Picture with Caption">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6728885" y="0"/>
            <a:ext cx="5463116" cy="6807994"/>
          </a:xfrm>
          <a:prstGeom prst="rect">
            <a:avLst/>
          </a:prstGeom>
        </p:spPr>
        <p:txBody>
          <a:bodyPr/>
          <a:lstStyle/>
          <a:p>
            <a:r>
              <a:rPr lang="en-US"/>
              <a:t>Click icon to add picture</a:t>
            </a:r>
          </a:p>
        </p:txBody>
      </p:sp>
      <p:sp>
        <p:nvSpPr>
          <p:cNvPr id="108" name="Google Shape;108;p29"/>
          <p:cNvSpPr txBox="1">
            <a:spLocks noGrp="1"/>
          </p:cNvSpPr>
          <p:nvPr>
            <p:ph type="body" idx="1"/>
          </p:nvPr>
        </p:nvSpPr>
        <p:spPr>
          <a:xfrm>
            <a:off x="461176" y="1502718"/>
            <a:ext cx="5634823" cy="92026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4" name="Slide Number Placeholder 4">
            <a:extLst>
              <a:ext uri="{FF2B5EF4-FFF2-40B4-BE49-F238E27FC236}">
                <a16:creationId xmlns:a16="http://schemas.microsoft.com/office/drawing/2014/main" id="{A07F7402-E144-5242-A13D-A49F554E2C6E}"/>
              </a:ext>
            </a:extLst>
          </p:cNvPr>
          <p:cNvSpPr txBox="1">
            <a:spLocks/>
          </p:cNvSpPr>
          <p:nvPr userDrawn="1"/>
        </p:nvSpPr>
        <p:spPr>
          <a:xfrm>
            <a:off x="9225405" y="6320634"/>
            <a:ext cx="2743200" cy="365125"/>
          </a:xfrm>
          <a:prstGeom prst="rect">
            <a:avLst/>
          </a:prstGeom>
          <a:noFill/>
          <a:ln>
            <a:noFill/>
          </a:ln>
        </p:spPr>
        <p:txBody>
          <a:bodyPr spcFirstLastPara="1" wrap="square" lIns="109710" tIns="54840" rIns="109710" bIns="54840" anchor="ctr" anchorCtr="0">
            <a:noAutofit/>
          </a:bodyPr>
          <a:lstStyle>
            <a:defPPr>
              <a:defRPr lang="en-US"/>
            </a:defPPr>
            <a:lvl1pPr marL="0" marR="0" lvl="0"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1pPr>
            <a:lvl2pPr marL="0" marR="0" lvl="1"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2pPr>
            <a:lvl3pPr marL="0" marR="0" lvl="2"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3pPr>
            <a:lvl4pPr marL="0" marR="0" lvl="3"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4pPr>
            <a:lvl5pPr marL="0" marR="0" lvl="4"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5pPr>
            <a:lvl6pPr marL="0" marR="0" lvl="5"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6pPr>
            <a:lvl7pPr marL="0" marR="0" lvl="6"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7pPr>
            <a:lvl8pPr marL="0" marR="0" lvl="7"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8pPr>
            <a:lvl9pPr marL="0" marR="0" lvl="8"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9pPr>
          </a:lstStyle>
          <a:p>
            <a:fld id="{AFC50BEB-B461-2E44-9C2D-497BBA09C946}" type="slidenum">
              <a:rPr lang="en-US" sz="1080" smtClean="0"/>
              <a:pPr/>
              <a:t>‹#›</a:t>
            </a:fld>
            <a:endParaRPr lang="en-US" sz="1080"/>
          </a:p>
        </p:txBody>
      </p:sp>
      <p:sp>
        <p:nvSpPr>
          <p:cNvPr id="5" name="Picture Placeholder 4">
            <a:extLst>
              <a:ext uri="{FF2B5EF4-FFF2-40B4-BE49-F238E27FC236}">
                <a16:creationId xmlns:a16="http://schemas.microsoft.com/office/drawing/2014/main" id="{75E4254E-F7C5-E64C-847F-783085D115FC}"/>
              </a:ext>
            </a:extLst>
          </p:cNvPr>
          <p:cNvSpPr>
            <a:spLocks noGrp="1"/>
          </p:cNvSpPr>
          <p:nvPr>
            <p:ph type="pic" sz="quarter" idx="14" hasCustomPrompt="1"/>
          </p:nvPr>
        </p:nvSpPr>
        <p:spPr>
          <a:xfrm>
            <a:off x="490670" y="3128375"/>
            <a:ext cx="822960" cy="822960"/>
          </a:xfrm>
          <a:prstGeom prst="ellipse">
            <a:avLst/>
          </a:prstGeom>
          <a:solidFill>
            <a:srgbClr val="EDEBD7"/>
          </a:solidFill>
        </p:spPr>
        <p:txBody>
          <a:bodyPr anchor="ctr"/>
          <a:lstStyle>
            <a:lvl1pPr algn="ctr">
              <a:defRPr sz="1440"/>
            </a:lvl1pPr>
          </a:lstStyle>
          <a:p>
            <a:r>
              <a:rPr lang="en-US" dirty="0"/>
              <a:t>icon</a:t>
            </a:r>
          </a:p>
        </p:txBody>
      </p:sp>
      <p:sp>
        <p:nvSpPr>
          <p:cNvPr id="22" name="Picture Placeholder 4">
            <a:extLst>
              <a:ext uri="{FF2B5EF4-FFF2-40B4-BE49-F238E27FC236}">
                <a16:creationId xmlns:a16="http://schemas.microsoft.com/office/drawing/2014/main" id="{2CC256EE-2747-8541-8CA7-3CC899FFCB04}"/>
              </a:ext>
            </a:extLst>
          </p:cNvPr>
          <p:cNvSpPr>
            <a:spLocks noGrp="1"/>
          </p:cNvSpPr>
          <p:nvPr>
            <p:ph type="pic" sz="quarter" idx="15" hasCustomPrompt="1"/>
          </p:nvPr>
        </p:nvSpPr>
        <p:spPr>
          <a:xfrm>
            <a:off x="490670" y="4085306"/>
            <a:ext cx="822960" cy="822960"/>
          </a:xfrm>
          <a:prstGeom prst="ellipse">
            <a:avLst/>
          </a:prstGeom>
          <a:solidFill>
            <a:srgbClr val="EDEBD7"/>
          </a:solidFill>
        </p:spPr>
        <p:txBody>
          <a:bodyPr anchor="ctr"/>
          <a:lstStyle>
            <a:lvl1pPr algn="ctr">
              <a:defRPr sz="1440"/>
            </a:lvl1pPr>
          </a:lstStyle>
          <a:p>
            <a:r>
              <a:rPr lang="en-US" dirty="0"/>
              <a:t>icon</a:t>
            </a:r>
          </a:p>
        </p:txBody>
      </p:sp>
      <p:sp>
        <p:nvSpPr>
          <p:cNvPr id="23" name="Picture Placeholder 4">
            <a:extLst>
              <a:ext uri="{FF2B5EF4-FFF2-40B4-BE49-F238E27FC236}">
                <a16:creationId xmlns:a16="http://schemas.microsoft.com/office/drawing/2014/main" id="{FEA848D8-36D0-B54A-B15F-B144656ED610}"/>
              </a:ext>
            </a:extLst>
          </p:cNvPr>
          <p:cNvSpPr>
            <a:spLocks noGrp="1"/>
          </p:cNvSpPr>
          <p:nvPr>
            <p:ph type="pic" sz="quarter" idx="16" hasCustomPrompt="1"/>
          </p:nvPr>
        </p:nvSpPr>
        <p:spPr>
          <a:xfrm>
            <a:off x="490670" y="5003958"/>
            <a:ext cx="822960" cy="822960"/>
          </a:xfrm>
          <a:prstGeom prst="ellipse">
            <a:avLst/>
          </a:prstGeom>
          <a:solidFill>
            <a:srgbClr val="EDEBD7"/>
          </a:solidFill>
        </p:spPr>
        <p:txBody>
          <a:bodyPr anchor="ctr"/>
          <a:lstStyle>
            <a:lvl1pPr algn="ctr">
              <a:defRPr sz="1440"/>
            </a:lvl1pPr>
          </a:lstStyle>
          <a:p>
            <a:r>
              <a:rPr lang="en-US" dirty="0"/>
              <a:t>icon</a:t>
            </a:r>
          </a:p>
        </p:txBody>
      </p:sp>
      <p:sp>
        <p:nvSpPr>
          <p:cNvPr id="7" name="Text Placeholder 6">
            <a:extLst>
              <a:ext uri="{FF2B5EF4-FFF2-40B4-BE49-F238E27FC236}">
                <a16:creationId xmlns:a16="http://schemas.microsoft.com/office/drawing/2014/main" id="{EFF4E05B-812F-4449-994C-497A7474D29A}"/>
              </a:ext>
            </a:extLst>
          </p:cNvPr>
          <p:cNvSpPr>
            <a:spLocks noGrp="1"/>
          </p:cNvSpPr>
          <p:nvPr>
            <p:ph type="body" sz="quarter" idx="17"/>
          </p:nvPr>
        </p:nvSpPr>
        <p:spPr>
          <a:xfrm>
            <a:off x="1644504" y="3128376"/>
            <a:ext cx="4451496" cy="2718436"/>
          </a:xfrm>
        </p:spPr>
        <p:txBody>
          <a:bodyPr>
            <a:noAutofit/>
          </a:bodyPr>
          <a:lstStyle>
            <a:lvl1pPr>
              <a:spcBef>
                <a:spcPts val="2160"/>
              </a:spcBef>
              <a:defRPr b="1" i="0">
                <a:solidFill>
                  <a:schemeClr val="bg2"/>
                </a:solidFill>
                <a:latin typeface="Georgia" panose="02040502050405020303" pitchFamily="18" charset="0"/>
              </a:defRPr>
            </a:lvl1pPr>
            <a:lvl2pPr>
              <a:defRPr sz="1800">
                <a:solidFill>
                  <a:schemeClr val="bg2"/>
                </a:solidFill>
              </a:defRPr>
            </a:lvl2pPr>
          </a:lstStyle>
          <a:p>
            <a:pPr lvl="0"/>
            <a:r>
              <a:rPr lang="en-US"/>
              <a:t>Click to edit Master text styles</a:t>
            </a:r>
          </a:p>
          <a:p>
            <a:pPr lvl="1"/>
            <a:r>
              <a:rPr lang="en-US"/>
              <a:t>Second level</a:t>
            </a:r>
          </a:p>
        </p:txBody>
      </p:sp>
      <p:sp>
        <p:nvSpPr>
          <p:cNvPr id="26" name="Google Shape;88;p27">
            <a:extLst>
              <a:ext uri="{FF2B5EF4-FFF2-40B4-BE49-F238E27FC236}">
                <a16:creationId xmlns:a16="http://schemas.microsoft.com/office/drawing/2014/main" id="{73B3F22C-AE0D-C14C-A447-2286BAC14A03}"/>
              </a:ext>
            </a:extLst>
          </p:cNvPr>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3" name="Title 2">
            <a:extLst>
              <a:ext uri="{FF2B5EF4-FFF2-40B4-BE49-F238E27FC236}">
                <a16:creationId xmlns:a16="http://schemas.microsoft.com/office/drawing/2014/main" id="{029C8774-2A5A-7945-90AB-DA9C4607BD4C}"/>
              </a:ext>
            </a:extLst>
          </p:cNvPr>
          <p:cNvSpPr>
            <a:spLocks noGrp="1"/>
          </p:cNvSpPr>
          <p:nvPr>
            <p:ph type="title"/>
          </p:nvPr>
        </p:nvSpPr>
        <p:spPr>
          <a:xfrm>
            <a:off x="461178" y="457200"/>
            <a:ext cx="5634821" cy="458884"/>
          </a:xfrm>
        </p:spPr>
        <p:txBody>
          <a:bodyPr/>
          <a:lstStyle/>
          <a:p>
            <a:r>
              <a:rPr lang="en-US"/>
              <a:t>Click to edit Master title style</a:t>
            </a:r>
            <a:endParaRPr lang="en-US" dirty="0"/>
          </a:p>
        </p:txBody>
      </p:sp>
      <p:grpSp>
        <p:nvGrpSpPr>
          <p:cNvPr id="15" name="Google Shape;179;p39">
            <a:extLst>
              <a:ext uri="{FF2B5EF4-FFF2-40B4-BE49-F238E27FC236}">
                <a16:creationId xmlns:a16="http://schemas.microsoft.com/office/drawing/2014/main" id="{F54FB9AD-3EF5-734E-A6BE-1AFC9752ED93}"/>
              </a:ext>
            </a:extLst>
          </p:cNvPr>
          <p:cNvGrpSpPr/>
          <p:nvPr userDrawn="1"/>
        </p:nvGrpSpPr>
        <p:grpSpPr>
          <a:xfrm>
            <a:off x="210281" y="6406259"/>
            <a:ext cx="183059" cy="242571"/>
            <a:chOff x="5097417" y="6406259"/>
            <a:chExt cx="183059" cy="242571"/>
          </a:xfrm>
        </p:grpSpPr>
        <p:sp>
          <p:nvSpPr>
            <p:cNvPr id="16" name="Freeform 15">
              <a:extLst>
                <a:ext uri="{FF2B5EF4-FFF2-40B4-BE49-F238E27FC236}">
                  <a16:creationId xmlns:a16="http://schemas.microsoft.com/office/drawing/2014/main" id="{F1A91F05-F104-6148-B4DD-FF1993661A5F}"/>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E27F7B17-3381-784B-9BDA-ACE0FE4FACD2}"/>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40EAAD17-6AFE-604C-9709-29E1E8B78F82}"/>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89884181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1_Picture with Caption">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6728885" y="0"/>
            <a:ext cx="5463116" cy="6807994"/>
          </a:xfrm>
          <a:prstGeom prst="rect">
            <a:avLst/>
          </a:prstGeom>
        </p:spPr>
        <p:txBody>
          <a:bodyPr/>
          <a:lstStyle/>
          <a:p>
            <a:r>
              <a:rPr lang="en-US"/>
              <a:t>Click icon to add picture</a:t>
            </a:r>
          </a:p>
        </p:txBody>
      </p:sp>
      <p:sp>
        <p:nvSpPr>
          <p:cNvPr id="108" name="Google Shape;108;p29"/>
          <p:cNvSpPr txBox="1">
            <a:spLocks noGrp="1"/>
          </p:cNvSpPr>
          <p:nvPr>
            <p:ph type="body" idx="1"/>
          </p:nvPr>
        </p:nvSpPr>
        <p:spPr>
          <a:xfrm>
            <a:off x="461176" y="1499616"/>
            <a:ext cx="5634823" cy="920267"/>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14" name="Slide Number Placeholder 4">
            <a:extLst>
              <a:ext uri="{FF2B5EF4-FFF2-40B4-BE49-F238E27FC236}">
                <a16:creationId xmlns:a16="http://schemas.microsoft.com/office/drawing/2014/main" id="{A07F7402-E144-5242-A13D-A49F554E2C6E}"/>
              </a:ext>
            </a:extLst>
          </p:cNvPr>
          <p:cNvSpPr txBox="1">
            <a:spLocks/>
          </p:cNvSpPr>
          <p:nvPr userDrawn="1"/>
        </p:nvSpPr>
        <p:spPr>
          <a:xfrm>
            <a:off x="9225405" y="6320634"/>
            <a:ext cx="2743200" cy="365125"/>
          </a:xfrm>
          <a:prstGeom prst="rect">
            <a:avLst/>
          </a:prstGeom>
          <a:noFill/>
          <a:ln>
            <a:noFill/>
          </a:ln>
        </p:spPr>
        <p:txBody>
          <a:bodyPr spcFirstLastPara="1" wrap="square" lIns="109710" tIns="54840" rIns="109710" bIns="54840" anchor="ctr" anchorCtr="0">
            <a:noAutofit/>
          </a:bodyPr>
          <a:lstStyle>
            <a:defPPr>
              <a:defRPr lang="en-US"/>
            </a:defPPr>
            <a:lvl1pPr marL="0" marR="0" lvl="0"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1pPr>
            <a:lvl2pPr marL="0" marR="0" lvl="1"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2pPr>
            <a:lvl3pPr marL="0" marR="0" lvl="2"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3pPr>
            <a:lvl4pPr marL="0" marR="0" lvl="3"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4pPr>
            <a:lvl5pPr marL="0" marR="0" lvl="4"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5pPr>
            <a:lvl6pPr marL="0" marR="0" lvl="5"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6pPr>
            <a:lvl7pPr marL="0" marR="0" lvl="6"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7pPr>
            <a:lvl8pPr marL="0" marR="0" lvl="7"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8pPr>
            <a:lvl9pPr marL="0" marR="0" lvl="8" indent="0" algn="r" defTabSz="685891" rtl="0" eaLnBrk="1" latinLnBrk="0" hangingPunct="1">
              <a:spcBef>
                <a:spcPts val="0"/>
              </a:spcBef>
              <a:buNone/>
              <a:defRPr sz="900" b="1" i="0" u="none" strike="noStrike" kern="1200" cap="none">
                <a:solidFill>
                  <a:schemeClr val="dk1"/>
                </a:solidFill>
                <a:latin typeface="Georgia"/>
                <a:ea typeface="Georgia"/>
                <a:cs typeface="Georgia"/>
                <a:sym typeface="Georgia"/>
              </a:defRPr>
            </a:lvl9pPr>
          </a:lstStyle>
          <a:p>
            <a:fld id="{AFC50BEB-B461-2E44-9C2D-497BBA09C946}" type="slidenum">
              <a:rPr lang="en-US" sz="1080" smtClean="0"/>
              <a:pPr/>
              <a:t>‹#›</a:t>
            </a:fld>
            <a:endParaRPr lang="en-US" sz="1080"/>
          </a:p>
        </p:txBody>
      </p:sp>
      <p:sp>
        <p:nvSpPr>
          <p:cNvPr id="7" name="Text Placeholder 6">
            <a:extLst>
              <a:ext uri="{FF2B5EF4-FFF2-40B4-BE49-F238E27FC236}">
                <a16:creationId xmlns:a16="http://schemas.microsoft.com/office/drawing/2014/main" id="{EFF4E05B-812F-4449-994C-497A7474D29A}"/>
              </a:ext>
            </a:extLst>
          </p:cNvPr>
          <p:cNvSpPr>
            <a:spLocks noGrp="1"/>
          </p:cNvSpPr>
          <p:nvPr>
            <p:ph type="body" sz="quarter" idx="17"/>
          </p:nvPr>
        </p:nvSpPr>
        <p:spPr>
          <a:xfrm>
            <a:off x="461176" y="3221165"/>
            <a:ext cx="5634824" cy="2926271"/>
          </a:xfrm>
        </p:spPr>
        <p:txBody>
          <a:bodyPr>
            <a:noAutofit/>
          </a:bodyPr>
          <a:lstStyle>
            <a:lvl1pPr>
              <a:spcBef>
                <a:spcPts val="2160"/>
              </a:spcBef>
              <a:defRPr b="1" i="0">
                <a:solidFill>
                  <a:schemeClr val="bg2"/>
                </a:solidFill>
                <a:latin typeface="Georgia" panose="02040502050405020303" pitchFamily="18" charset="0"/>
              </a:defRPr>
            </a:lvl1pPr>
            <a:lvl2pPr>
              <a:spcBef>
                <a:spcPts val="0"/>
              </a:spcBef>
              <a:buNone/>
              <a:defRPr sz="1800">
                <a:solidFill>
                  <a:schemeClr val="bg2"/>
                </a:solidFill>
              </a:defRPr>
            </a:lvl2pPr>
            <a:lvl3pPr marL="230188" indent="-230188">
              <a:spcBef>
                <a:spcPts val="1500"/>
              </a:spcBef>
              <a:buFont typeface="Wingdings" pitchFamily="2" charset="2"/>
              <a:buChar char="§"/>
              <a:tabLst/>
              <a:defRPr sz="2000"/>
            </a:lvl3pPr>
          </a:lstStyle>
          <a:p>
            <a:pPr lvl="0"/>
            <a:r>
              <a:rPr lang="en-US"/>
              <a:t>Click to edit Master text styles</a:t>
            </a:r>
          </a:p>
          <a:p>
            <a:pPr lvl="1"/>
            <a:r>
              <a:rPr lang="en-US"/>
              <a:t>Second level</a:t>
            </a:r>
          </a:p>
          <a:p>
            <a:pPr lvl="2"/>
            <a:r>
              <a:rPr lang="en-US"/>
              <a:t>Third level</a:t>
            </a:r>
          </a:p>
        </p:txBody>
      </p:sp>
      <p:sp>
        <p:nvSpPr>
          <p:cNvPr id="26" name="Google Shape;88;p27">
            <a:extLst>
              <a:ext uri="{FF2B5EF4-FFF2-40B4-BE49-F238E27FC236}">
                <a16:creationId xmlns:a16="http://schemas.microsoft.com/office/drawing/2014/main" id="{73B3F22C-AE0D-C14C-A447-2286BAC14A03}"/>
              </a:ext>
            </a:extLst>
          </p:cNvPr>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3" name="Title 2">
            <a:extLst>
              <a:ext uri="{FF2B5EF4-FFF2-40B4-BE49-F238E27FC236}">
                <a16:creationId xmlns:a16="http://schemas.microsoft.com/office/drawing/2014/main" id="{0E2D4F2E-374F-4549-9A89-C574502F2BC7}"/>
              </a:ext>
            </a:extLst>
          </p:cNvPr>
          <p:cNvSpPr>
            <a:spLocks noGrp="1"/>
          </p:cNvSpPr>
          <p:nvPr>
            <p:ph type="title"/>
          </p:nvPr>
        </p:nvSpPr>
        <p:spPr>
          <a:xfrm>
            <a:off x="461178" y="457200"/>
            <a:ext cx="5634821" cy="458884"/>
          </a:xfrm>
        </p:spPr>
        <p:txBody>
          <a:bodyPr/>
          <a:lstStyle/>
          <a:p>
            <a:r>
              <a:rPr lang="en-US"/>
              <a:t>Click to edit Master title style</a:t>
            </a:r>
            <a:endParaRPr lang="en-US" dirty="0"/>
          </a:p>
        </p:txBody>
      </p:sp>
      <p:grpSp>
        <p:nvGrpSpPr>
          <p:cNvPr id="12" name="Google Shape;179;p39">
            <a:extLst>
              <a:ext uri="{FF2B5EF4-FFF2-40B4-BE49-F238E27FC236}">
                <a16:creationId xmlns:a16="http://schemas.microsoft.com/office/drawing/2014/main" id="{2670FC23-EF01-F146-80E8-D878AA773CF3}"/>
              </a:ext>
            </a:extLst>
          </p:cNvPr>
          <p:cNvGrpSpPr/>
          <p:nvPr userDrawn="1"/>
        </p:nvGrpSpPr>
        <p:grpSpPr>
          <a:xfrm>
            <a:off x="210281" y="6406259"/>
            <a:ext cx="183059" cy="242571"/>
            <a:chOff x="5097417" y="6406259"/>
            <a:chExt cx="183059" cy="242571"/>
          </a:xfrm>
        </p:grpSpPr>
        <p:sp>
          <p:nvSpPr>
            <p:cNvPr id="13" name="Freeform 12">
              <a:extLst>
                <a:ext uri="{FF2B5EF4-FFF2-40B4-BE49-F238E27FC236}">
                  <a16:creationId xmlns:a16="http://schemas.microsoft.com/office/drawing/2014/main" id="{C091E3DC-07AF-8A4F-B0F9-54C7FBCE125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D67B933D-832C-BD44-9D51-B1C13E77D71A}"/>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28632631-C580-F442-8768-415444F75E76}"/>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169542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6_Title Slide" preserve="1">
  <p:cSld name="6_Title Slide">
    <p:spTree>
      <p:nvGrpSpPr>
        <p:cNvPr id="1" name="Shape 32"/>
        <p:cNvGrpSpPr/>
        <p:nvPr/>
      </p:nvGrpSpPr>
      <p:grpSpPr>
        <a:xfrm>
          <a:off x="0" y="0"/>
          <a:ext cx="0" cy="0"/>
          <a:chOff x="0" y="0"/>
          <a:chExt cx="0" cy="0"/>
        </a:xfrm>
      </p:grpSpPr>
      <p:sp>
        <p:nvSpPr>
          <p:cNvPr id="33" name="Google Shape;33;p19"/>
          <p:cNvSpPr/>
          <p:nvPr/>
        </p:nvSpPr>
        <p:spPr>
          <a:xfrm>
            <a:off x="0" y="0"/>
            <a:ext cx="12192000" cy="6172200"/>
          </a:xfrm>
          <a:prstGeom prst="rect">
            <a:avLst/>
          </a:prstGeom>
          <a:solidFill>
            <a:schemeClr val="accent2"/>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36" name="Google Shape;36;p19"/>
          <p:cNvSpPr txBox="1">
            <a:spLocks noGrp="1"/>
          </p:cNvSpPr>
          <p:nvPr>
            <p:ph type="body" idx="1"/>
          </p:nvPr>
        </p:nvSpPr>
        <p:spPr>
          <a:xfrm>
            <a:off x="658369" y="5692945"/>
            <a:ext cx="1399032" cy="158172"/>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900"/>
              <a:buNone/>
              <a:tabLst/>
              <a:defRPr sz="900" b="1">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37" name="Google Shape;37;p19"/>
          <p:cNvSpPr txBox="1">
            <a:spLocks noGrp="1"/>
          </p:cNvSpPr>
          <p:nvPr>
            <p:ph type="body" idx="2"/>
          </p:nvPr>
        </p:nvSpPr>
        <p:spPr>
          <a:xfrm>
            <a:off x="658369" y="5434189"/>
            <a:ext cx="1399032" cy="240468"/>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1100"/>
              <a:buNone/>
              <a:tabLst/>
              <a:defRPr sz="1100" b="1">
                <a:solidFill>
                  <a:schemeClr val="dk1"/>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38" name="Google Shape;38;p19"/>
          <p:cNvSpPr txBox="1">
            <a:spLocks noGrp="1"/>
          </p:cNvSpPr>
          <p:nvPr>
            <p:ph type="ctrTitle"/>
          </p:nvPr>
        </p:nvSpPr>
        <p:spPr>
          <a:xfrm>
            <a:off x="658368" y="2133705"/>
            <a:ext cx="6402832"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39" name="Google Shape;39;p19"/>
          <p:cNvSpPr txBox="1">
            <a:spLocks noGrp="1"/>
          </p:cNvSpPr>
          <p:nvPr>
            <p:ph type="subTitle" idx="3"/>
          </p:nvPr>
        </p:nvSpPr>
        <p:spPr>
          <a:xfrm>
            <a:off x="658370" y="3745147"/>
            <a:ext cx="6402831"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dk1"/>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pic>
        <p:nvPicPr>
          <p:cNvPr id="11" name="Google Shape;179;p39">
            <a:extLst>
              <a:ext uri="{FF2B5EF4-FFF2-40B4-BE49-F238E27FC236}">
                <a16:creationId xmlns:a16="http://schemas.microsoft.com/office/drawing/2014/main" id="{3EC83B6C-65E6-1E4A-8D3E-674535C34166}"/>
              </a:ext>
            </a:extLst>
          </p:cNvPr>
          <p:cNvPicPr preferRelativeResize="0"/>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10232136" y="6406259"/>
            <a:ext cx="1502664" cy="242221"/>
          </a:xfrm>
          <a:prstGeom prst="rect">
            <a:avLst/>
          </a:prstGeom>
          <a:noFill/>
          <a:ln>
            <a:noFill/>
          </a:ln>
        </p:spPr>
      </p:pic>
      <p:grpSp>
        <p:nvGrpSpPr>
          <p:cNvPr id="12" name="Google Shape;179;p39">
            <a:extLst>
              <a:ext uri="{FF2B5EF4-FFF2-40B4-BE49-F238E27FC236}">
                <a16:creationId xmlns:a16="http://schemas.microsoft.com/office/drawing/2014/main" id="{414017BC-30A6-B041-A0DA-FDF5835D97CF}"/>
              </a:ext>
            </a:extLst>
          </p:cNvPr>
          <p:cNvGrpSpPr/>
          <p:nvPr userDrawn="1"/>
        </p:nvGrpSpPr>
        <p:grpSpPr>
          <a:xfrm>
            <a:off x="652878" y="704555"/>
            <a:ext cx="501366" cy="664359"/>
            <a:chOff x="10094760" y="621204"/>
            <a:chExt cx="1354470" cy="1794807"/>
          </a:xfrm>
          <a:solidFill>
            <a:schemeClr val="bg2"/>
          </a:solidFill>
        </p:grpSpPr>
        <p:sp>
          <p:nvSpPr>
            <p:cNvPr id="13" name="Freeform 12">
              <a:extLst>
                <a:ext uri="{FF2B5EF4-FFF2-40B4-BE49-F238E27FC236}">
                  <a16:creationId xmlns:a16="http://schemas.microsoft.com/office/drawing/2014/main" id="{19FA4F13-165E-3D4F-8242-4AB788F8F8E5}"/>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277150FE-2256-4246-A234-F6D9849A8ACD}"/>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5" name="Freeform 14">
              <a:extLst>
                <a:ext uri="{FF2B5EF4-FFF2-40B4-BE49-F238E27FC236}">
                  <a16:creationId xmlns:a16="http://schemas.microsoft.com/office/drawing/2014/main" id="{3D3EF052-4A38-A640-8236-BB91630C3D6A}"/>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grpSp>
        <p:nvGrpSpPr>
          <p:cNvPr id="16" name="Google Shape;179;p39">
            <a:extLst>
              <a:ext uri="{FF2B5EF4-FFF2-40B4-BE49-F238E27FC236}">
                <a16:creationId xmlns:a16="http://schemas.microsoft.com/office/drawing/2014/main" id="{2A40FF91-EED1-8E45-9DA7-44AECB44A7D4}"/>
              </a:ext>
            </a:extLst>
          </p:cNvPr>
          <p:cNvGrpSpPr/>
          <p:nvPr userDrawn="1"/>
        </p:nvGrpSpPr>
        <p:grpSpPr>
          <a:xfrm>
            <a:off x="7534080" y="-1"/>
            <a:ext cx="4657920" cy="6172199"/>
            <a:chOff x="10094760" y="621204"/>
            <a:chExt cx="1354470" cy="1794807"/>
          </a:xfrm>
          <a:solidFill>
            <a:srgbClr val="64AE9E"/>
          </a:solidFill>
        </p:grpSpPr>
        <p:sp>
          <p:nvSpPr>
            <p:cNvPr id="17" name="Freeform 16">
              <a:extLst>
                <a:ext uri="{FF2B5EF4-FFF2-40B4-BE49-F238E27FC236}">
                  <a16:creationId xmlns:a16="http://schemas.microsoft.com/office/drawing/2014/main" id="{889AB80C-2C94-FF48-8576-0B475EB0ADB4}"/>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B21C0793-A36E-964F-A092-685B34EE8DC5}"/>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9" name="Freeform 18">
              <a:extLst>
                <a:ext uri="{FF2B5EF4-FFF2-40B4-BE49-F238E27FC236}">
                  <a16:creationId xmlns:a16="http://schemas.microsoft.com/office/drawing/2014/main" id="{8EE79EE1-9FBF-8340-804A-C4C7DBCED122}"/>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654731480"/>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Picture with Caption" preserve="1" userDrawn="1">
  <p:cSld name="1_Picture with Caption">
    <p:spTree>
      <p:nvGrpSpPr>
        <p:cNvPr id="1" name="Shape 104"/>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135843A-7271-644D-9778-21413DA7749C}"/>
              </a:ext>
            </a:extLst>
          </p:cNvPr>
          <p:cNvSpPr>
            <a:spLocks noGrp="1"/>
          </p:cNvSpPr>
          <p:nvPr>
            <p:ph type="pic" sz="quarter" idx="13"/>
          </p:nvPr>
        </p:nvSpPr>
        <p:spPr>
          <a:xfrm>
            <a:off x="461176" y="2987276"/>
            <a:ext cx="5634823" cy="2829658"/>
          </a:xfrm>
          <a:prstGeom prst="rect">
            <a:avLst/>
          </a:prstGeom>
        </p:spPr>
        <p:txBody>
          <a:bodyPr/>
          <a:lstStyle>
            <a:lvl1pPr algn="ctr">
              <a:buNone/>
              <a:defRPr/>
            </a:lvl1pPr>
          </a:lstStyle>
          <a:p>
            <a:r>
              <a:rPr lang="en-US"/>
              <a:t>Click icon to add picture</a:t>
            </a:r>
            <a:endParaRPr lang="en-US" dirty="0"/>
          </a:p>
        </p:txBody>
      </p:sp>
      <p:sp>
        <p:nvSpPr>
          <p:cNvPr id="108" name="Google Shape;108;p29"/>
          <p:cNvSpPr txBox="1">
            <a:spLocks noGrp="1"/>
          </p:cNvSpPr>
          <p:nvPr>
            <p:ph type="body" idx="1"/>
          </p:nvPr>
        </p:nvSpPr>
        <p:spPr>
          <a:xfrm>
            <a:off x="461176" y="1499616"/>
            <a:ext cx="5634823" cy="799378"/>
          </a:xfrm>
          <a:prstGeom prst="rect">
            <a:avLst/>
          </a:prstGeom>
          <a:noFill/>
          <a:ln>
            <a:noFill/>
          </a:ln>
        </p:spPr>
        <p:txBody>
          <a:bodyPr spcFirstLastPara="1" wrap="square" lIns="91425" tIns="45700" rIns="91425" bIns="45700" anchor="t" anchorCtr="0">
            <a:noAutofit/>
          </a:bodyPr>
          <a:lstStyle>
            <a:lvl1pPr marL="7620" lvl="0" indent="0" algn="l">
              <a:lnSpc>
                <a:spcPct val="90000"/>
              </a:lnSpc>
              <a:spcBef>
                <a:spcPts val="0"/>
              </a:spcBef>
              <a:spcAft>
                <a:spcPts val="0"/>
              </a:spcAft>
              <a:buSzPts val="1600"/>
              <a:buNone/>
              <a:tabLst/>
              <a:defRPr sz="1800" b="1">
                <a:solidFill>
                  <a:schemeClr val="accent2"/>
                </a:solidFill>
              </a:defRPr>
            </a:lvl1pPr>
            <a:lvl2pPr marL="283846" lvl="1" indent="-274320" algn="l">
              <a:lnSpc>
                <a:spcPct val="90000"/>
              </a:lnSpc>
              <a:spcBef>
                <a:spcPts val="450"/>
              </a:spcBef>
              <a:spcAft>
                <a:spcPts val="0"/>
              </a:spcAft>
              <a:buClr>
                <a:schemeClr val="accent3"/>
              </a:buClr>
              <a:buSzPct val="100000"/>
              <a:buFont typeface="Wingdings" pitchFamily="2" charset="2"/>
              <a:buChar char="§"/>
              <a:tabLst/>
              <a:defRPr sz="1800"/>
            </a:lvl2pPr>
            <a:lvl3pPr marL="558166" lvl="2" indent="-274320" algn="l">
              <a:lnSpc>
                <a:spcPct val="90000"/>
              </a:lnSpc>
              <a:spcBef>
                <a:spcPts val="450"/>
              </a:spcBef>
              <a:spcAft>
                <a:spcPts val="0"/>
              </a:spcAft>
              <a:buClr>
                <a:schemeClr val="accent3"/>
              </a:buClr>
              <a:buSzPct val="100000"/>
              <a:buFont typeface="Wingdings" pitchFamily="2" charset="2"/>
              <a:buChar char="§"/>
              <a:tabLst/>
              <a:defRPr sz="1800"/>
            </a:lvl3pPr>
            <a:lvl4pPr marL="832486" lvl="3" indent="-283846" algn="l">
              <a:lnSpc>
                <a:spcPct val="90000"/>
              </a:lnSpc>
              <a:spcBef>
                <a:spcPts val="450"/>
              </a:spcBef>
              <a:spcAft>
                <a:spcPts val="0"/>
              </a:spcAft>
              <a:buClr>
                <a:schemeClr val="accent3"/>
              </a:buClr>
              <a:buSzPct val="100000"/>
              <a:buFont typeface="Wingdings" pitchFamily="2" charset="2"/>
              <a:buChar char="§"/>
              <a:tabLst/>
              <a:defRPr sz="1800"/>
            </a:lvl4pPr>
            <a:lvl5pPr marL="2057400" lvl="4" indent="-205740" algn="l">
              <a:lnSpc>
                <a:spcPct val="90000"/>
              </a:lnSpc>
              <a:spcBef>
                <a:spcPts val="450"/>
              </a:spcBef>
              <a:spcAft>
                <a:spcPts val="0"/>
              </a:spcAft>
              <a:buSzPts val="1000"/>
              <a:buNone/>
              <a:defRPr sz="900"/>
            </a:lvl5pPr>
            <a:lvl6pPr marL="2468880" lvl="5" indent="-205740" algn="l">
              <a:lnSpc>
                <a:spcPct val="90000"/>
              </a:lnSpc>
              <a:spcBef>
                <a:spcPts val="450"/>
              </a:spcBef>
              <a:spcAft>
                <a:spcPts val="0"/>
              </a:spcAft>
              <a:buClr>
                <a:schemeClr val="dk1"/>
              </a:buClr>
              <a:buSzPts val="1000"/>
              <a:buNone/>
              <a:defRPr sz="900"/>
            </a:lvl6pPr>
            <a:lvl7pPr marL="2880360" lvl="6" indent="-205740" algn="l">
              <a:lnSpc>
                <a:spcPct val="90000"/>
              </a:lnSpc>
              <a:spcBef>
                <a:spcPts val="450"/>
              </a:spcBef>
              <a:spcAft>
                <a:spcPts val="0"/>
              </a:spcAft>
              <a:buClr>
                <a:schemeClr val="dk1"/>
              </a:buClr>
              <a:buSzPts val="1000"/>
              <a:buNone/>
              <a:defRPr sz="900"/>
            </a:lvl7pPr>
            <a:lvl8pPr marL="3291840" lvl="7" indent="-205740" algn="l">
              <a:lnSpc>
                <a:spcPct val="90000"/>
              </a:lnSpc>
              <a:spcBef>
                <a:spcPts val="450"/>
              </a:spcBef>
              <a:spcAft>
                <a:spcPts val="0"/>
              </a:spcAft>
              <a:buClr>
                <a:schemeClr val="dk1"/>
              </a:buClr>
              <a:buSzPts val="1000"/>
              <a:buNone/>
              <a:defRPr sz="900"/>
            </a:lvl8pPr>
            <a:lvl9pPr marL="3703320" lvl="8" indent="-205740" algn="l">
              <a:lnSpc>
                <a:spcPct val="90000"/>
              </a:lnSpc>
              <a:spcBef>
                <a:spcPts val="450"/>
              </a:spcBef>
              <a:spcAft>
                <a:spcPts val="0"/>
              </a:spcAft>
              <a:buClr>
                <a:schemeClr val="dk1"/>
              </a:buClr>
              <a:buSzPts val="1000"/>
              <a:buNone/>
              <a:defRPr sz="900"/>
            </a:lvl9pPr>
          </a:lstStyle>
          <a:p>
            <a:pPr lvl="0"/>
            <a:r>
              <a:rPr lang="en-US"/>
              <a:t>Click to edit Master text styles</a:t>
            </a:r>
          </a:p>
        </p:txBody>
      </p:sp>
      <p:sp>
        <p:nvSpPr>
          <p:cNvPr id="109" name="Google Shape;109;p29"/>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110" name="Google Shape;110;p29"/>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112" name="Google Shape;112;p29"/>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5" name="Text Placeholder 4">
            <a:extLst>
              <a:ext uri="{FF2B5EF4-FFF2-40B4-BE49-F238E27FC236}">
                <a16:creationId xmlns:a16="http://schemas.microsoft.com/office/drawing/2014/main" id="{C65041EB-11EE-A243-92F0-937B05528D53}"/>
              </a:ext>
            </a:extLst>
          </p:cNvPr>
          <p:cNvSpPr>
            <a:spLocks noGrp="1"/>
          </p:cNvSpPr>
          <p:nvPr>
            <p:ph type="body" sz="quarter" idx="14"/>
          </p:nvPr>
        </p:nvSpPr>
        <p:spPr>
          <a:xfrm>
            <a:off x="6489291" y="457201"/>
            <a:ext cx="5402143" cy="5359734"/>
          </a:xfrm>
          <a:prstGeom prst="rect">
            <a:avLst/>
          </a:prstGeom>
        </p:spPr>
        <p:txBody>
          <a:bodyPr anchor="ctr"/>
          <a:lstStyle>
            <a:lvl1pPr marL="11430" indent="0">
              <a:spcBef>
                <a:spcPts val="1800"/>
              </a:spcBef>
              <a:buNone/>
              <a:tabLst/>
              <a:defRPr sz="2400" b="1" i="0">
                <a:solidFill>
                  <a:schemeClr val="bg2"/>
                </a:solidFill>
                <a:latin typeface="Georgia" panose="02040502050405020303" pitchFamily="18" charset="0"/>
              </a:defRPr>
            </a:lvl1pPr>
            <a:lvl2pPr>
              <a:defRPr sz="1560">
                <a:solidFill>
                  <a:schemeClr val="bg2"/>
                </a:solidFill>
              </a:defRPr>
            </a:lvl2pPr>
            <a:lvl3pPr>
              <a:defRPr sz="1560">
                <a:solidFill>
                  <a:schemeClr val="bg2"/>
                </a:solidFill>
              </a:defRPr>
            </a:lvl3pPr>
          </a:lstStyle>
          <a:p>
            <a:pPr lvl="0"/>
            <a:r>
              <a:rPr lang="en-US"/>
              <a:t>Click to edit Master text styles</a:t>
            </a:r>
          </a:p>
          <a:p>
            <a:pPr lvl="1"/>
            <a:r>
              <a:rPr lang="en-US"/>
              <a:t>Second level</a:t>
            </a:r>
          </a:p>
        </p:txBody>
      </p:sp>
      <p:sp>
        <p:nvSpPr>
          <p:cNvPr id="3" name="Title 2">
            <a:extLst>
              <a:ext uri="{FF2B5EF4-FFF2-40B4-BE49-F238E27FC236}">
                <a16:creationId xmlns:a16="http://schemas.microsoft.com/office/drawing/2014/main" id="{DE71249B-8203-A44F-B0FC-BBEBCC608B52}"/>
              </a:ext>
            </a:extLst>
          </p:cNvPr>
          <p:cNvSpPr>
            <a:spLocks noGrp="1"/>
          </p:cNvSpPr>
          <p:nvPr>
            <p:ph type="title"/>
          </p:nvPr>
        </p:nvSpPr>
        <p:spPr>
          <a:xfrm>
            <a:off x="461178" y="457200"/>
            <a:ext cx="5634821" cy="458884"/>
          </a:xfrm>
        </p:spPr>
        <p:txBody>
          <a:bodyPr/>
          <a:lstStyle/>
          <a:p>
            <a:r>
              <a:rPr lang="en-US"/>
              <a:t>Click to edit Master title style</a:t>
            </a:r>
            <a:endParaRPr lang="en-US" dirty="0"/>
          </a:p>
        </p:txBody>
      </p:sp>
      <p:grpSp>
        <p:nvGrpSpPr>
          <p:cNvPr id="11" name="Google Shape;179;p39">
            <a:extLst>
              <a:ext uri="{FF2B5EF4-FFF2-40B4-BE49-F238E27FC236}">
                <a16:creationId xmlns:a16="http://schemas.microsoft.com/office/drawing/2014/main" id="{BA7B031B-6EC4-AC4B-B1F1-8327035960AE}"/>
              </a:ext>
            </a:extLst>
          </p:cNvPr>
          <p:cNvGrpSpPr/>
          <p:nvPr userDrawn="1"/>
        </p:nvGrpSpPr>
        <p:grpSpPr>
          <a:xfrm>
            <a:off x="210281" y="6406259"/>
            <a:ext cx="183059" cy="242571"/>
            <a:chOff x="5097417" y="6406259"/>
            <a:chExt cx="183059" cy="242571"/>
          </a:xfrm>
        </p:grpSpPr>
        <p:sp>
          <p:nvSpPr>
            <p:cNvPr id="12" name="Freeform 11">
              <a:extLst>
                <a:ext uri="{FF2B5EF4-FFF2-40B4-BE49-F238E27FC236}">
                  <a16:creationId xmlns:a16="http://schemas.microsoft.com/office/drawing/2014/main" id="{CDB911C8-3BFF-3A44-915A-DD523DF6C2D5}"/>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9595A6D7-45BB-8A4A-8937-1A86466DFA63}"/>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5E312F5-A927-E842-9111-E163179BC75E}"/>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05457267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8_Title Slide" preserve="1">
  <p:cSld name="8_Title Slide">
    <p:spTree>
      <p:nvGrpSpPr>
        <p:cNvPr id="1" name="Shape 125"/>
        <p:cNvGrpSpPr/>
        <p:nvPr/>
      </p:nvGrpSpPr>
      <p:grpSpPr>
        <a:xfrm>
          <a:off x="0" y="0"/>
          <a:ext cx="0" cy="0"/>
          <a:chOff x="0" y="0"/>
          <a:chExt cx="0" cy="0"/>
        </a:xfrm>
      </p:grpSpPr>
      <p:sp>
        <p:nvSpPr>
          <p:cNvPr id="126" name="Google Shape;126;p32"/>
          <p:cNvSpPr txBox="1">
            <a:spLocks noGrp="1"/>
          </p:cNvSpPr>
          <p:nvPr>
            <p:ph type="ctrTitle"/>
          </p:nvPr>
        </p:nvSpPr>
        <p:spPr>
          <a:xfrm>
            <a:off x="658368" y="213370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86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27" name="Google Shape;127;p32"/>
          <p:cNvSpPr txBox="1">
            <a:spLocks noGrp="1"/>
          </p:cNvSpPr>
          <p:nvPr>
            <p:ph type="subTitle" idx="1"/>
          </p:nvPr>
        </p:nvSpPr>
        <p:spPr>
          <a:xfrm>
            <a:off x="658370" y="3745147"/>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18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a:p>
        </p:txBody>
      </p:sp>
    </p:spTree>
    <p:extLst>
      <p:ext uri="{BB962C8B-B14F-4D97-AF65-F5344CB8AC3E}">
        <p14:creationId xmlns:p14="http://schemas.microsoft.com/office/powerpoint/2010/main" val="2098696278"/>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8_Title Slide" preserve="1" userDrawn="1">
  <p:cSld name="12_Title Slide">
    <p:spTree>
      <p:nvGrpSpPr>
        <p:cNvPr id="1" name="Shape 125"/>
        <p:cNvGrpSpPr/>
        <p:nvPr/>
      </p:nvGrpSpPr>
      <p:grpSpPr>
        <a:xfrm>
          <a:off x="0" y="0"/>
          <a:ext cx="0" cy="0"/>
          <a:chOff x="0" y="0"/>
          <a:chExt cx="0" cy="0"/>
        </a:xfrm>
      </p:grpSpPr>
      <p:sp>
        <p:nvSpPr>
          <p:cNvPr id="126" name="Google Shape;126;p32"/>
          <p:cNvSpPr txBox="1">
            <a:spLocks noGrp="1"/>
          </p:cNvSpPr>
          <p:nvPr>
            <p:ph type="ctrTitle"/>
          </p:nvPr>
        </p:nvSpPr>
        <p:spPr>
          <a:xfrm>
            <a:off x="658368" y="213370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486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 name="Picture Placeholder 2">
            <a:extLst>
              <a:ext uri="{FF2B5EF4-FFF2-40B4-BE49-F238E27FC236}">
                <a16:creationId xmlns:a16="http://schemas.microsoft.com/office/drawing/2014/main" id="{169908B0-9682-0A49-9ABC-1DC48A2E01AA}"/>
              </a:ext>
            </a:extLst>
          </p:cNvPr>
          <p:cNvSpPr>
            <a:spLocks noGrp="1"/>
          </p:cNvSpPr>
          <p:nvPr>
            <p:ph type="pic" sz="quarter" idx="10"/>
          </p:nvPr>
        </p:nvSpPr>
        <p:spPr>
          <a:xfrm>
            <a:off x="0" y="0"/>
            <a:ext cx="12192000" cy="6858000"/>
          </a:xfrm>
          <a:prstGeom prst="rect">
            <a:avLst/>
          </a:prstGeom>
        </p:spPr>
        <p:txBody>
          <a:bodyPr/>
          <a:lstStyle>
            <a:lvl1pPr algn="ctr">
              <a:buNone/>
              <a:defRPr/>
            </a:lvl1pPr>
          </a:lstStyle>
          <a:p>
            <a:r>
              <a:rPr lang="en-US"/>
              <a:t>Click icon to add picture</a:t>
            </a:r>
          </a:p>
        </p:txBody>
      </p:sp>
      <p:grpSp>
        <p:nvGrpSpPr>
          <p:cNvPr id="5" name="Google Shape;179;p39">
            <a:extLst>
              <a:ext uri="{FF2B5EF4-FFF2-40B4-BE49-F238E27FC236}">
                <a16:creationId xmlns:a16="http://schemas.microsoft.com/office/drawing/2014/main" id="{150678CC-9E5C-7942-8E29-AD296F169B27}"/>
              </a:ext>
            </a:extLst>
          </p:cNvPr>
          <p:cNvGrpSpPr/>
          <p:nvPr userDrawn="1"/>
        </p:nvGrpSpPr>
        <p:grpSpPr>
          <a:xfrm>
            <a:off x="210281" y="6406259"/>
            <a:ext cx="183059" cy="242571"/>
            <a:chOff x="5097417" y="6406259"/>
            <a:chExt cx="183059" cy="242571"/>
          </a:xfrm>
        </p:grpSpPr>
        <p:sp>
          <p:nvSpPr>
            <p:cNvPr id="7" name="Freeform 6">
              <a:extLst>
                <a:ext uri="{FF2B5EF4-FFF2-40B4-BE49-F238E27FC236}">
                  <a16:creationId xmlns:a16="http://schemas.microsoft.com/office/drawing/2014/main" id="{D59CB6C7-BB32-DC43-9FC3-46F0F374E13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0EFA181A-65D1-8544-BEED-9A180C20AA5D}"/>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2675C743-8A0F-1D47-A5D8-97775E55111D}"/>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159611840"/>
      </p:ext>
    </p:extLst>
  </p:cSld>
  <p:clrMapOvr>
    <a:masterClrMapping/>
  </p:clrMapOvr>
  <p:extLst>
    <p:ext uri="{DCECCB84-F9BA-43D5-87BE-67443E8EF086}">
      <p15:sldGuideLst xmlns:p15="http://schemas.microsoft.com/office/powerpoint/2012/main">
        <p15:guide id="1" orient="horz" pos="388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preserve="1" userDrawn="1">
  <p:cSld name="Title Only">
    <p:spTree>
      <p:nvGrpSpPr>
        <p:cNvPr id="1" name="Shape 156"/>
        <p:cNvGrpSpPr/>
        <p:nvPr/>
      </p:nvGrpSpPr>
      <p:grpSpPr>
        <a:xfrm>
          <a:off x="0" y="0"/>
          <a:ext cx="0" cy="0"/>
          <a:chOff x="0" y="0"/>
          <a:chExt cx="0" cy="0"/>
        </a:xfrm>
      </p:grpSpPr>
      <p:sp>
        <p:nvSpPr>
          <p:cNvPr id="158" name="Google Shape;158;p3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159" name="Google Shape;159;p3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60" name="Google Shape;160;p36"/>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FF7D7190-6B7A-1548-AB29-9A25BDEA5477}"/>
              </a:ext>
            </a:extLst>
          </p:cNvPr>
          <p:cNvSpPr>
            <a:spLocks noGrp="1"/>
          </p:cNvSpPr>
          <p:nvPr>
            <p:ph type="title"/>
          </p:nvPr>
        </p:nvSpPr>
        <p:spPr/>
        <p:txBody>
          <a:bodyPr/>
          <a:lstStyle/>
          <a:p>
            <a:r>
              <a:rPr lang="en-US"/>
              <a:t>Click to edit Master title style</a:t>
            </a:r>
          </a:p>
        </p:txBody>
      </p:sp>
      <p:grpSp>
        <p:nvGrpSpPr>
          <p:cNvPr id="8" name="Google Shape;179;p39">
            <a:extLst>
              <a:ext uri="{FF2B5EF4-FFF2-40B4-BE49-F238E27FC236}">
                <a16:creationId xmlns:a16="http://schemas.microsoft.com/office/drawing/2014/main" id="{1F567253-A000-4E4E-B6F3-03E027FBE4A4}"/>
              </a:ext>
            </a:extLst>
          </p:cNvPr>
          <p:cNvGrpSpPr/>
          <p:nvPr userDrawn="1"/>
        </p:nvGrpSpPr>
        <p:grpSpPr>
          <a:xfrm>
            <a:off x="210281" y="6406259"/>
            <a:ext cx="183059" cy="242571"/>
            <a:chOff x="5097417" y="6406259"/>
            <a:chExt cx="183059" cy="242571"/>
          </a:xfrm>
        </p:grpSpPr>
        <p:sp>
          <p:nvSpPr>
            <p:cNvPr id="9" name="Freeform 8">
              <a:extLst>
                <a:ext uri="{FF2B5EF4-FFF2-40B4-BE49-F238E27FC236}">
                  <a16:creationId xmlns:a16="http://schemas.microsoft.com/office/drawing/2014/main" id="{D3386878-68E8-1649-8E6F-BED789B6DF5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4289439B-B18B-FD4B-A4FA-E56E8EB310F7}"/>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18F202E4-71A0-2146-92AB-38BB6FAD5EC1}"/>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9746179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3_Title Slide" preserve="1" userDrawn="1">
  <p:cSld name="12_Title Slide">
    <p:bg>
      <p:bgPr>
        <a:solidFill>
          <a:schemeClr val="dk2"/>
        </a:solidFill>
        <a:effectLst/>
      </p:bgPr>
    </p:bg>
    <p:spTree>
      <p:nvGrpSpPr>
        <p:cNvPr id="1" name="Shape 168"/>
        <p:cNvGrpSpPr/>
        <p:nvPr/>
      </p:nvGrpSpPr>
      <p:grpSpPr>
        <a:xfrm>
          <a:off x="0" y="0"/>
          <a:ext cx="0" cy="0"/>
          <a:chOff x="0" y="0"/>
          <a:chExt cx="0" cy="0"/>
        </a:xfrm>
      </p:grpSpPr>
      <p:sp>
        <p:nvSpPr>
          <p:cNvPr id="26" name="Google Shape;59;p23">
            <a:extLst>
              <a:ext uri="{FF2B5EF4-FFF2-40B4-BE49-F238E27FC236}">
                <a16:creationId xmlns:a16="http://schemas.microsoft.com/office/drawing/2014/main" id="{F92AA9CB-6CF2-3449-8BF5-38EB402E73FC}"/>
              </a:ext>
            </a:extLst>
          </p:cNvPr>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Title 1">
            <a:extLst>
              <a:ext uri="{FF2B5EF4-FFF2-40B4-BE49-F238E27FC236}">
                <a16:creationId xmlns:a16="http://schemas.microsoft.com/office/drawing/2014/main" id="{AFFD24F1-E658-2F43-9FBA-E57B368054E0}"/>
              </a:ext>
            </a:extLst>
          </p:cNvPr>
          <p:cNvSpPr>
            <a:spLocks noGrp="1"/>
          </p:cNvSpPr>
          <p:nvPr>
            <p:ph type="title"/>
          </p:nvPr>
        </p:nvSpPr>
        <p:spPr>
          <a:xfrm>
            <a:off x="461179" y="457200"/>
            <a:ext cx="4467814" cy="458884"/>
          </a:xfrm>
        </p:spPr>
        <p:txBody>
          <a:bodyPr/>
          <a:lstStyle>
            <a:lvl1pPr>
              <a:defRPr>
                <a:solidFill>
                  <a:schemeClr val="tx2"/>
                </a:solidFill>
              </a:defRPr>
            </a:lvl1pPr>
          </a:lstStyle>
          <a:p>
            <a:r>
              <a:rPr lang="en-US"/>
              <a:t>Click to edit Master title style</a:t>
            </a:r>
            <a:endParaRPr lang="en-US" dirty="0"/>
          </a:p>
        </p:txBody>
      </p:sp>
      <p:grpSp>
        <p:nvGrpSpPr>
          <p:cNvPr id="25" name="Group 24">
            <a:extLst>
              <a:ext uri="{FF2B5EF4-FFF2-40B4-BE49-F238E27FC236}">
                <a16:creationId xmlns:a16="http://schemas.microsoft.com/office/drawing/2014/main" id="{4DD2A374-16B2-E34F-8860-2EF0303A2415}"/>
              </a:ext>
            </a:extLst>
          </p:cNvPr>
          <p:cNvGrpSpPr/>
          <p:nvPr userDrawn="1"/>
        </p:nvGrpSpPr>
        <p:grpSpPr>
          <a:xfrm>
            <a:off x="4980048" y="0"/>
            <a:ext cx="1463040" cy="1463040"/>
            <a:chOff x="3735036" y="0"/>
            <a:chExt cx="1097280" cy="1219200"/>
          </a:xfrm>
        </p:grpSpPr>
        <p:sp>
          <p:nvSpPr>
            <p:cNvPr id="27" name="Rectangle 26">
              <a:extLst>
                <a:ext uri="{FF2B5EF4-FFF2-40B4-BE49-F238E27FC236}">
                  <a16:creationId xmlns:a16="http://schemas.microsoft.com/office/drawing/2014/main" id="{133E2C72-5640-9640-8BE8-DD99D022BF73}"/>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28" name="Rectangle 27">
              <a:extLst>
                <a:ext uri="{FF2B5EF4-FFF2-40B4-BE49-F238E27FC236}">
                  <a16:creationId xmlns:a16="http://schemas.microsoft.com/office/drawing/2014/main" id="{9E8514F7-C27A-954E-8BCE-BBD213DB96DB}"/>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30" name="Rectangle 29">
            <a:extLst>
              <a:ext uri="{FF2B5EF4-FFF2-40B4-BE49-F238E27FC236}">
                <a16:creationId xmlns:a16="http://schemas.microsoft.com/office/drawing/2014/main" id="{A54A70B2-5A35-6C41-85EC-0A63E3324F15}"/>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32" name="Rectangle 31">
            <a:extLst>
              <a:ext uri="{FF2B5EF4-FFF2-40B4-BE49-F238E27FC236}">
                <a16:creationId xmlns:a16="http://schemas.microsoft.com/office/drawing/2014/main" id="{1FABEA35-AA72-9447-ABFB-C4D97CF15A7E}"/>
              </a:ext>
            </a:extLst>
          </p:cNvPr>
          <p:cNvSpPr/>
          <p:nvPr userDrawn="1"/>
        </p:nvSpPr>
        <p:spPr>
          <a:xfrm>
            <a:off x="325120" y="5814649"/>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7A7696E6-7110-A64B-8176-E07AF4B03056}"/>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Freeform 11">
            <a:extLst>
              <a:ext uri="{FF2B5EF4-FFF2-40B4-BE49-F238E27FC236}">
                <a16:creationId xmlns:a16="http://schemas.microsoft.com/office/drawing/2014/main" id="{4CD9A767-C39B-284D-A56A-31871504EDEB}"/>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8923352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4_Title and Content" preserve="1" userDrawn="1">
  <p:cSld name="5_Title and Content">
    <p:bg>
      <p:bgPr>
        <a:solidFill>
          <a:schemeClr val="tx1"/>
        </a:solidFill>
        <a:effectLst/>
      </p:bgPr>
    </p:bg>
    <p:spTree>
      <p:nvGrpSpPr>
        <p:cNvPr id="1" name="Shape 86"/>
        <p:cNvGrpSpPr/>
        <p:nvPr/>
      </p:nvGrpSpPr>
      <p:grpSpPr>
        <a:xfrm>
          <a:off x="0" y="0"/>
          <a:ext cx="0" cy="0"/>
          <a:chOff x="0" y="0"/>
          <a:chExt cx="0" cy="0"/>
        </a:xfrm>
      </p:grpSpPr>
      <p:sp>
        <p:nvSpPr>
          <p:cNvPr id="88" name="Google Shape;88;p27"/>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tx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p>
        </p:txBody>
      </p:sp>
      <p:sp>
        <p:nvSpPr>
          <p:cNvPr id="89" name="Google Shape;89;p27"/>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solidFill>
                  <a:schemeClr val="tx2"/>
                </a:solidFill>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91" name="Google Shape;91;p27"/>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92" name="Google Shape;92;p27"/>
          <p:cNvSpPr txBox="1">
            <a:spLocks noGrp="1"/>
          </p:cNvSpPr>
          <p:nvPr>
            <p:ph type="body" idx="1"/>
          </p:nvPr>
        </p:nvSpPr>
        <p:spPr>
          <a:xfrm>
            <a:off x="461963" y="914400"/>
            <a:ext cx="11268075" cy="465137"/>
          </a:xfrm>
          <a:prstGeom prst="rect">
            <a:avLst/>
          </a:prstGeom>
          <a:noFill/>
          <a:ln>
            <a:noFill/>
          </a:ln>
        </p:spPr>
        <p:txBody>
          <a:bodyPr spcFirstLastPara="1" wrap="square" lIns="91425" tIns="45700" rIns="91425" bIns="45700" anchor="t" anchorCtr="0">
            <a:noAutofit/>
          </a:bodyPr>
          <a:lstStyle>
            <a:lvl1pPr marL="0" lvl="0" indent="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3" name="Google Shape;93;p27"/>
          <p:cNvSpPr txBox="1">
            <a:spLocks noGrp="1"/>
          </p:cNvSpPr>
          <p:nvPr>
            <p:ph type="body" idx="2"/>
          </p:nvPr>
        </p:nvSpPr>
        <p:spPr>
          <a:xfrm>
            <a:off x="1291070" y="3157518"/>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400" b="1" i="0">
                <a:solidFill>
                  <a:schemeClr val="tx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4" name="Google Shape;94;p27"/>
          <p:cNvSpPr txBox="1">
            <a:spLocks noGrp="1"/>
          </p:cNvSpPr>
          <p:nvPr>
            <p:ph type="body" idx="3"/>
          </p:nvPr>
        </p:nvSpPr>
        <p:spPr>
          <a:xfrm>
            <a:off x="4757520" y="3157518"/>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400" b="1" i="0">
                <a:solidFill>
                  <a:schemeClr val="tx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5" name="Google Shape;95;p27"/>
          <p:cNvSpPr txBox="1">
            <a:spLocks noGrp="1"/>
          </p:cNvSpPr>
          <p:nvPr>
            <p:ph type="body" idx="4"/>
          </p:nvPr>
        </p:nvSpPr>
        <p:spPr>
          <a:xfrm>
            <a:off x="8223972" y="3157518"/>
            <a:ext cx="2574349" cy="365125"/>
          </a:xfrm>
          <a:prstGeom prst="rect">
            <a:avLst/>
          </a:prstGeom>
          <a:noFill/>
          <a:ln>
            <a:noFill/>
          </a:ln>
        </p:spPr>
        <p:txBody>
          <a:bodyPr spcFirstLastPara="1" wrap="square" lIns="91425" tIns="45700" rIns="91425" bIns="45700" anchor="b" anchorCtr="0">
            <a:noAutofit/>
          </a:bodyPr>
          <a:lstStyle>
            <a:lvl1pPr marL="0" lvl="0" indent="0" algn="ctr">
              <a:lnSpc>
                <a:spcPct val="90000"/>
              </a:lnSpc>
              <a:spcBef>
                <a:spcPts val="900"/>
              </a:spcBef>
              <a:spcAft>
                <a:spcPts val="0"/>
              </a:spcAft>
              <a:buSzPts val="2400"/>
              <a:buNone/>
              <a:tabLst/>
              <a:defRPr sz="2400" b="1" i="0">
                <a:solidFill>
                  <a:schemeClr val="tx2"/>
                </a:solidFill>
                <a:latin typeface="Georgia" panose="02040502050405020303" pitchFamily="18" charset="0"/>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6" name="Google Shape;96;p27"/>
          <p:cNvSpPr txBox="1">
            <a:spLocks noGrp="1"/>
          </p:cNvSpPr>
          <p:nvPr>
            <p:ph type="body" idx="5"/>
          </p:nvPr>
        </p:nvSpPr>
        <p:spPr>
          <a:xfrm>
            <a:off x="1291070" y="3398587"/>
            <a:ext cx="257434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tx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7" name="Google Shape;97;p27"/>
          <p:cNvSpPr txBox="1">
            <a:spLocks noGrp="1"/>
          </p:cNvSpPr>
          <p:nvPr>
            <p:ph type="body" idx="6"/>
          </p:nvPr>
        </p:nvSpPr>
        <p:spPr>
          <a:xfrm>
            <a:off x="4761632" y="3398587"/>
            <a:ext cx="257434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tx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98" name="Google Shape;98;p27"/>
          <p:cNvSpPr txBox="1">
            <a:spLocks noGrp="1"/>
          </p:cNvSpPr>
          <p:nvPr>
            <p:ph type="body" idx="7"/>
          </p:nvPr>
        </p:nvSpPr>
        <p:spPr>
          <a:xfrm>
            <a:off x="8228081" y="3398587"/>
            <a:ext cx="2570239" cy="1266299"/>
          </a:xfrm>
          <a:prstGeom prst="rect">
            <a:avLst/>
          </a:prstGeom>
          <a:noFill/>
          <a:ln>
            <a:noFill/>
          </a:ln>
        </p:spPr>
        <p:txBody>
          <a:bodyPr spcFirstLastPara="1" wrap="square" lIns="91425" tIns="45700" rIns="91425" bIns="45700" anchor="t" anchorCtr="0">
            <a:noAutofit/>
          </a:bodyPr>
          <a:lstStyle>
            <a:lvl1pPr marL="0" lvl="0" indent="0" algn="ctr">
              <a:lnSpc>
                <a:spcPct val="100000"/>
              </a:lnSpc>
              <a:spcBef>
                <a:spcPts val="900"/>
              </a:spcBef>
              <a:spcAft>
                <a:spcPts val="0"/>
              </a:spcAft>
              <a:buSzPts val="1600"/>
              <a:buNone/>
              <a:tabLst/>
              <a:defRPr sz="1800" b="0">
                <a:solidFill>
                  <a:schemeClr val="tx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8B2942C1-9BC7-6E49-A75F-EC3785BFC19F}"/>
              </a:ext>
            </a:extLst>
          </p:cNvPr>
          <p:cNvSpPr>
            <a:spLocks noGrp="1"/>
          </p:cNvSpPr>
          <p:nvPr>
            <p:ph type="title"/>
          </p:nvPr>
        </p:nvSpPr>
        <p:spPr/>
        <p:txBody>
          <a:bodyPr/>
          <a:lstStyle>
            <a:lvl1pPr>
              <a:defRPr>
                <a:solidFill>
                  <a:schemeClr val="tx2"/>
                </a:solidFill>
              </a:defRPr>
            </a:lvl1pPr>
          </a:lstStyle>
          <a:p>
            <a:r>
              <a:rPr lang="en-US"/>
              <a:t>Click to edit Master title style</a:t>
            </a:r>
          </a:p>
        </p:txBody>
      </p:sp>
      <p:grpSp>
        <p:nvGrpSpPr>
          <p:cNvPr id="19" name="Google Shape;179;p39">
            <a:extLst>
              <a:ext uri="{FF2B5EF4-FFF2-40B4-BE49-F238E27FC236}">
                <a16:creationId xmlns:a16="http://schemas.microsoft.com/office/drawing/2014/main" id="{468926AB-20DB-7E4B-B3A4-54F619A2AB50}"/>
              </a:ext>
            </a:extLst>
          </p:cNvPr>
          <p:cNvGrpSpPr/>
          <p:nvPr userDrawn="1"/>
        </p:nvGrpSpPr>
        <p:grpSpPr>
          <a:xfrm>
            <a:off x="210281" y="6406259"/>
            <a:ext cx="183059" cy="242571"/>
            <a:chOff x="5097417" y="6406259"/>
            <a:chExt cx="183059" cy="242571"/>
          </a:xfrm>
        </p:grpSpPr>
        <p:sp>
          <p:nvSpPr>
            <p:cNvPr id="20" name="Freeform 19">
              <a:extLst>
                <a:ext uri="{FF2B5EF4-FFF2-40B4-BE49-F238E27FC236}">
                  <a16:creationId xmlns:a16="http://schemas.microsoft.com/office/drawing/2014/main" id="{C2447459-32AC-794A-A08B-8677F6925386}"/>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30BAB161-5B2F-8B43-9835-61E099470983}"/>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chemeClr val="bg1"/>
            </a:solidFill>
            <a:ln w="1673"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E04F2B9A-6D3C-074F-9A1E-C42248430EE8}"/>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255828130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1_Title and Content" preserve="1" userDrawn="1">
  <p:cSld name="1_Title and Content">
    <p:bg>
      <p:bgPr>
        <a:solidFill>
          <a:schemeClr val="dk1"/>
        </a:solidFill>
        <a:effectLst/>
      </p:bgPr>
    </p:bg>
    <p:spTree>
      <p:nvGrpSpPr>
        <p:cNvPr id="1" name="Shape 71"/>
        <p:cNvGrpSpPr/>
        <p:nvPr/>
      </p:nvGrpSpPr>
      <p:grpSpPr>
        <a:xfrm>
          <a:off x="0" y="0"/>
          <a:ext cx="0" cy="0"/>
          <a:chOff x="0" y="0"/>
          <a:chExt cx="0" cy="0"/>
        </a:xfrm>
      </p:grpSpPr>
      <p:sp>
        <p:nvSpPr>
          <p:cNvPr id="74" name="Google Shape;74;p25"/>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75" name="Google Shape;75;p25"/>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80" b="1" i="0" u="none" strike="noStrike" cap="none">
                <a:solidFill>
                  <a:schemeClr val="lt2"/>
                </a:solidFill>
                <a:latin typeface="Georgia"/>
                <a:ea typeface="Georgia"/>
                <a:cs typeface="Georgia"/>
                <a:sym typeface="Georgia"/>
              </a:defRPr>
            </a:lvl1pPr>
            <a:lvl2pPr marL="0" lvl="1" indent="0" algn="r">
              <a:spcBef>
                <a:spcPts val="0"/>
              </a:spcBef>
              <a:buNone/>
              <a:defRPr sz="1080" b="1" i="0" u="none" strike="noStrike" cap="none">
                <a:solidFill>
                  <a:schemeClr val="lt2"/>
                </a:solidFill>
                <a:latin typeface="Georgia"/>
                <a:ea typeface="Georgia"/>
                <a:cs typeface="Georgia"/>
                <a:sym typeface="Georgia"/>
              </a:defRPr>
            </a:lvl2pPr>
            <a:lvl3pPr marL="0" lvl="2" indent="0" algn="r">
              <a:spcBef>
                <a:spcPts val="0"/>
              </a:spcBef>
              <a:buNone/>
              <a:defRPr sz="1080" b="1" i="0" u="none" strike="noStrike" cap="none">
                <a:solidFill>
                  <a:schemeClr val="lt2"/>
                </a:solidFill>
                <a:latin typeface="Georgia"/>
                <a:ea typeface="Georgia"/>
                <a:cs typeface="Georgia"/>
                <a:sym typeface="Georgia"/>
              </a:defRPr>
            </a:lvl3pPr>
            <a:lvl4pPr marL="0" lvl="3" indent="0" algn="r">
              <a:spcBef>
                <a:spcPts val="0"/>
              </a:spcBef>
              <a:buNone/>
              <a:defRPr sz="1080" b="1" i="0" u="none" strike="noStrike" cap="none">
                <a:solidFill>
                  <a:schemeClr val="lt2"/>
                </a:solidFill>
                <a:latin typeface="Georgia"/>
                <a:ea typeface="Georgia"/>
                <a:cs typeface="Georgia"/>
                <a:sym typeface="Georgia"/>
              </a:defRPr>
            </a:lvl4pPr>
            <a:lvl5pPr marL="0" lvl="4" indent="0" algn="r">
              <a:spcBef>
                <a:spcPts val="0"/>
              </a:spcBef>
              <a:buNone/>
              <a:defRPr sz="1080" b="1" i="0" u="none" strike="noStrike" cap="none">
                <a:solidFill>
                  <a:schemeClr val="lt2"/>
                </a:solidFill>
                <a:latin typeface="Georgia"/>
                <a:ea typeface="Georgia"/>
                <a:cs typeface="Georgia"/>
                <a:sym typeface="Georgia"/>
              </a:defRPr>
            </a:lvl5pPr>
            <a:lvl6pPr marL="0" lvl="5" indent="0" algn="r">
              <a:spcBef>
                <a:spcPts val="0"/>
              </a:spcBef>
              <a:buNone/>
              <a:defRPr sz="1080" b="1" i="0" u="none" strike="noStrike" cap="none">
                <a:solidFill>
                  <a:schemeClr val="lt2"/>
                </a:solidFill>
                <a:latin typeface="Georgia"/>
                <a:ea typeface="Georgia"/>
                <a:cs typeface="Georgia"/>
                <a:sym typeface="Georgia"/>
              </a:defRPr>
            </a:lvl6pPr>
            <a:lvl7pPr marL="0" lvl="6" indent="0" algn="r">
              <a:spcBef>
                <a:spcPts val="0"/>
              </a:spcBef>
              <a:buNone/>
              <a:defRPr sz="1080" b="1" i="0" u="none" strike="noStrike" cap="none">
                <a:solidFill>
                  <a:schemeClr val="lt2"/>
                </a:solidFill>
                <a:latin typeface="Georgia"/>
                <a:ea typeface="Georgia"/>
                <a:cs typeface="Georgia"/>
                <a:sym typeface="Georgia"/>
              </a:defRPr>
            </a:lvl7pPr>
            <a:lvl8pPr marL="0" lvl="7" indent="0" algn="r">
              <a:spcBef>
                <a:spcPts val="0"/>
              </a:spcBef>
              <a:buNone/>
              <a:defRPr sz="1080" b="1" i="0" u="none" strike="noStrike" cap="none">
                <a:solidFill>
                  <a:schemeClr val="lt2"/>
                </a:solidFill>
                <a:latin typeface="Georgia"/>
                <a:ea typeface="Georgia"/>
                <a:cs typeface="Georgia"/>
                <a:sym typeface="Georgia"/>
              </a:defRPr>
            </a:lvl8pPr>
            <a:lvl9pPr marL="0" lvl="8" indent="0" algn="r">
              <a:spcBef>
                <a:spcPts val="0"/>
              </a:spcBef>
              <a:buNone/>
              <a:defRPr sz="1080" b="1" i="0" u="none" strike="noStrike" cap="none">
                <a:solidFill>
                  <a:schemeClr val="lt2"/>
                </a:solidFill>
                <a:latin typeface="Georgia"/>
                <a:ea typeface="Georgia"/>
                <a:cs typeface="Georgia"/>
                <a:sym typeface="Georgia"/>
              </a:defRPr>
            </a:lvl9pPr>
          </a:lstStyle>
          <a:p>
            <a:fld id="{00000000-1234-1234-1234-123412341234}" type="slidenum">
              <a:rPr lang="en-US" smtClean="0"/>
              <a:pPr/>
              <a:t>‹#›</a:t>
            </a:fld>
            <a:endParaRPr lang="en-US"/>
          </a:p>
        </p:txBody>
      </p:sp>
      <p:sp>
        <p:nvSpPr>
          <p:cNvPr id="76" name="Google Shape;76;p25"/>
          <p:cNvSpPr/>
          <p:nvPr/>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8" name="Google Shape;55;p23">
            <a:extLst>
              <a:ext uri="{FF2B5EF4-FFF2-40B4-BE49-F238E27FC236}">
                <a16:creationId xmlns:a16="http://schemas.microsoft.com/office/drawing/2014/main" id="{835667B6-6DD3-B541-B796-17FDE1781D65}"/>
              </a:ext>
            </a:extLst>
          </p:cNvPr>
          <p:cNvSpPr txBox="1">
            <a:spLocks noGrp="1"/>
          </p:cNvSpPr>
          <p:nvPr>
            <p:ph type="body" idx="1" hasCustomPrompt="1"/>
          </p:nvPr>
        </p:nvSpPr>
        <p:spPr>
          <a:xfrm>
            <a:off x="461178" y="1774209"/>
            <a:ext cx="11269647" cy="4402754"/>
          </a:xfrm>
          <a:prstGeom prst="rect">
            <a:avLst/>
          </a:prstGeom>
          <a:noFill/>
          <a:ln>
            <a:noFill/>
          </a:ln>
        </p:spPr>
        <p:txBody>
          <a:bodyPr spcFirstLastPara="1" wrap="square" lIns="91425" tIns="45700" rIns="91425" bIns="45700" anchor="t" anchorCtr="0">
            <a:normAutofit/>
          </a:bodyPr>
          <a:lstStyle>
            <a:lvl1pPr marL="205740" lvl="0" indent="-205740" algn="l">
              <a:lnSpc>
                <a:spcPct val="90000"/>
              </a:lnSpc>
              <a:spcBef>
                <a:spcPts val="1200"/>
              </a:spcBef>
              <a:spcAft>
                <a:spcPts val="0"/>
              </a:spcAft>
              <a:buClr>
                <a:schemeClr val="accent3"/>
              </a:buClr>
              <a:buSzPct val="100000"/>
              <a:buFont typeface="Wingdings" pitchFamily="2" charset="2"/>
              <a:buNone/>
              <a:tabLst/>
              <a:defRPr sz="2400">
                <a:solidFill>
                  <a:schemeClr val="tx2"/>
                </a:solidFill>
              </a:defRPr>
            </a:lvl1pPr>
            <a:lvl2pPr marL="276226" lvl="1" indent="-276226" algn="l">
              <a:lnSpc>
                <a:spcPct val="90000"/>
              </a:lnSpc>
              <a:spcBef>
                <a:spcPts val="1200"/>
              </a:spcBef>
              <a:spcAft>
                <a:spcPts val="0"/>
              </a:spcAft>
              <a:buClr>
                <a:schemeClr val="accent3"/>
              </a:buClr>
              <a:buSzPct val="100000"/>
              <a:buFont typeface="Wingdings" pitchFamily="2" charset="2"/>
              <a:buChar char="§"/>
              <a:tabLst/>
              <a:defRPr sz="2400">
                <a:solidFill>
                  <a:schemeClr val="tx2"/>
                </a:solidFill>
              </a:defRPr>
            </a:lvl2pPr>
            <a:lvl3pPr marL="554356" lvl="2" indent="-278130" algn="l">
              <a:lnSpc>
                <a:spcPct val="90000"/>
              </a:lnSpc>
              <a:spcBef>
                <a:spcPts val="1200"/>
              </a:spcBef>
              <a:spcAft>
                <a:spcPts val="0"/>
              </a:spcAft>
              <a:buClr>
                <a:schemeClr val="accent3"/>
              </a:buClr>
              <a:buSzPct val="100000"/>
              <a:buFont typeface="Wingdings" pitchFamily="2" charset="2"/>
              <a:buChar char="§"/>
              <a:tabLst/>
              <a:defRPr sz="2400">
                <a:solidFill>
                  <a:schemeClr val="tx2"/>
                </a:solidFill>
              </a:defRPr>
            </a:lvl3pPr>
            <a:lvl4pPr marL="822960" lvl="3" indent="-268606" algn="l">
              <a:lnSpc>
                <a:spcPct val="90000"/>
              </a:lnSpc>
              <a:spcBef>
                <a:spcPts val="1200"/>
              </a:spcBef>
              <a:spcAft>
                <a:spcPts val="0"/>
              </a:spcAft>
              <a:buClr>
                <a:schemeClr val="accent3"/>
              </a:buClr>
              <a:buSzPct val="100000"/>
              <a:buFont typeface="Wingdings" pitchFamily="2" charset="2"/>
              <a:buChar char="§"/>
              <a:tabLst/>
              <a:defRPr sz="2400">
                <a:solidFill>
                  <a:schemeClr val="tx2"/>
                </a:solidFill>
              </a:defRPr>
            </a:lvl4pPr>
            <a:lvl5pPr marL="2057400" lvl="4" indent="-297180" algn="l">
              <a:lnSpc>
                <a:spcPct val="90000"/>
              </a:lnSpc>
              <a:spcBef>
                <a:spcPts val="450"/>
              </a:spcBef>
              <a:spcAft>
                <a:spcPts val="0"/>
              </a:spcAft>
              <a:buSzPts val="1600"/>
              <a:buFont typeface="Noto Sans Symbols"/>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r>
              <a:rPr lang="en-US" dirty="0"/>
              <a:t>1</a:t>
            </a:r>
          </a:p>
          <a:p>
            <a:pPr lvl="1"/>
            <a:r>
              <a:rPr lang="en-US" dirty="0"/>
              <a:t>2</a:t>
            </a:r>
          </a:p>
          <a:p>
            <a:pPr lvl="2"/>
            <a:r>
              <a:rPr lang="en-US" dirty="0"/>
              <a:t>3</a:t>
            </a:r>
          </a:p>
          <a:p>
            <a:pPr lvl="3"/>
            <a:r>
              <a:rPr lang="en-US" dirty="0"/>
              <a:t>4</a:t>
            </a:r>
          </a:p>
        </p:txBody>
      </p:sp>
      <p:sp>
        <p:nvSpPr>
          <p:cNvPr id="9" name="Google Shape;141;p34">
            <a:extLst>
              <a:ext uri="{FF2B5EF4-FFF2-40B4-BE49-F238E27FC236}">
                <a16:creationId xmlns:a16="http://schemas.microsoft.com/office/drawing/2014/main" id="{2E70901F-44AD-154B-BFA3-AC0F0F10D8D9}"/>
              </a:ext>
            </a:extLst>
          </p:cNvPr>
          <p:cNvSpPr txBox="1">
            <a:spLocks noGrp="1"/>
          </p:cNvSpPr>
          <p:nvPr>
            <p:ph type="body" idx="2"/>
          </p:nvPr>
        </p:nvSpPr>
        <p:spPr>
          <a:xfrm>
            <a:off x="461964" y="914400"/>
            <a:ext cx="11268075" cy="465137"/>
          </a:xfrm>
          <a:prstGeom prst="rect">
            <a:avLst/>
          </a:prstGeom>
          <a:noFill/>
          <a:ln>
            <a:noFill/>
          </a:ln>
        </p:spPr>
        <p:txBody>
          <a:bodyPr spcFirstLastPara="1" wrap="square" lIns="91425" tIns="45700" rIns="91425" bIns="45700" anchor="t" anchorCtr="0">
            <a:normAutofit/>
          </a:bodyPr>
          <a:lstStyle>
            <a:lvl1pPr marL="205740" lvl="0" indent="-205740" algn="l">
              <a:lnSpc>
                <a:spcPct val="90000"/>
              </a:lnSpc>
              <a:spcBef>
                <a:spcPts val="900"/>
              </a:spcBef>
              <a:spcAft>
                <a:spcPts val="0"/>
              </a:spcAft>
              <a:buSzPts val="2000"/>
              <a:buNone/>
              <a:tabLst/>
              <a:defRPr sz="18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2" name="Title 1">
            <a:extLst>
              <a:ext uri="{FF2B5EF4-FFF2-40B4-BE49-F238E27FC236}">
                <a16:creationId xmlns:a16="http://schemas.microsoft.com/office/drawing/2014/main" id="{1CBEEF13-9F5B-124F-8B8F-BD09C6E9B2A2}"/>
              </a:ext>
            </a:extLst>
          </p:cNvPr>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grpSp>
        <p:nvGrpSpPr>
          <p:cNvPr id="10" name="Google Shape;179;p39">
            <a:extLst>
              <a:ext uri="{FF2B5EF4-FFF2-40B4-BE49-F238E27FC236}">
                <a16:creationId xmlns:a16="http://schemas.microsoft.com/office/drawing/2014/main" id="{DC8E2E4D-E09F-6441-9D9D-7CCAC9FB8FC8}"/>
              </a:ext>
            </a:extLst>
          </p:cNvPr>
          <p:cNvGrpSpPr/>
          <p:nvPr userDrawn="1"/>
        </p:nvGrpSpPr>
        <p:grpSpPr>
          <a:xfrm>
            <a:off x="210281" y="6406259"/>
            <a:ext cx="183059" cy="242571"/>
            <a:chOff x="5097417" y="6406259"/>
            <a:chExt cx="183059" cy="242571"/>
          </a:xfrm>
        </p:grpSpPr>
        <p:sp>
          <p:nvSpPr>
            <p:cNvPr id="11" name="Freeform 10">
              <a:extLst>
                <a:ext uri="{FF2B5EF4-FFF2-40B4-BE49-F238E27FC236}">
                  <a16:creationId xmlns:a16="http://schemas.microsoft.com/office/drawing/2014/main" id="{4CBE61E3-5DD3-2A4E-ADF4-27C0AC219E82}"/>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E1EECDD-9CE5-D840-8CE6-03D1CEAEFB7F}"/>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chemeClr val="bg1"/>
            </a:solidFill>
            <a:ln w="1673"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2B562032-EC55-BA43-9855-97B543254564}"/>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3567414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6_Title and Content" preserve="1">
  <p:cSld name="6_Title and Content">
    <p:bg>
      <p:bgPr>
        <a:solidFill>
          <a:schemeClr val="dk1"/>
        </a:solidFill>
        <a:effectLst/>
      </p:bgPr>
    </p:bg>
    <p:spTree>
      <p:nvGrpSpPr>
        <p:cNvPr id="1" name="Shape 121"/>
        <p:cNvGrpSpPr/>
        <p:nvPr/>
      </p:nvGrpSpPr>
      <p:grpSpPr>
        <a:xfrm>
          <a:off x="0" y="0"/>
          <a:ext cx="0" cy="0"/>
          <a:chOff x="0" y="0"/>
          <a:chExt cx="0" cy="0"/>
        </a:xfrm>
      </p:grpSpPr>
      <p:sp>
        <p:nvSpPr>
          <p:cNvPr id="122" name="Google Shape;122;p31"/>
          <p:cNvSpPr txBox="1">
            <a:spLocks noGrp="1"/>
          </p:cNvSpPr>
          <p:nvPr>
            <p:ph type="body" idx="1"/>
          </p:nvPr>
        </p:nvSpPr>
        <p:spPr>
          <a:xfrm>
            <a:off x="461963" y="5421664"/>
            <a:ext cx="11268075" cy="469339"/>
          </a:xfrm>
          <a:prstGeom prst="rect">
            <a:avLst/>
          </a:prstGeom>
          <a:noFill/>
          <a:ln>
            <a:noFill/>
          </a:ln>
        </p:spPr>
        <p:txBody>
          <a:bodyPr spcFirstLastPara="1" wrap="square" lIns="91425" tIns="45700" rIns="91425" bIns="45700" anchor="t" anchorCtr="0">
            <a:noAutofit/>
          </a:bodyPr>
          <a:lstStyle>
            <a:lvl1pPr marL="4763" lvl="0" indent="0" algn="ctr">
              <a:lnSpc>
                <a:spcPct val="120000"/>
              </a:lnSpc>
              <a:spcBef>
                <a:spcPts val="900"/>
              </a:spcBef>
              <a:spcAft>
                <a:spcPts val="0"/>
              </a:spcAft>
              <a:buSzPts val="1050"/>
              <a:buNone/>
              <a:tabLst/>
              <a:defRPr sz="1050" b="0">
                <a:solidFill>
                  <a:schemeClr val="l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124" name="Google Shape;124;p31"/>
          <p:cNvSpPr txBox="1">
            <a:spLocks noGrp="1"/>
          </p:cNvSpPr>
          <p:nvPr>
            <p:ph type="body" idx="2"/>
          </p:nvPr>
        </p:nvSpPr>
        <p:spPr>
          <a:xfrm>
            <a:off x="461963" y="5915278"/>
            <a:ext cx="11268075" cy="396510"/>
          </a:xfrm>
          <a:prstGeom prst="rect">
            <a:avLst/>
          </a:prstGeom>
          <a:noFill/>
          <a:ln>
            <a:noFill/>
          </a:ln>
        </p:spPr>
        <p:txBody>
          <a:bodyPr spcFirstLastPara="1" wrap="square" lIns="91425" tIns="45700" rIns="91425" bIns="45700" anchor="t" anchorCtr="0">
            <a:noAutofit/>
          </a:bodyPr>
          <a:lstStyle>
            <a:lvl1pPr marL="4763" lvl="0" indent="-4763" algn="ctr">
              <a:lnSpc>
                <a:spcPct val="80000"/>
              </a:lnSpc>
              <a:spcBef>
                <a:spcPts val="900"/>
              </a:spcBef>
              <a:spcAft>
                <a:spcPts val="0"/>
              </a:spcAft>
              <a:buSzPts val="1200"/>
              <a:buNone/>
              <a:tabLst/>
              <a:defRPr sz="1200" b="1">
                <a:solidFill>
                  <a:schemeClr val="accen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grpSp>
        <p:nvGrpSpPr>
          <p:cNvPr id="20" name="Google Shape;179;p39">
            <a:extLst>
              <a:ext uri="{FF2B5EF4-FFF2-40B4-BE49-F238E27FC236}">
                <a16:creationId xmlns:a16="http://schemas.microsoft.com/office/drawing/2014/main" id="{F130D4C5-C69A-1E45-87BE-6F386BDE36AE}"/>
              </a:ext>
            </a:extLst>
          </p:cNvPr>
          <p:cNvGrpSpPr/>
          <p:nvPr userDrawn="1"/>
        </p:nvGrpSpPr>
        <p:grpSpPr>
          <a:xfrm>
            <a:off x="4226603" y="2998910"/>
            <a:ext cx="3738795" cy="603826"/>
            <a:chOff x="740664" y="714406"/>
            <a:chExt cx="2911051" cy="470143"/>
          </a:xfrm>
        </p:grpSpPr>
        <p:sp>
          <p:nvSpPr>
            <p:cNvPr id="21" name="Freeform 20">
              <a:extLst>
                <a:ext uri="{FF2B5EF4-FFF2-40B4-BE49-F238E27FC236}">
                  <a16:creationId xmlns:a16="http://schemas.microsoft.com/office/drawing/2014/main" id="{D053DB2B-D757-D94F-94F9-9A4B3B0249D7}"/>
                </a:ext>
              </a:extLst>
            </p:cNvPr>
            <p:cNvSpPr/>
            <p:nvPr/>
          </p:nvSpPr>
          <p:spPr>
            <a:xfrm>
              <a:off x="1216324" y="825037"/>
              <a:ext cx="270945" cy="358281"/>
            </a:xfrm>
            <a:custGeom>
              <a:avLst/>
              <a:gdLst>
                <a:gd name="connsiteX0" fmla="*/ 193900 w 270945"/>
                <a:gd name="connsiteY0" fmla="*/ 358282 h 358281"/>
                <a:gd name="connsiteX1" fmla="*/ 193900 w 270945"/>
                <a:gd name="connsiteY1" fmla="*/ 240398 h 358281"/>
                <a:gd name="connsiteX2" fmla="*/ 126856 w 270945"/>
                <a:gd name="connsiteY2" fmla="*/ 266526 h 358281"/>
                <a:gd name="connsiteX3" fmla="*/ 0 w 270945"/>
                <a:gd name="connsiteY3" fmla="*/ 132745 h 358281"/>
                <a:gd name="connsiteX4" fmla="*/ 123794 w 270945"/>
                <a:gd name="connsiteY4" fmla="*/ 0 h 358281"/>
                <a:gd name="connsiteX5" fmla="*/ 196018 w 270945"/>
                <a:gd name="connsiteY5" fmla="*/ 31276 h 358281"/>
                <a:gd name="connsiteX6" fmla="*/ 196018 w 270945"/>
                <a:gd name="connsiteY6" fmla="*/ 6152 h 358281"/>
                <a:gd name="connsiteX7" fmla="*/ 270945 w 270945"/>
                <a:gd name="connsiteY7" fmla="*/ 6152 h 358281"/>
                <a:gd name="connsiteX8" fmla="*/ 270945 w 270945"/>
                <a:gd name="connsiteY8" fmla="*/ 358282 h 358281"/>
                <a:gd name="connsiteX9" fmla="*/ 137183 w 270945"/>
                <a:gd name="connsiteY9" fmla="*/ 196948 h 358281"/>
                <a:gd name="connsiteX10" fmla="*/ 194943 w 270945"/>
                <a:gd name="connsiteY10" fmla="*/ 133393 h 358281"/>
                <a:gd name="connsiteX11" fmla="*/ 137183 w 270945"/>
                <a:gd name="connsiteY11" fmla="*/ 70355 h 358281"/>
                <a:gd name="connsiteX12" fmla="*/ 79423 w 270945"/>
                <a:gd name="connsiteY12" fmla="*/ 133393 h 358281"/>
                <a:gd name="connsiteX13" fmla="*/ 137183 w 270945"/>
                <a:gd name="connsiteY13" fmla="*/ 196948 h 35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945" h="358281">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tx2"/>
            </a:solidFill>
            <a:ln w="3250" cap="flat">
              <a:no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A6694D93-3323-994A-85B6-8AC480E6A6D6}"/>
                </a:ext>
              </a:extLst>
            </p:cNvPr>
            <p:cNvSpPr/>
            <p:nvPr/>
          </p:nvSpPr>
          <p:spPr>
            <a:xfrm>
              <a:off x="1550013" y="831189"/>
              <a:ext cx="243417" cy="260374"/>
            </a:xfrm>
            <a:custGeom>
              <a:avLst/>
              <a:gdLst>
                <a:gd name="connsiteX0" fmla="*/ 166046 w 243417"/>
                <a:gd name="connsiteY0" fmla="*/ 229098 h 260374"/>
                <a:gd name="connsiteX1" fmla="*/ 97471 w 243417"/>
                <a:gd name="connsiteY1" fmla="*/ 260374 h 260374"/>
                <a:gd name="connsiteX2" fmla="*/ 0 w 243417"/>
                <a:gd name="connsiteY2" fmla="*/ 160945 h 260374"/>
                <a:gd name="connsiteX3" fmla="*/ 0 w 243417"/>
                <a:gd name="connsiteY3" fmla="*/ 0 h 260374"/>
                <a:gd name="connsiteX4" fmla="*/ 78381 w 243417"/>
                <a:gd name="connsiteY4" fmla="*/ 0 h 260374"/>
                <a:gd name="connsiteX5" fmla="*/ 78381 w 243417"/>
                <a:gd name="connsiteY5" fmla="*/ 144530 h 260374"/>
                <a:gd name="connsiteX6" fmla="*/ 119656 w 243417"/>
                <a:gd name="connsiteY6" fmla="*/ 188627 h 260374"/>
                <a:gd name="connsiteX7" fmla="*/ 162463 w 243417"/>
                <a:gd name="connsiteY7" fmla="*/ 145048 h 260374"/>
                <a:gd name="connsiteX8" fmla="*/ 162463 w 243417"/>
                <a:gd name="connsiteY8" fmla="*/ 0 h 260374"/>
                <a:gd name="connsiteX9" fmla="*/ 240844 w 243417"/>
                <a:gd name="connsiteY9" fmla="*/ 0 h 260374"/>
                <a:gd name="connsiteX10" fmla="*/ 240844 w 243417"/>
                <a:gd name="connsiteY10" fmla="*/ 209122 h 260374"/>
                <a:gd name="connsiteX11" fmla="*/ 243417 w 243417"/>
                <a:gd name="connsiteY11" fmla="*/ 254741 h 260374"/>
                <a:gd name="connsiteX12" fmla="*/ 168131 w 243417"/>
                <a:gd name="connsiteY12" fmla="*/ 254741 h 260374"/>
                <a:gd name="connsiteX13" fmla="*/ 166046 w 243417"/>
                <a:gd name="connsiteY13" fmla="*/ 229098 h 26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417" h="260374">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tx2"/>
            </a:solidFill>
            <a:ln w="3250" cap="flat">
              <a:no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F6AEE96F-F1E6-0148-9598-0A804FCA146D}"/>
                </a:ext>
              </a:extLst>
            </p:cNvPr>
            <p:cNvSpPr/>
            <p:nvPr/>
          </p:nvSpPr>
          <p:spPr>
            <a:xfrm>
              <a:off x="1856892" y="831189"/>
              <a:ext cx="78380" cy="254740"/>
            </a:xfrm>
            <a:custGeom>
              <a:avLst/>
              <a:gdLst>
                <a:gd name="connsiteX0" fmla="*/ 0 w 78380"/>
                <a:gd name="connsiteY0" fmla="*/ 254741 h 254740"/>
                <a:gd name="connsiteX1" fmla="*/ 0 w 78380"/>
                <a:gd name="connsiteY1" fmla="*/ 0 h 254740"/>
                <a:gd name="connsiteX2" fmla="*/ 78381 w 78380"/>
                <a:gd name="connsiteY2" fmla="*/ 0 h 254740"/>
                <a:gd name="connsiteX3" fmla="*/ 78381 w 78380"/>
                <a:gd name="connsiteY3" fmla="*/ 254741 h 254740"/>
              </a:gdLst>
              <a:ahLst/>
              <a:cxnLst>
                <a:cxn ang="0">
                  <a:pos x="connsiteX0" y="connsiteY0"/>
                </a:cxn>
                <a:cxn ang="0">
                  <a:pos x="connsiteX1" y="connsiteY1"/>
                </a:cxn>
                <a:cxn ang="0">
                  <a:pos x="connsiteX2" y="connsiteY2"/>
                </a:cxn>
                <a:cxn ang="0">
                  <a:pos x="connsiteX3" y="connsiteY3"/>
                </a:cxn>
              </a:cxnLst>
              <a:rect l="l" t="t" r="r" b="b"/>
              <a:pathLst>
                <a:path w="78380" h="254740">
                  <a:moveTo>
                    <a:pt x="0" y="254741"/>
                  </a:moveTo>
                  <a:lnTo>
                    <a:pt x="0" y="0"/>
                  </a:lnTo>
                  <a:lnTo>
                    <a:pt x="78381" y="0"/>
                  </a:lnTo>
                  <a:lnTo>
                    <a:pt x="78381" y="254741"/>
                  </a:lnTo>
                  <a:close/>
                </a:path>
              </a:pathLst>
            </a:custGeom>
            <a:solidFill>
              <a:schemeClr val="tx2"/>
            </a:solidFill>
            <a:ln w="3250" cap="flat">
              <a:no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ED5C3F2F-DC8E-9D4F-B7E9-50E11A4B38EB}"/>
                </a:ext>
              </a:extLst>
            </p:cNvPr>
            <p:cNvSpPr/>
            <p:nvPr/>
          </p:nvSpPr>
          <p:spPr>
            <a:xfrm>
              <a:off x="1982216" y="823613"/>
              <a:ext cx="259901" cy="270119"/>
            </a:xfrm>
            <a:custGeom>
              <a:avLst/>
              <a:gdLst>
                <a:gd name="connsiteX0" fmla="*/ 77827 w 259901"/>
                <a:gd name="connsiteY0" fmla="*/ 135206 h 270119"/>
                <a:gd name="connsiteX1" fmla="*/ 137704 w 259901"/>
                <a:gd name="connsiteY1" fmla="*/ 198373 h 270119"/>
                <a:gd name="connsiteX2" fmla="*/ 190805 w 259901"/>
                <a:gd name="connsiteY2" fmla="*/ 160460 h 270119"/>
                <a:gd name="connsiteX3" fmla="*/ 259902 w 259901"/>
                <a:gd name="connsiteY3" fmla="*/ 181472 h 270119"/>
                <a:gd name="connsiteX4" fmla="*/ 137704 w 259901"/>
                <a:gd name="connsiteY4" fmla="*/ 270120 h 270119"/>
                <a:gd name="connsiteX5" fmla="*/ 0 w 259901"/>
                <a:gd name="connsiteY5" fmla="*/ 135335 h 270119"/>
                <a:gd name="connsiteX6" fmla="*/ 135098 w 259901"/>
                <a:gd name="connsiteY6" fmla="*/ 0 h 270119"/>
                <a:gd name="connsiteX7" fmla="*/ 258371 w 259901"/>
                <a:gd name="connsiteY7" fmla="*/ 88680 h 270119"/>
                <a:gd name="connsiteX8" fmla="*/ 188232 w 259901"/>
                <a:gd name="connsiteY8" fmla="*/ 109693 h 270119"/>
                <a:gd name="connsiteX9" fmla="*/ 136662 w 259901"/>
                <a:gd name="connsiteY9" fmla="*/ 71779 h 270119"/>
                <a:gd name="connsiteX10" fmla="*/ 77827 w 259901"/>
                <a:gd name="connsiteY10" fmla="*/ 135206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01" h="270119">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tx2"/>
            </a:solidFill>
            <a:ln w="3250" cap="flat">
              <a:no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28755CDF-AA63-654A-AA87-8AAFD014296A}"/>
                </a:ext>
              </a:extLst>
            </p:cNvPr>
            <p:cNvSpPr/>
            <p:nvPr/>
          </p:nvSpPr>
          <p:spPr>
            <a:xfrm>
              <a:off x="2287009" y="714826"/>
              <a:ext cx="259934" cy="371103"/>
            </a:xfrm>
            <a:custGeom>
              <a:avLst/>
              <a:gdLst>
                <a:gd name="connsiteX0" fmla="*/ 157804 w 259934"/>
                <a:gd name="connsiteY0" fmla="*/ 223497 h 371103"/>
                <a:gd name="connsiteX1" fmla="*/ 259934 w 259934"/>
                <a:gd name="connsiteY1" fmla="*/ 371103 h 371103"/>
                <a:gd name="connsiteX2" fmla="*/ 163961 w 259934"/>
                <a:gd name="connsiteY2" fmla="*/ 371103 h 371103"/>
                <a:gd name="connsiteX3" fmla="*/ 103628 w 259934"/>
                <a:gd name="connsiteY3" fmla="*/ 281419 h 371103"/>
                <a:gd name="connsiteX4" fmla="*/ 78348 w 259934"/>
                <a:gd name="connsiteY4" fmla="*/ 308584 h 371103"/>
                <a:gd name="connsiteX5" fmla="*/ 78348 w 259934"/>
                <a:gd name="connsiteY5" fmla="*/ 371103 h 371103"/>
                <a:gd name="connsiteX6" fmla="*/ 0 w 259934"/>
                <a:gd name="connsiteY6" fmla="*/ 371103 h 371103"/>
                <a:gd name="connsiteX7" fmla="*/ 0 w 259934"/>
                <a:gd name="connsiteY7" fmla="*/ 0 h 371103"/>
                <a:gd name="connsiteX8" fmla="*/ 78381 w 259934"/>
                <a:gd name="connsiteY8" fmla="*/ 0 h 371103"/>
                <a:gd name="connsiteX9" fmla="*/ 78381 w 259934"/>
                <a:gd name="connsiteY9" fmla="*/ 201967 h 371103"/>
                <a:gd name="connsiteX10" fmla="*/ 156273 w 259934"/>
                <a:gd name="connsiteY10" fmla="*/ 116362 h 371103"/>
                <a:gd name="connsiteX11" fmla="*/ 257882 w 259934"/>
                <a:gd name="connsiteY11" fmla="*/ 116362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4" h="371103">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tx2"/>
            </a:solidFill>
            <a:ln w="3250" cap="flat">
              <a:no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3F77F5D2-A125-1443-BAB3-75CEA99FC8AE}"/>
                </a:ext>
              </a:extLst>
            </p:cNvPr>
            <p:cNvSpPr/>
            <p:nvPr/>
          </p:nvSpPr>
          <p:spPr>
            <a:xfrm>
              <a:off x="2580987" y="714826"/>
              <a:ext cx="270261" cy="376736"/>
            </a:xfrm>
            <a:custGeom>
              <a:avLst/>
              <a:gdLst>
                <a:gd name="connsiteX0" fmla="*/ 0 w 270261"/>
                <a:gd name="connsiteY0" fmla="*/ 371103 h 376736"/>
                <a:gd name="connsiteX1" fmla="*/ 0 w 270261"/>
                <a:gd name="connsiteY1" fmla="*/ 0 h 376736"/>
                <a:gd name="connsiteX2" fmla="*/ 76850 w 270261"/>
                <a:gd name="connsiteY2" fmla="*/ 0 h 376736"/>
                <a:gd name="connsiteX3" fmla="*/ 76850 w 270261"/>
                <a:gd name="connsiteY3" fmla="*/ 140451 h 376736"/>
                <a:gd name="connsiteX4" fmla="*/ 151126 w 270261"/>
                <a:gd name="connsiteY4" fmla="*/ 110211 h 376736"/>
                <a:gd name="connsiteX5" fmla="*/ 270261 w 270261"/>
                <a:gd name="connsiteY5" fmla="*/ 242956 h 376736"/>
                <a:gd name="connsiteX6" fmla="*/ 148031 w 270261"/>
                <a:gd name="connsiteY6" fmla="*/ 376737 h 376736"/>
                <a:gd name="connsiteX7" fmla="*/ 75807 w 270261"/>
                <a:gd name="connsiteY7" fmla="*/ 342385 h 376736"/>
                <a:gd name="connsiteX8" fmla="*/ 75807 w 270261"/>
                <a:gd name="connsiteY8" fmla="*/ 371103 h 376736"/>
                <a:gd name="connsiteX9" fmla="*/ 134088 w 270261"/>
                <a:gd name="connsiteY9" fmla="*/ 180436 h 376736"/>
                <a:gd name="connsiteX10" fmla="*/ 75807 w 270261"/>
                <a:gd name="connsiteY10" fmla="*/ 243474 h 376736"/>
                <a:gd name="connsiteX11" fmla="*/ 134088 w 270261"/>
                <a:gd name="connsiteY11" fmla="*/ 307029 h 376736"/>
                <a:gd name="connsiteX12" fmla="*/ 191848 w 270261"/>
                <a:gd name="connsiteY12" fmla="*/ 243474 h 376736"/>
                <a:gd name="connsiteX13" fmla="*/ 134088 w 270261"/>
                <a:gd name="connsiteY13" fmla="*/ 180436 h 37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261" h="376736">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tx2"/>
            </a:solidFill>
            <a:ln w="3250" cap="flat">
              <a:noFill/>
              <a:prstDash val="solid"/>
              <a:miter/>
            </a:ln>
          </p:spPr>
          <p:txBody>
            <a:bodyPr rtlCol="0" anchor="ctr"/>
            <a:lstStyle/>
            <a:p>
              <a:endParaRPr lang="en-US"/>
            </a:p>
          </p:txBody>
        </p:sp>
        <p:sp>
          <p:nvSpPr>
            <p:cNvPr id="27" name="Freeform 26">
              <a:extLst>
                <a:ext uri="{FF2B5EF4-FFF2-40B4-BE49-F238E27FC236}">
                  <a16:creationId xmlns:a16="http://schemas.microsoft.com/office/drawing/2014/main" id="{ECDF028E-3F84-134A-A0C2-7B1B9CC9EF3F}"/>
                </a:ext>
              </a:extLst>
            </p:cNvPr>
            <p:cNvSpPr/>
            <p:nvPr/>
          </p:nvSpPr>
          <p:spPr>
            <a:xfrm>
              <a:off x="2883239" y="823483"/>
              <a:ext cx="234263" cy="269731"/>
            </a:xfrm>
            <a:custGeom>
              <a:avLst/>
              <a:gdLst>
                <a:gd name="connsiteX0" fmla="*/ 75938 w 234263"/>
                <a:gd name="connsiteY0" fmla="*/ 115326 h 269731"/>
                <a:gd name="connsiteX1" fmla="*/ 136271 w 234263"/>
                <a:gd name="connsiteY1" fmla="*/ 106099 h 269731"/>
                <a:gd name="connsiteX2" fmla="*/ 154840 w 234263"/>
                <a:gd name="connsiteY2" fmla="*/ 88680 h 269731"/>
                <a:gd name="connsiteX3" fmla="*/ 117180 w 234263"/>
                <a:gd name="connsiteY3" fmla="*/ 60998 h 269731"/>
                <a:gd name="connsiteX4" fmla="*/ 73364 w 234263"/>
                <a:gd name="connsiteY4" fmla="*/ 98426 h 269731"/>
                <a:gd name="connsiteX5" fmla="*/ 5278 w 234263"/>
                <a:gd name="connsiteY5" fmla="*/ 84601 h 269731"/>
                <a:gd name="connsiteX6" fmla="*/ 117702 w 234263"/>
                <a:gd name="connsiteY6" fmla="*/ 0 h 269731"/>
                <a:gd name="connsiteX7" fmla="*/ 231168 w 234263"/>
                <a:gd name="connsiteY7" fmla="*/ 98426 h 269731"/>
                <a:gd name="connsiteX8" fmla="*/ 231168 w 234263"/>
                <a:gd name="connsiteY8" fmla="*/ 222979 h 269731"/>
                <a:gd name="connsiteX9" fmla="*/ 234263 w 234263"/>
                <a:gd name="connsiteY9" fmla="*/ 262447 h 269731"/>
                <a:gd name="connsiteX10" fmla="*/ 163473 w 234263"/>
                <a:gd name="connsiteY10" fmla="*/ 262447 h 269731"/>
                <a:gd name="connsiteX11" fmla="*/ 160899 w 234263"/>
                <a:gd name="connsiteY11" fmla="*/ 233728 h 269731"/>
                <a:gd name="connsiteX12" fmla="*/ 88675 w 234263"/>
                <a:gd name="connsiteY12" fmla="*/ 269731 h 269731"/>
                <a:gd name="connsiteX13" fmla="*/ 0 w 234263"/>
                <a:gd name="connsiteY13" fmla="*/ 192318 h 269731"/>
                <a:gd name="connsiteX14" fmla="*/ 75938 w 234263"/>
                <a:gd name="connsiteY14" fmla="*/ 115326 h 269731"/>
                <a:gd name="connsiteX15" fmla="*/ 154840 w 234263"/>
                <a:gd name="connsiteY15" fmla="*/ 162499 h 269731"/>
                <a:gd name="connsiteX16" fmla="*/ 154840 w 234263"/>
                <a:gd name="connsiteY16" fmla="*/ 151232 h 269731"/>
                <a:gd name="connsiteX17" fmla="*/ 106234 w 234263"/>
                <a:gd name="connsiteY17" fmla="*/ 158905 h 269731"/>
                <a:gd name="connsiteX18" fmla="*/ 77338 w 234263"/>
                <a:gd name="connsiteY18" fmla="*/ 187106 h 269731"/>
                <a:gd name="connsiteX19" fmla="*/ 107766 w 234263"/>
                <a:gd name="connsiteY19" fmla="*/ 213234 h 269731"/>
                <a:gd name="connsiteX20" fmla="*/ 154709 w 234263"/>
                <a:gd name="connsiteY20" fmla="*/ 162499 h 26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263" h="269731">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tx2"/>
            </a:solidFill>
            <a:ln w="3250" cap="flat">
              <a:noFill/>
              <a:prstDash val="solid"/>
              <a:miter/>
            </a:ln>
          </p:spPr>
          <p:txBody>
            <a:bodyPr rtlCol="0" anchor="ctr"/>
            <a:lstStyle/>
            <a:p>
              <a:endParaRPr lang="en-US"/>
            </a:p>
          </p:txBody>
        </p:sp>
        <p:sp>
          <p:nvSpPr>
            <p:cNvPr id="28" name="Freeform 27">
              <a:extLst>
                <a:ext uri="{FF2B5EF4-FFF2-40B4-BE49-F238E27FC236}">
                  <a16:creationId xmlns:a16="http://schemas.microsoft.com/office/drawing/2014/main" id="{0655489B-23F2-F543-A691-253D19841A67}"/>
                </a:ext>
              </a:extLst>
            </p:cNvPr>
            <p:cNvSpPr/>
            <p:nvPr/>
          </p:nvSpPr>
          <p:spPr>
            <a:xfrm>
              <a:off x="3155943" y="823645"/>
              <a:ext cx="210449" cy="269957"/>
            </a:xfrm>
            <a:custGeom>
              <a:avLst/>
              <a:gdLst>
                <a:gd name="connsiteX0" fmla="*/ 66653 w 210449"/>
                <a:gd name="connsiteY0" fmla="*/ 178234 h 269957"/>
                <a:gd name="connsiteX1" fmla="*/ 106853 w 210449"/>
                <a:gd name="connsiteY1" fmla="*/ 212554 h 269957"/>
                <a:gd name="connsiteX2" fmla="*/ 136792 w 210449"/>
                <a:gd name="connsiteY2" fmla="*/ 190538 h 269957"/>
                <a:gd name="connsiteX3" fmla="*/ 111512 w 210449"/>
                <a:gd name="connsiteY3" fmla="*/ 169493 h 269957"/>
                <a:gd name="connsiteX4" fmla="*/ 82192 w 210449"/>
                <a:gd name="connsiteY4" fmla="*/ 163017 h 269957"/>
                <a:gd name="connsiteX5" fmla="*/ 5864 w 210449"/>
                <a:gd name="connsiteY5" fmla="*/ 84601 h 269957"/>
                <a:gd name="connsiteX6" fmla="*/ 104345 w 210449"/>
                <a:gd name="connsiteY6" fmla="*/ 0 h 269957"/>
                <a:gd name="connsiteX7" fmla="*/ 206996 w 210449"/>
                <a:gd name="connsiteY7" fmla="*/ 75859 h 269957"/>
                <a:gd name="connsiteX8" fmla="*/ 142037 w 210449"/>
                <a:gd name="connsiteY8" fmla="*/ 87482 h 269957"/>
                <a:gd name="connsiteX9" fmla="*/ 105420 w 210449"/>
                <a:gd name="connsiteY9" fmla="*/ 56239 h 269957"/>
                <a:gd name="connsiteX10" fmla="*/ 77567 w 210449"/>
                <a:gd name="connsiteY10" fmla="*/ 78287 h 269957"/>
                <a:gd name="connsiteX11" fmla="*/ 97699 w 210449"/>
                <a:gd name="connsiteY11" fmla="*/ 97228 h 269957"/>
                <a:gd name="connsiteX12" fmla="*/ 131710 w 210449"/>
                <a:gd name="connsiteY12" fmla="*/ 103897 h 269957"/>
                <a:gd name="connsiteX13" fmla="*/ 210449 w 210449"/>
                <a:gd name="connsiteY13" fmla="*/ 183868 h 269957"/>
                <a:gd name="connsiteX14" fmla="*/ 108319 w 210449"/>
                <a:gd name="connsiteY14" fmla="*/ 269958 h 269957"/>
                <a:gd name="connsiteX15" fmla="*/ 0 w 210449"/>
                <a:gd name="connsiteY15" fmla="*/ 190020 h 2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449" h="269957">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tx2"/>
            </a:solidFill>
            <a:ln w="3250" cap="flat">
              <a:no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692F422B-CFC9-7947-A19D-F3D203D34B86}"/>
                </a:ext>
              </a:extLst>
            </p:cNvPr>
            <p:cNvSpPr/>
            <p:nvPr/>
          </p:nvSpPr>
          <p:spPr>
            <a:xfrm>
              <a:off x="3395386" y="823451"/>
              <a:ext cx="256328" cy="270119"/>
            </a:xfrm>
            <a:custGeom>
              <a:avLst/>
              <a:gdLst>
                <a:gd name="connsiteX0" fmla="*/ 251660 w 256328"/>
                <a:gd name="connsiteY0" fmla="*/ 189178 h 270119"/>
                <a:gd name="connsiteX1" fmla="*/ 133567 w 256328"/>
                <a:gd name="connsiteY1" fmla="*/ 270120 h 270119"/>
                <a:gd name="connsiteX2" fmla="*/ 0 w 256328"/>
                <a:gd name="connsiteY2" fmla="*/ 134299 h 270119"/>
                <a:gd name="connsiteX3" fmla="*/ 127931 w 256328"/>
                <a:gd name="connsiteY3" fmla="*/ 0 h 270119"/>
                <a:gd name="connsiteX4" fmla="*/ 256318 w 256328"/>
                <a:gd name="connsiteY4" fmla="*/ 130705 h 270119"/>
                <a:gd name="connsiteX5" fmla="*/ 254787 w 256328"/>
                <a:gd name="connsiteY5" fmla="*/ 154794 h 270119"/>
                <a:gd name="connsiteX6" fmla="*/ 76296 w 256328"/>
                <a:gd name="connsiteY6" fmla="*/ 154794 h 270119"/>
                <a:gd name="connsiteX7" fmla="*/ 134577 w 256328"/>
                <a:gd name="connsiteY7" fmla="*/ 204006 h 270119"/>
                <a:gd name="connsiteX8" fmla="*/ 186146 w 256328"/>
                <a:gd name="connsiteY8" fmla="*/ 170691 h 270119"/>
                <a:gd name="connsiteX9" fmla="*/ 180478 w 256328"/>
                <a:gd name="connsiteY9" fmla="*/ 104642 h 270119"/>
                <a:gd name="connsiteX10" fmla="*/ 128908 w 256328"/>
                <a:gd name="connsiteY10" fmla="*/ 61581 h 270119"/>
                <a:gd name="connsiteX11" fmla="*/ 77860 w 256328"/>
                <a:gd name="connsiteY11" fmla="*/ 104642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28" h="270119">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tx2"/>
            </a:solidFill>
            <a:ln w="3250" cap="flat">
              <a:no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C7505DDE-7692-9149-8AAB-3ED95354AE96}"/>
                </a:ext>
              </a:extLst>
            </p:cNvPr>
            <p:cNvSpPr/>
            <p:nvPr/>
          </p:nvSpPr>
          <p:spPr>
            <a:xfrm>
              <a:off x="1857152" y="714826"/>
              <a:ext cx="78055" cy="77574"/>
            </a:xfrm>
            <a:custGeom>
              <a:avLst/>
              <a:gdLst>
                <a:gd name="connsiteX0" fmla="*/ 0 w 78055"/>
                <a:gd name="connsiteY0" fmla="*/ 0 h 77574"/>
                <a:gd name="connsiteX1" fmla="*/ 78055 w 78055"/>
                <a:gd name="connsiteY1" fmla="*/ 0 h 77574"/>
                <a:gd name="connsiteX2" fmla="*/ 78055 w 78055"/>
                <a:gd name="connsiteY2" fmla="*/ 77575 h 77574"/>
                <a:gd name="connsiteX3" fmla="*/ 0 w 78055"/>
                <a:gd name="connsiteY3" fmla="*/ 77575 h 77574"/>
              </a:gdLst>
              <a:ahLst/>
              <a:cxnLst>
                <a:cxn ang="0">
                  <a:pos x="connsiteX0" y="connsiteY0"/>
                </a:cxn>
                <a:cxn ang="0">
                  <a:pos x="connsiteX1" y="connsiteY1"/>
                </a:cxn>
                <a:cxn ang="0">
                  <a:pos x="connsiteX2" y="connsiteY2"/>
                </a:cxn>
                <a:cxn ang="0">
                  <a:pos x="connsiteX3" y="connsiteY3"/>
                </a:cxn>
              </a:cxnLst>
              <a:rect l="l" t="t" r="r" b="b"/>
              <a:pathLst>
                <a:path w="78055" h="77574">
                  <a:moveTo>
                    <a:pt x="0" y="0"/>
                  </a:moveTo>
                  <a:lnTo>
                    <a:pt x="78055" y="0"/>
                  </a:lnTo>
                  <a:lnTo>
                    <a:pt x="78055" y="77575"/>
                  </a:lnTo>
                  <a:lnTo>
                    <a:pt x="0" y="77575"/>
                  </a:lnTo>
                  <a:close/>
                </a:path>
              </a:pathLst>
            </a:custGeom>
            <a:solidFill>
              <a:schemeClr val="bg1"/>
            </a:solidFill>
            <a:ln w="3250" cap="flat">
              <a:no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1B0470C8-94BF-4D45-96B4-345C68ECB467}"/>
                </a:ext>
              </a:extLst>
            </p:cNvPr>
            <p:cNvSpPr/>
            <p:nvPr/>
          </p:nvSpPr>
          <p:spPr>
            <a:xfrm>
              <a:off x="858952" y="714406"/>
              <a:ext cx="236478" cy="235088"/>
            </a:xfrm>
            <a:custGeom>
              <a:avLst/>
              <a:gdLst>
                <a:gd name="connsiteX0" fmla="*/ 236478 w 236478"/>
                <a:gd name="connsiteY0" fmla="*/ 0 h 235088"/>
                <a:gd name="connsiteX1" fmla="*/ 236478 w 236478"/>
                <a:gd name="connsiteY1" fmla="*/ 235088 h 235088"/>
                <a:gd name="connsiteX2" fmla="*/ 118223 w 236478"/>
                <a:gd name="connsiteY2" fmla="*/ 235088 h 235088"/>
                <a:gd name="connsiteX3" fmla="*/ 118223 w 236478"/>
                <a:gd name="connsiteY3" fmla="*/ 117528 h 235088"/>
                <a:gd name="connsiteX4" fmla="*/ 0 w 236478"/>
                <a:gd name="connsiteY4" fmla="*/ 117528 h 235088"/>
                <a:gd name="connsiteX5" fmla="*/ 0 w 236478"/>
                <a:gd name="connsiteY5" fmla="*/ 0 h 235088"/>
                <a:gd name="connsiteX6" fmla="*/ 236478 w 236478"/>
                <a:gd name="connsiteY6" fmla="*/ 0 h 23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78" h="23508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w="3250"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0AA96B5B-70EA-384F-95F8-621064263A56}"/>
                </a:ext>
              </a:extLst>
            </p:cNvPr>
            <p:cNvSpPr/>
            <p:nvPr/>
          </p:nvSpPr>
          <p:spPr>
            <a:xfrm>
              <a:off x="740664" y="831933"/>
              <a:ext cx="236511" cy="235055"/>
            </a:xfrm>
            <a:custGeom>
              <a:avLst/>
              <a:gdLst>
                <a:gd name="connsiteX0" fmla="*/ 236511 w 236511"/>
                <a:gd name="connsiteY0" fmla="*/ 117560 h 235055"/>
                <a:gd name="connsiteX1" fmla="*/ 236511 w 236511"/>
                <a:gd name="connsiteY1" fmla="*/ 235056 h 235055"/>
                <a:gd name="connsiteX2" fmla="*/ 0 w 236511"/>
                <a:gd name="connsiteY2" fmla="*/ 235056 h 235055"/>
                <a:gd name="connsiteX3" fmla="*/ 0 w 236511"/>
                <a:gd name="connsiteY3" fmla="*/ 0 h 235055"/>
                <a:gd name="connsiteX4" fmla="*/ 118288 w 236511"/>
                <a:gd name="connsiteY4" fmla="*/ 0 h 235055"/>
                <a:gd name="connsiteX5" fmla="*/ 118288 w 236511"/>
                <a:gd name="connsiteY5" fmla="*/ 117560 h 235055"/>
                <a:gd name="connsiteX6" fmla="*/ 236511 w 236511"/>
                <a:gd name="connsiteY6" fmla="*/ 117560 h 23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11" h="235055">
                  <a:moveTo>
                    <a:pt x="236511" y="117560"/>
                  </a:moveTo>
                  <a:lnTo>
                    <a:pt x="236511" y="235056"/>
                  </a:lnTo>
                  <a:lnTo>
                    <a:pt x="0" y="235056"/>
                  </a:lnTo>
                  <a:lnTo>
                    <a:pt x="0" y="0"/>
                  </a:lnTo>
                  <a:lnTo>
                    <a:pt x="118288" y="0"/>
                  </a:lnTo>
                  <a:lnTo>
                    <a:pt x="118288" y="117560"/>
                  </a:lnTo>
                  <a:lnTo>
                    <a:pt x="236511" y="117560"/>
                  </a:lnTo>
                  <a:close/>
                </a:path>
              </a:pathLst>
            </a:custGeom>
            <a:solidFill>
              <a:schemeClr val="tx2"/>
            </a:solidFill>
            <a:ln w="3250"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A2BF307-3267-F04C-9A8B-146CEA5042E5}"/>
                </a:ext>
              </a:extLst>
            </p:cNvPr>
            <p:cNvSpPr/>
            <p:nvPr/>
          </p:nvSpPr>
          <p:spPr>
            <a:xfrm>
              <a:off x="977175" y="1066989"/>
              <a:ext cx="118288" cy="117560"/>
            </a:xfrm>
            <a:custGeom>
              <a:avLst/>
              <a:gdLst>
                <a:gd name="connsiteX0" fmla="*/ 0 w 118288"/>
                <a:gd name="connsiteY0" fmla="*/ 0 h 117560"/>
                <a:gd name="connsiteX1" fmla="*/ 118288 w 118288"/>
                <a:gd name="connsiteY1" fmla="*/ 0 h 117560"/>
                <a:gd name="connsiteX2" fmla="*/ 118288 w 118288"/>
                <a:gd name="connsiteY2" fmla="*/ 117560 h 117560"/>
                <a:gd name="connsiteX3" fmla="*/ 0 w 118288"/>
                <a:gd name="connsiteY3" fmla="*/ 117560 h 117560"/>
              </a:gdLst>
              <a:ahLst/>
              <a:cxnLst>
                <a:cxn ang="0">
                  <a:pos x="connsiteX0" y="connsiteY0"/>
                </a:cxn>
                <a:cxn ang="0">
                  <a:pos x="connsiteX1" y="connsiteY1"/>
                </a:cxn>
                <a:cxn ang="0">
                  <a:pos x="connsiteX2" y="connsiteY2"/>
                </a:cxn>
                <a:cxn ang="0">
                  <a:pos x="connsiteX3" y="connsiteY3"/>
                </a:cxn>
              </a:cxnLst>
              <a:rect l="l" t="t" r="r" b="b"/>
              <a:pathLst>
                <a:path w="118288" h="117560">
                  <a:moveTo>
                    <a:pt x="0" y="0"/>
                  </a:moveTo>
                  <a:lnTo>
                    <a:pt x="118288" y="0"/>
                  </a:lnTo>
                  <a:lnTo>
                    <a:pt x="118288" y="117560"/>
                  </a:lnTo>
                  <a:lnTo>
                    <a:pt x="0" y="117560"/>
                  </a:lnTo>
                  <a:close/>
                </a:path>
              </a:pathLst>
            </a:custGeom>
            <a:solidFill>
              <a:srgbClr val="F25E30"/>
            </a:solidFill>
            <a:ln w="3250" cap="flat">
              <a:noFill/>
              <a:prstDash val="solid"/>
              <a:miter/>
            </a:ln>
          </p:spPr>
          <p:txBody>
            <a:bodyPr rtlCol="0" anchor="ctr"/>
            <a:lstStyle/>
            <a:p>
              <a:endParaRPr lang="en-US"/>
            </a:p>
          </p:txBody>
        </p:sp>
      </p:grpSp>
    </p:spTree>
    <p:extLst>
      <p:ext uri="{BB962C8B-B14F-4D97-AF65-F5344CB8AC3E}">
        <p14:creationId xmlns:p14="http://schemas.microsoft.com/office/powerpoint/2010/main" val="24052485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Only" preserve="1" userDrawn="1">
  <p:cSld name="1_Title Only">
    <p:spTree>
      <p:nvGrpSpPr>
        <p:cNvPr id="1" name="Shape 156"/>
        <p:cNvGrpSpPr/>
        <p:nvPr/>
      </p:nvGrpSpPr>
      <p:grpSpPr>
        <a:xfrm>
          <a:off x="0" y="0"/>
          <a:ext cx="0" cy="0"/>
          <a:chOff x="0" y="0"/>
          <a:chExt cx="0" cy="0"/>
        </a:xfrm>
      </p:grpSpPr>
      <p:sp>
        <p:nvSpPr>
          <p:cNvPr id="157" name="Google Shape;157;p36"/>
          <p:cNvSpPr txBox="1">
            <a:spLocks noGrp="1"/>
          </p:cNvSpPr>
          <p:nvPr>
            <p:ph type="title" hasCustomPrompt="1"/>
          </p:nvPr>
        </p:nvSpPr>
        <p:spPr>
          <a:xfrm>
            <a:off x="461178" y="681038"/>
            <a:ext cx="11269647" cy="458884"/>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dirty="0"/>
              <a:t>Colors and tints</a:t>
            </a:r>
            <a:endParaRPr dirty="0"/>
          </a:p>
        </p:txBody>
      </p:sp>
      <p:sp>
        <p:nvSpPr>
          <p:cNvPr id="158" name="Google Shape;158;p3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r>
              <a:rPr lang="en-US"/>
              <a:t>© Quickbase 2021 Private &amp; Confidential</a:t>
            </a:r>
            <a:endParaRPr/>
          </a:p>
        </p:txBody>
      </p:sp>
      <p:sp>
        <p:nvSpPr>
          <p:cNvPr id="159" name="Google Shape;159;p3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00000000-1234-1234-1234-123412341234}" type="slidenum">
              <a:rPr lang="en-US" smtClean="0"/>
              <a:pPr/>
              <a:t>‹#›</a:t>
            </a:fld>
            <a:endParaRPr lang="en-US"/>
          </a:p>
        </p:txBody>
      </p:sp>
      <p:sp>
        <p:nvSpPr>
          <p:cNvPr id="160" name="Google Shape;160;p36"/>
          <p:cNvSpPr/>
          <p:nvPr userDrawn="1"/>
        </p:nvSpPr>
        <p:spPr>
          <a:xfrm>
            <a:off x="0" y="6807994"/>
            <a:ext cx="12192000" cy="50006"/>
          </a:xfrm>
          <a:prstGeom prst="rect">
            <a:avLst/>
          </a:prstGeom>
          <a:solidFill>
            <a:schemeClr val="accent3"/>
          </a:solidFill>
          <a:ln>
            <a:noFill/>
          </a:ln>
        </p:spPr>
        <p:txBody>
          <a:bodyPr spcFirstLastPara="1" wrap="square" lIns="82283" tIns="41130" rIns="82283" bIns="41130" anchor="ctr" anchorCtr="0">
            <a:noAutofit/>
          </a:bodyPr>
          <a:lstStyle/>
          <a:p>
            <a:pPr marL="0" marR="0" lvl="0" indent="0" algn="ctr" rtl="0">
              <a:spcBef>
                <a:spcPts val="0"/>
              </a:spcBef>
              <a:spcAft>
                <a:spcPts val="0"/>
              </a:spcAft>
              <a:buNone/>
            </a:pPr>
            <a:endParaRPr sz="1620" b="0" i="0" u="none" strike="noStrike" cap="none">
              <a:solidFill>
                <a:schemeClr val="lt1"/>
              </a:solidFill>
              <a:latin typeface="Calibri"/>
              <a:ea typeface="Calibri"/>
              <a:cs typeface="Calibri"/>
              <a:sym typeface="Calibri"/>
            </a:endParaRPr>
          </a:p>
        </p:txBody>
      </p:sp>
      <p:sp>
        <p:nvSpPr>
          <p:cNvPr id="2" name="Rectangle 1">
            <a:extLst>
              <a:ext uri="{FF2B5EF4-FFF2-40B4-BE49-F238E27FC236}">
                <a16:creationId xmlns:a16="http://schemas.microsoft.com/office/drawing/2014/main" id="{C4B2915C-F179-C646-BA35-5C6CC38B88A2}"/>
              </a:ext>
            </a:extLst>
          </p:cNvPr>
          <p:cNvSpPr/>
          <p:nvPr userDrawn="1"/>
        </p:nvSpPr>
        <p:spPr>
          <a:xfrm>
            <a:off x="1898756" y="1937492"/>
            <a:ext cx="1728865" cy="155597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9" name="Rectangle 8">
            <a:extLst>
              <a:ext uri="{FF2B5EF4-FFF2-40B4-BE49-F238E27FC236}">
                <a16:creationId xmlns:a16="http://schemas.microsoft.com/office/drawing/2014/main" id="{CA88F648-FB10-C34C-82F7-AE75E00B2FFF}"/>
              </a:ext>
            </a:extLst>
          </p:cNvPr>
          <p:cNvSpPr/>
          <p:nvPr userDrawn="1"/>
        </p:nvSpPr>
        <p:spPr>
          <a:xfrm>
            <a:off x="3625124" y="1937492"/>
            <a:ext cx="1728865" cy="15559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0" name="Rectangle 9">
            <a:extLst>
              <a:ext uri="{FF2B5EF4-FFF2-40B4-BE49-F238E27FC236}">
                <a16:creationId xmlns:a16="http://schemas.microsoft.com/office/drawing/2014/main" id="{7D6D57BF-D81E-A743-82CF-E9182300B461}"/>
              </a:ext>
            </a:extLst>
          </p:cNvPr>
          <p:cNvSpPr/>
          <p:nvPr userDrawn="1"/>
        </p:nvSpPr>
        <p:spPr>
          <a:xfrm>
            <a:off x="5351492" y="1937492"/>
            <a:ext cx="1728865" cy="155597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1" name="Rectangle 10">
            <a:extLst>
              <a:ext uri="{FF2B5EF4-FFF2-40B4-BE49-F238E27FC236}">
                <a16:creationId xmlns:a16="http://schemas.microsoft.com/office/drawing/2014/main" id="{2FA609B5-7E2B-C443-A9D0-41CD2CE2279C}"/>
              </a:ext>
            </a:extLst>
          </p:cNvPr>
          <p:cNvSpPr/>
          <p:nvPr userDrawn="1"/>
        </p:nvSpPr>
        <p:spPr>
          <a:xfrm>
            <a:off x="7077860" y="1937492"/>
            <a:ext cx="1728865" cy="155597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2" name="Rectangle 11">
            <a:extLst>
              <a:ext uri="{FF2B5EF4-FFF2-40B4-BE49-F238E27FC236}">
                <a16:creationId xmlns:a16="http://schemas.microsoft.com/office/drawing/2014/main" id="{8022C5DD-9F37-754A-98E1-04ABC57A6F70}"/>
              </a:ext>
            </a:extLst>
          </p:cNvPr>
          <p:cNvSpPr/>
          <p:nvPr userDrawn="1"/>
        </p:nvSpPr>
        <p:spPr>
          <a:xfrm>
            <a:off x="8804228" y="1937492"/>
            <a:ext cx="1728865" cy="155597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nvGrpSpPr>
          <p:cNvPr id="5" name="Group 4">
            <a:extLst>
              <a:ext uri="{FF2B5EF4-FFF2-40B4-BE49-F238E27FC236}">
                <a16:creationId xmlns:a16="http://schemas.microsoft.com/office/drawing/2014/main" id="{7F233EE9-889B-3344-8F10-C621898B4FA0}"/>
              </a:ext>
            </a:extLst>
          </p:cNvPr>
          <p:cNvGrpSpPr/>
          <p:nvPr userDrawn="1"/>
        </p:nvGrpSpPr>
        <p:grpSpPr>
          <a:xfrm>
            <a:off x="1898756" y="3475483"/>
            <a:ext cx="8634337" cy="435354"/>
            <a:chOff x="1424066" y="2304124"/>
            <a:chExt cx="6475753" cy="217788"/>
          </a:xfrm>
        </p:grpSpPr>
        <p:sp>
          <p:nvSpPr>
            <p:cNvPr id="13" name="Rectangle 12">
              <a:extLst>
                <a:ext uri="{FF2B5EF4-FFF2-40B4-BE49-F238E27FC236}">
                  <a16:creationId xmlns:a16="http://schemas.microsoft.com/office/drawing/2014/main" id="{4A6DE016-42FB-8847-8657-CDABDEB51799}"/>
                </a:ext>
              </a:extLst>
            </p:cNvPr>
            <p:cNvSpPr/>
            <p:nvPr userDrawn="1"/>
          </p:nvSpPr>
          <p:spPr>
            <a:xfrm>
              <a:off x="1424066" y="2304124"/>
              <a:ext cx="1296649" cy="217788"/>
            </a:xfrm>
            <a:prstGeom prst="rect">
              <a:avLst/>
            </a:prstGeom>
            <a:solidFill>
              <a:srgbClr val="769A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4" name="Rectangle 13">
              <a:extLst>
                <a:ext uri="{FF2B5EF4-FFF2-40B4-BE49-F238E27FC236}">
                  <a16:creationId xmlns:a16="http://schemas.microsoft.com/office/drawing/2014/main" id="{24CBAEF3-EFE7-C04C-B551-7BB705A0042A}"/>
                </a:ext>
              </a:extLst>
            </p:cNvPr>
            <p:cNvSpPr/>
            <p:nvPr userDrawn="1"/>
          </p:nvSpPr>
          <p:spPr>
            <a:xfrm>
              <a:off x="2718842" y="2304124"/>
              <a:ext cx="1296649" cy="217788"/>
            </a:xfrm>
            <a:prstGeom prst="rect">
              <a:avLst/>
            </a:prstGeom>
            <a:solidFill>
              <a:srgbClr val="56A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5" name="Rectangle 14">
              <a:extLst>
                <a:ext uri="{FF2B5EF4-FFF2-40B4-BE49-F238E27FC236}">
                  <a16:creationId xmlns:a16="http://schemas.microsoft.com/office/drawing/2014/main" id="{F6162208-096B-1D4B-9D14-1D587DA55A44}"/>
                </a:ext>
              </a:extLst>
            </p:cNvPr>
            <p:cNvSpPr/>
            <p:nvPr userDrawn="1"/>
          </p:nvSpPr>
          <p:spPr>
            <a:xfrm>
              <a:off x="4013618" y="2304124"/>
              <a:ext cx="1296649" cy="217788"/>
            </a:xfrm>
            <a:prstGeom prst="rect">
              <a:avLst/>
            </a:prstGeom>
            <a:solidFill>
              <a:srgbClr val="F89B8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6" name="Rectangle 15">
              <a:extLst>
                <a:ext uri="{FF2B5EF4-FFF2-40B4-BE49-F238E27FC236}">
                  <a16:creationId xmlns:a16="http://schemas.microsoft.com/office/drawing/2014/main" id="{F763DD38-FED2-1C40-A269-6C32613041B6}"/>
                </a:ext>
              </a:extLst>
            </p:cNvPr>
            <p:cNvSpPr/>
            <p:nvPr userDrawn="1"/>
          </p:nvSpPr>
          <p:spPr>
            <a:xfrm>
              <a:off x="5308394" y="2304124"/>
              <a:ext cx="1296649" cy="217788"/>
            </a:xfrm>
            <a:prstGeom prst="rect">
              <a:avLst/>
            </a:prstGeom>
            <a:solidFill>
              <a:srgbClr val="E6C2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7" name="Rectangle 16">
              <a:extLst>
                <a:ext uri="{FF2B5EF4-FFF2-40B4-BE49-F238E27FC236}">
                  <a16:creationId xmlns:a16="http://schemas.microsoft.com/office/drawing/2014/main" id="{CBA391A2-FD0D-C443-B233-B61B5D49CF66}"/>
                </a:ext>
              </a:extLst>
            </p:cNvPr>
            <p:cNvSpPr/>
            <p:nvPr userDrawn="1"/>
          </p:nvSpPr>
          <p:spPr>
            <a:xfrm>
              <a:off x="6603170" y="2304124"/>
              <a:ext cx="1296649" cy="217788"/>
            </a:xfrm>
            <a:prstGeom prst="rect">
              <a:avLst/>
            </a:prstGeom>
            <a:solidFill>
              <a:srgbClr val="944C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grpSp>
        <p:nvGrpSpPr>
          <p:cNvPr id="4" name="Group 3">
            <a:extLst>
              <a:ext uri="{FF2B5EF4-FFF2-40B4-BE49-F238E27FC236}">
                <a16:creationId xmlns:a16="http://schemas.microsoft.com/office/drawing/2014/main" id="{2C22A674-8FE8-F446-9BED-A09B735D6FD0}"/>
              </a:ext>
            </a:extLst>
          </p:cNvPr>
          <p:cNvGrpSpPr/>
          <p:nvPr userDrawn="1"/>
        </p:nvGrpSpPr>
        <p:grpSpPr>
          <a:xfrm>
            <a:off x="1898756" y="3909977"/>
            <a:ext cx="8634337" cy="435354"/>
            <a:chOff x="1424066" y="2498996"/>
            <a:chExt cx="6475753" cy="217788"/>
          </a:xfrm>
        </p:grpSpPr>
        <p:sp>
          <p:nvSpPr>
            <p:cNvPr id="18" name="Rectangle 17">
              <a:extLst>
                <a:ext uri="{FF2B5EF4-FFF2-40B4-BE49-F238E27FC236}">
                  <a16:creationId xmlns:a16="http://schemas.microsoft.com/office/drawing/2014/main" id="{F722BB89-3CA5-E04C-AB35-CE31FE7175EC}"/>
                </a:ext>
              </a:extLst>
            </p:cNvPr>
            <p:cNvSpPr/>
            <p:nvPr userDrawn="1"/>
          </p:nvSpPr>
          <p:spPr>
            <a:xfrm>
              <a:off x="1424066" y="2498996"/>
              <a:ext cx="1296649" cy="217788"/>
            </a:xfrm>
            <a:prstGeom prst="rect">
              <a:avLst/>
            </a:prstGeom>
            <a:solidFill>
              <a:srgbClr val="A3B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9" name="Rectangle 18">
              <a:extLst>
                <a:ext uri="{FF2B5EF4-FFF2-40B4-BE49-F238E27FC236}">
                  <a16:creationId xmlns:a16="http://schemas.microsoft.com/office/drawing/2014/main" id="{20153A59-55DC-644E-93FB-55B2F7D68C84}"/>
                </a:ext>
              </a:extLst>
            </p:cNvPr>
            <p:cNvSpPr/>
            <p:nvPr userDrawn="1"/>
          </p:nvSpPr>
          <p:spPr>
            <a:xfrm>
              <a:off x="2718842" y="2498996"/>
              <a:ext cx="1296649" cy="217788"/>
            </a:xfrm>
            <a:prstGeom prst="rect">
              <a:avLst/>
            </a:prstGeom>
            <a:solidFill>
              <a:srgbClr val="ABD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0" name="Rectangle 19">
              <a:extLst>
                <a:ext uri="{FF2B5EF4-FFF2-40B4-BE49-F238E27FC236}">
                  <a16:creationId xmlns:a16="http://schemas.microsoft.com/office/drawing/2014/main" id="{30A7B0FF-98CC-7D43-9AC2-B8E10CC441F4}"/>
                </a:ext>
              </a:extLst>
            </p:cNvPr>
            <p:cNvSpPr/>
            <p:nvPr userDrawn="1"/>
          </p:nvSpPr>
          <p:spPr>
            <a:xfrm>
              <a:off x="4013618" y="2498996"/>
              <a:ext cx="1296649" cy="217788"/>
            </a:xfrm>
            <a:prstGeom prst="rect">
              <a:avLst/>
            </a:prstGeom>
            <a:solidFill>
              <a:srgbClr val="FCD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1" name="Rectangle 20">
              <a:extLst>
                <a:ext uri="{FF2B5EF4-FFF2-40B4-BE49-F238E27FC236}">
                  <a16:creationId xmlns:a16="http://schemas.microsoft.com/office/drawing/2014/main" id="{8E0950F0-A836-1D4A-8910-E152327190B6}"/>
                </a:ext>
              </a:extLst>
            </p:cNvPr>
            <p:cNvSpPr/>
            <p:nvPr userDrawn="1"/>
          </p:nvSpPr>
          <p:spPr>
            <a:xfrm>
              <a:off x="5308394" y="2498996"/>
              <a:ext cx="1296649" cy="217788"/>
            </a:xfrm>
            <a:prstGeom prst="rect">
              <a:avLst/>
            </a:prstGeom>
            <a:solidFill>
              <a:srgbClr val="EFD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2" name="Rectangle 21">
              <a:extLst>
                <a:ext uri="{FF2B5EF4-FFF2-40B4-BE49-F238E27FC236}">
                  <a16:creationId xmlns:a16="http://schemas.microsoft.com/office/drawing/2014/main" id="{0DAC0FAB-B2AC-6243-84D6-C6800397DDD5}"/>
                </a:ext>
              </a:extLst>
            </p:cNvPr>
            <p:cNvSpPr/>
            <p:nvPr userDrawn="1"/>
          </p:nvSpPr>
          <p:spPr>
            <a:xfrm>
              <a:off x="6603170" y="2498996"/>
              <a:ext cx="1296649" cy="217788"/>
            </a:xfrm>
            <a:prstGeom prst="rect">
              <a:avLst/>
            </a:prstGeom>
            <a:solidFill>
              <a:srgbClr val="BF94C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grpSp>
        <p:nvGrpSpPr>
          <p:cNvPr id="3" name="Group 2">
            <a:extLst>
              <a:ext uri="{FF2B5EF4-FFF2-40B4-BE49-F238E27FC236}">
                <a16:creationId xmlns:a16="http://schemas.microsoft.com/office/drawing/2014/main" id="{FA1B0595-B2FC-5D42-A840-E289064AF0F5}"/>
              </a:ext>
            </a:extLst>
          </p:cNvPr>
          <p:cNvGrpSpPr/>
          <p:nvPr userDrawn="1"/>
        </p:nvGrpSpPr>
        <p:grpSpPr>
          <a:xfrm>
            <a:off x="1898756" y="4344471"/>
            <a:ext cx="8634337" cy="435354"/>
            <a:chOff x="1424066" y="2738839"/>
            <a:chExt cx="6475753" cy="217788"/>
          </a:xfrm>
        </p:grpSpPr>
        <p:sp>
          <p:nvSpPr>
            <p:cNvPr id="23" name="Rectangle 22">
              <a:extLst>
                <a:ext uri="{FF2B5EF4-FFF2-40B4-BE49-F238E27FC236}">
                  <a16:creationId xmlns:a16="http://schemas.microsoft.com/office/drawing/2014/main" id="{ADD22435-53E9-2F47-81DE-EB67ABD3CB57}"/>
                </a:ext>
              </a:extLst>
            </p:cNvPr>
            <p:cNvSpPr/>
            <p:nvPr userDrawn="1"/>
          </p:nvSpPr>
          <p:spPr>
            <a:xfrm>
              <a:off x="1424066" y="2738839"/>
              <a:ext cx="1296649" cy="217788"/>
            </a:xfrm>
            <a:prstGeom prst="rect">
              <a:avLst/>
            </a:prstGeom>
            <a:solidFill>
              <a:srgbClr val="D1DDD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4" name="Rectangle 23">
              <a:extLst>
                <a:ext uri="{FF2B5EF4-FFF2-40B4-BE49-F238E27FC236}">
                  <a16:creationId xmlns:a16="http://schemas.microsoft.com/office/drawing/2014/main" id="{AFB96B5C-0798-4B4B-A827-7FF4C2D90434}"/>
                </a:ext>
              </a:extLst>
            </p:cNvPr>
            <p:cNvSpPr/>
            <p:nvPr userDrawn="1"/>
          </p:nvSpPr>
          <p:spPr>
            <a:xfrm>
              <a:off x="2718842" y="2738839"/>
              <a:ext cx="1296649" cy="217788"/>
            </a:xfrm>
            <a:prstGeom prst="rect">
              <a:avLst/>
            </a:prstGeom>
            <a:solidFill>
              <a:srgbClr val="D5EA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5" name="Rectangle 24">
              <a:extLst>
                <a:ext uri="{FF2B5EF4-FFF2-40B4-BE49-F238E27FC236}">
                  <a16:creationId xmlns:a16="http://schemas.microsoft.com/office/drawing/2014/main" id="{B0974FE4-C5BF-3646-A6AA-98C0953D2CE9}"/>
                </a:ext>
              </a:extLst>
            </p:cNvPr>
            <p:cNvSpPr/>
            <p:nvPr userDrawn="1"/>
          </p:nvSpPr>
          <p:spPr>
            <a:xfrm>
              <a:off x="4013618" y="2738839"/>
              <a:ext cx="1296649" cy="217788"/>
            </a:xfrm>
            <a:prstGeom prst="rect">
              <a:avLst/>
            </a:prstGeom>
            <a:solidFill>
              <a:srgbClr val="F9EFE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6" name="Rectangle 25">
              <a:extLst>
                <a:ext uri="{FF2B5EF4-FFF2-40B4-BE49-F238E27FC236}">
                  <a16:creationId xmlns:a16="http://schemas.microsoft.com/office/drawing/2014/main" id="{41B1FF39-29D0-EF4F-830D-5DC6FAE18582}"/>
                </a:ext>
              </a:extLst>
            </p:cNvPr>
            <p:cNvSpPr/>
            <p:nvPr userDrawn="1"/>
          </p:nvSpPr>
          <p:spPr>
            <a:xfrm>
              <a:off x="5308394" y="2738839"/>
              <a:ext cx="1296649" cy="217788"/>
            </a:xfrm>
            <a:prstGeom prst="rect">
              <a:avLst/>
            </a:prstGeom>
            <a:solidFill>
              <a:srgbClr val="F7E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7" name="Rectangle 26">
              <a:extLst>
                <a:ext uri="{FF2B5EF4-FFF2-40B4-BE49-F238E27FC236}">
                  <a16:creationId xmlns:a16="http://schemas.microsoft.com/office/drawing/2014/main" id="{273C0B81-3A39-8F46-9E82-4AC2716FAAB1}"/>
                </a:ext>
              </a:extLst>
            </p:cNvPr>
            <p:cNvSpPr/>
            <p:nvPr userDrawn="1"/>
          </p:nvSpPr>
          <p:spPr>
            <a:xfrm>
              <a:off x="6603170" y="2738839"/>
              <a:ext cx="1296649" cy="217788"/>
            </a:xfrm>
            <a:prstGeom prst="rect">
              <a:avLst/>
            </a:prstGeom>
            <a:solidFill>
              <a:srgbClr val="E5D4E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grpSp>
        <p:nvGrpSpPr>
          <p:cNvPr id="30" name="Google Shape;179;p39">
            <a:extLst>
              <a:ext uri="{FF2B5EF4-FFF2-40B4-BE49-F238E27FC236}">
                <a16:creationId xmlns:a16="http://schemas.microsoft.com/office/drawing/2014/main" id="{B1B78CCF-1F5E-E34E-9101-59F8BFF2F9E7}"/>
              </a:ext>
            </a:extLst>
          </p:cNvPr>
          <p:cNvGrpSpPr/>
          <p:nvPr userDrawn="1"/>
        </p:nvGrpSpPr>
        <p:grpSpPr>
          <a:xfrm>
            <a:off x="210281" y="6406259"/>
            <a:ext cx="183059" cy="242571"/>
            <a:chOff x="5097417" y="6406259"/>
            <a:chExt cx="183059" cy="242571"/>
          </a:xfrm>
        </p:grpSpPr>
        <p:sp>
          <p:nvSpPr>
            <p:cNvPr id="31" name="Freeform 30">
              <a:extLst>
                <a:ext uri="{FF2B5EF4-FFF2-40B4-BE49-F238E27FC236}">
                  <a16:creationId xmlns:a16="http://schemas.microsoft.com/office/drawing/2014/main" id="{3A8EAF46-0578-1346-AF92-68EBC3E62217}"/>
                </a:ext>
              </a:extLst>
            </p:cNvPr>
            <p:cNvSpPr/>
            <p:nvPr/>
          </p:nvSpPr>
          <p:spPr>
            <a:xfrm>
              <a:off x="5158448" y="6406259"/>
              <a:ext cx="122011" cy="121294"/>
            </a:xfrm>
            <a:custGeom>
              <a:avLst/>
              <a:gdLst>
                <a:gd name="connsiteX0" fmla="*/ 122012 w 122011"/>
                <a:gd name="connsiteY0" fmla="*/ 0 h 121294"/>
                <a:gd name="connsiteX1" fmla="*/ 122012 w 122011"/>
                <a:gd name="connsiteY1" fmla="*/ 121294 h 121294"/>
                <a:gd name="connsiteX2" fmla="*/ 60997 w 122011"/>
                <a:gd name="connsiteY2" fmla="*/ 121294 h 121294"/>
                <a:gd name="connsiteX3" fmla="*/ 60997 w 122011"/>
                <a:gd name="connsiteY3" fmla="*/ 60639 h 121294"/>
                <a:gd name="connsiteX4" fmla="*/ 0 w 122011"/>
                <a:gd name="connsiteY4" fmla="*/ 60639 h 121294"/>
                <a:gd name="connsiteX5" fmla="*/ 0 w 122011"/>
                <a:gd name="connsiteY5" fmla="*/ 0 h 121294"/>
                <a:gd name="connsiteX6" fmla="*/ 122012 w 122011"/>
                <a:gd name="connsiteY6" fmla="*/ 0 h 121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11" h="121294">
                  <a:moveTo>
                    <a:pt x="122012" y="0"/>
                  </a:moveTo>
                  <a:lnTo>
                    <a:pt x="122012" y="121294"/>
                  </a:lnTo>
                  <a:lnTo>
                    <a:pt x="60997" y="121294"/>
                  </a:lnTo>
                  <a:lnTo>
                    <a:pt x="60997" y="60639"/>
                  </a:lnTo>
                  <a:lnTo>
                    <a:pt x="0" y="60639"/>
                  </a:lnTo>
                  <a:lnTo>
                    <a:pt x="0" y="0"/>
                  </a:lnTo>
                  <a:lnTo>
                    <a:pt x="122012" y="0"/>
                  </a:lnTo>
                  <a:close/>
                </a:path>
              </a:pathLst>
            </a:custGeom>
            <a:solidFill>
              <a:srgbClr val="2C9382"/>
            </a:solidFill>
            <a:ln w="1673" cap="flat">
              <a:no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78972771-8780-E041-ABDA-BF967D7E7E80}"/>
                </a:ext>
              </a:extLst>
            </p:cNvPr>
            <p:cNvSpPr/>
            <p:nvPr/>
          </p:nvSpPr>
          <p:spPr>
            <a:xfrm>
              <a:off x="5097417" y="6466897"/>
              <a:ext cx="122028" cy="121277"/>
            </a:xfrm>
            <a:custGeom>
              <a:avLst/>
              <a:gdLst>
                <a:gd name="connsiteX0" fmla="*/ 122028 w 122028"/>
                <a:gd name="connsiteY0" fmla="*/ 60655 h 121277"/>
                <a:gd name="connsiteX1" fmla="*/ 122028 w 122028"/>
                <a:gd name="connsiteY1" fmla="*/ 121278 h 121277"/>
                <a:gd name="connsiteX2" fmla="*/ 0 w 122028"/>
                <a:gd name="connsiteY2" fmla="*/ 121278 h 121277"/>
                <a:gd name="connsiteX3" fmla="*/ 0 w 122028"/>
                <a:gd name="connsiteY3" fmla="*/ 0 h 121277"/>
                <a:gd name="connsiteX4" fmla="*/ 61031 w 122028"/>
                <a:gd name="connsiteY4" fmla="*/ 0 h 121277"/>
                <a:gd name="connsiteX5" fmla="*/ 61031 w 122028"/>
                <a:gd name="connsiteY5" fmla="*/ 60655 h 121277"/>
                <a:gd name="connsiteX6" fmla="*/ 122028 w 122028"/>
                <a:gd name="connsiteY6" fmla="*/ 60655 h 121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2028" h="121277">
                  <a:moveTo>
                    <a:pt x="122028" y="60655"/>
                  </a:moveTo>
                  <a:lnTo>
                    <a:pt x="122028" y="121278"/>
                  </a:lnTo>
                  <a:lnTo>
                    <a:pt x="0" y="121278"/>
                  </a:lnTo>
                  <a:lnTo>
                    <a:pt x="0" y="0"/>
                  </a:lnTo>
                  <a:lnTo>
                    <a:pt x="61031" y="0"/>
                  </a:lnTo>
                  <a:lnTo>
                    <a:pt x="61031" y="60655"/>
                  </a:lnTo>
                  <a:lnTo>
                    <a:pt x="122028" y="60655"/>
                  </a:lnTo>
                  <a:close/>
                </a:path>
              </a:pathLst>
            </a:custGeom>
            <a:solidFill>
              <a:srgbClr val="1C2C17"/>
            </a:solidFill>
            <a:ln w="1673" cap="flat">
              <a:no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AC85DBB-129E-1F43-991E-6B3669B6ED86}"/>
                </a:ext>
              </a:extLst>
            </p:cNvPr>
            <p:cNvSpPr/>
            <p:nvPr/>
          </p:nvSpPr>
          <p:spPr>
            <a:xfrm>
              <a:off x="5219445" y="6588175"/>
              <a:ext cx="61031" cy="60655"/>
            </a:xfrm>
            <a:custGeom>
              <a:avLst/>
              <a:gdLst>
                <a:gd name="connsiteX0" fmla="*/ 0 w 61031"/>
                <a:gd name="connsiteY0" fmla="*/ 0 h 60655"/>
                <a:gd name="connsiteX1" fmla="*/ 61031 w 61031"/>
                <a:gd name="connsiteY1" fmla="*/ 0 h 60655"/>
                <a:gd name="connsiteX2" fmla="*/ 61031 w 61031"/>
                <a:gd name="connsiteY2" fmla="*/ 60655 h 60655"/>
                <a:gd name="connsiteX3" fmla="*/ 0 w 61031"/>
                <a:gd name="connsiteY3" fmla="*/ 60655 h 60655"/>
              </a:gdLst>
              <a:ahLst/>
              <a:cxnLst>
                <a:cxn ang="0">
                  <a:pos x="connsiteX0" y="connsiteY0"/>
                </a:cxn>
                <a:cxn ang="0">
                  <a:pos x="connsiteX1" y="connsiteY1"/>
                </a:cxn>
                <a:cxn ang="0">
                  <a:pos x="connsiteX2" y="connsiteY2"/>
                </a:cxn>
                <a:cxn ang="0">
                  <a:pos x="connsiteX3" y="connsiteY3"/>
                </a:cxn>
              </a:cxnLst>
              <a:rect l="l" t="t" r="r" b="b"/>
              <a:pathLst>
                <a:path w="61031" h="60655">
                  <a:moveTo>
                    <a:pt x="0" y="0"/>
                  </a:moveTo>
                  <a:lnTo>
                    <a:pt x="61031" y="0"/>
                  </a:lnTo>
                  <a:lnTo>
                    <a:pt x="61031" y="60655"/>
                  </a:lnTo>
                  <a:lnTo>
                    <a:pt x="0" y="60655"/>
                  </a:lnTo>
                  <a:close/>
                </a:path>
              </a:pathLst>
            </a:custGeom>
            <a:solidFill>
              <a:srgbClr val="F25E30"/>
            </a:solidFill>
            <a:ln w="1673" cap="flat">
              <a:noFill/>
              <a:prstDash val="solid"/>
              <a:miter/>
            </a:ln>
          </p:spPr>
          <p:txBody>
            <a:bodyPr rtlCol="0" anchor="ctr"/>
            <a:lstStyle/>
            <a:p>
              <a:endParaRPr lang="en-US"/>
            </a:p>
          </p:txBody>
        </p:sp>
      </p:grpSp>
    </p:spTree>
    <p:extLst>
      <p:ext uri="{BB962C8B-B14F-4D97-AF65-F5344CB8AC3E}">
        <p14:creationId xmlns:p14="http://schemas.microsoft.com/office/powerpoint/2010/main" val="14373907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9_Title Slide" preserve="1">
  <p:cSld name="9_Title Slide">
    <p:bg>
      <p:bgPr>
        <a:solidFill>
          <a:schemeClr val="lt1"/>
        </a:solidFill>
        <a:effectLst/>
      </p:bgPr>
    </p:bg>
    <p:spTree>
      <p:nvGrpSpPr>
        <p:cNvPr id="1" name="Shape 41"/>
        <p:cNvGrpSpPr/>
        <p:nvPr/>
      </p:nvGrpSpPr>
      <p:grpSpPr>
        <a:xfrm>
          <a:off x="0" y="0"/>
          <a:ext cx="0" cy="0"/>
          <a:chOff x="0" y="0"/>
          <a:chExt cx="0" cy="0"/>
        </a:xfrm>
      </p:grpSpPr>
      <p:sp>
        <p:nvSpPr>
          <p:cNvPr id="42" name="Google Shape;42;p20"/>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43" name="Google Shape;43;p20"/>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5" name="Google Shape;179;p39">
            <a:extLst>
              <a:ext uri="{FF2B5EF4-FFF2-40B4-BE49-F238E27FC236}">
                <a16:creationId xmlns:a16="http://schemas.microsoft.com/office/drawing/2014/main" id="{3E66F954-B418-4749-BFCB-A71F4AD9F335}"/>
              </a:ext>
            </a:extLst>
          </p:cNvPr>
          <p:cNvGrpSpPr>
            <a:grpSpLocks noChangeAspect="1"/>
          </p:cNvGrpSpPr>
          <p:nvPr userDrawn="1"/>
        </p:nvGrpSpPr>
        <p:grpSpPr>
          <a:xfrm>
            <a:off x="7016532" y="-2"/>
            <a:ext cx="5175468" cy="6858002"/>
            <a:chOff x="10094760" y="621204"/>
            <a:chExt cx="1354470" cy="1794807"/>
          </a:xfrm>
          <a:solidFill>
            <a:srgbClr val="C9E2D3"/>
          </a:solidFill>
        </p:grpSpPr>
        <p:sp>
          <p:nvSpPr>
            <p:cNvPr id="6" name="Freeform 5">
              <a:extLst>
                <a:ext uri="{FF2B5EF4-FFF2-40B4-BE49-F238E27FC236}">
                  <a16:creationId xmlns:a16="http://schemas.microsoft.com/office/drawing/2014/main" id="{99A120A7-DB35-D14C-9105-5416AF1FD1AD}"/>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D1A65E74-0604-C24D-973F-21667EFF1572}"/>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52792831-77D1-3C40-BD89-8579715245E4}"/>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14090037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10_Title Slide" preserve="1">
  <p:cSld name="10_Title Slide">
    <p:bg>
      <p:bgPr>
        <a:solidFill>
          <a:schemeClr val="lt1"/>
        </a:solidFill>
        <a:effectLst/>
      </p:bgPr>
    </p:bg>
    <p:spTree>
      <p:nvGrpSpPr>
        <p:cNvPr id="1" name="Shape 45"/>
        <p:cNvGrpSpPr/>
        <p:nvPr/>
      </p:nvGrpSpPr>
      <p:grpSpPr>
        <a:xfrm>
          <a:off x="0" y="0"/>
          <a:ext cx="0" cy="0"/>
          <a:chOff x="0" y="0"/>
          <a:chExt cx="0" cy="0"/>
        </a:xfrm>
      </p:grpSpPr>
      <p:sp>
        <p:nvSpPr>
          <p:cNvPr id="46" name="Google Shape;46;p21"/>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47" name="Google Shape;47;p21"/>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5" name="Google Shape;179;p39">
            <a:extLst>
              <a:ext uri="{FF2B5EF4-FFF2-40B4-BE49-F238E27FC236}">
                <a16:creationId xmlns:a16="http://schemas.microsoft.com/office/drawing/2014/main" id="{ACCBBF90-18CC-DA47-8B27-76D492C54CF3}"/>
              </a:ext>
            </a:extLst>
          </p:cNvPr>
          <p:cNvGrpSpPr>
            <a:grpSpLocks noChangeAspect="1"/>
          </p:cNvGrpSpPr>
          <p:nvPr userDrawn="1"/>
        </p:nvGrpSpPr>
        <p:grpSpPr>
          <a:xfrm>
            <a:off x="7016532" y="-2"/>
            <a:ext cx="5175468" cy="6858002"/>
            <a:chOff x="10094760" y="621204"/>
            <a:chExt cx="1354470" cy="1794807"/>
          </a:xfrm>
          <a:solidFill>
            <a:srgbClr val="FCD3BF"/>
          </a:solidFill>
        </p:grpSpPr>
        <p:sp>
          <p:nvSpPr>
            <p:cNvPr id="6" name="Freeform 5">
              <a:extLst>
                <a:ext uri="{FF2B5EF4-FFF2-40B4-BE49-F238E27FC236}">
                  <a16:creationId xmlns:a16="http://schemas.microsoft.com/office/drawing/2014/main" id="{EF8F0092-1BD8-B747-AE91-BB6CDBCDC02E}"/>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C10A91A9-A1FE-7246-88E2-FEFCC59FDFE8}"/>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8" name="Freeform 7">
              <a:extLst>
                <a:ext uri="{FF2B5EF4-FFF2-40B4-BE49-F238E27FC236}">
                  <a16:creationId xmlns:a16="http://schemas.microsoft.com/office/drawing/2014/main" id="{C5D60B46-35CC-F545-A71A-02432A84EC77}"/>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872131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11_Title Slide" preserve="1">
  <p:cSld name="11_Title Slide">
    <p:bg>
      <p:bgPr>
        <a:solidFill>
          <a:schemeClr val="lt1"/>
        </a:solidFill>
        <a:effectLst/>
      </p:bgPr>
    </p:bg>
    <p:spTree>
      <p:nvGrpSpPr>
        <p:cNvPr id="1" name="Shape 49"/>
        <p:cNvGrpSpPr/>
        <p:nvPr/>
      </p:nvGrpSpPr>
      <p:grpSpPr>
        <a:xfrm>
          <a:off x="0" y="0"/>
          <a:ext cx="0" cy="0"/>
          <a:chOff x="0" y="0"/>
          <a:chExt cx="0" cy="0"/>
        </a:xfrm>
      </p:grpSpPr>
      <p:sp>
        <p:nvSpPr>
          <p:cNvPr id="50" name="Google Shape;50;p22"/>
          <p:cNvSpPr txBox="1">
            <a:spLocks noGrp="1"/>
          </p:cNvSpPr>
          <p:nvPr>
            <p:ph type="ctrTitle"/>
          </p:nvPr>
        </p:nvSpPr>
        <p:spPr>
          <a:xfrm>
            <a:off x="658368" y="2412495"/>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51" name="Google Shape;51;p22"/>
          <p:cNvSpPr txBox="1">
            <a:spLocks noGrp="1"/>
          </p:cNvSpPr>
          <p:nvPr>
            <p:ph type="subTitle" idx="1"/>
          </p:nvPr>
        </p:nvSpPr>
        <p:spPr>
          <a:xfrm>
            <a:off x="658370" y="3928403"/>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9" name="Google Shape;179;p39">
            <a:extLst>
              <a:ext uri="{FF2B5EF4-FFF2-40B4-BE49-F238E27FC236}">
                <a16:creationId xmlns:a16="http://schemas.microsoft.com/office/drawing/2014/main" id="{3C4502F4-25C5-5F4D-A0BA-12FE0878206E}"/>
              </a:ext>
            </a:extLst>
          </p:cNvPr>
          <p:cNvGrpSpPr>
            <a:grpSpLocks noChangeAspect="1"/>
          </p:cNvGrpSpPr>
          <p:nvPr userDrawn="1"/>
        </p:nvGrpSpPr>
        <p:grpSpPr>
          <a:xfrm>
            <a:off x="7016532" y="-2"/>
            <a:ext cx="5175468" cy="6858002"/>
            <a:chOff x="10094760" y="621204"/>
            <a:chExt cx="1354470" cy="1794807"/>
          </a:xfrm>
          <a:solidFill>
            <a:srgbClr val="C4C7B7"/>
          </a:solidFill>
        </p:grpSpPr>
        <p:sp>
          <p:nvSpPr>
            <p:cNvPr id="10" name="Freeform 9">
              <a:extLst>
                <a:ext uri="{FF2B5EF4-FFF2-40B4-BE49-F238E27FC236}">
                  <a16:creationId xmlns:a16="http://schemas.microsoft.com/office/drawing/2014/main" id="{8B3D1465-6C88-3446-A89E-E4DB3E93D647}"/>
                </a:ext>
              </a:extLst>
            </p:cNvPr>
            <p:cNvSpPr/>
            <p:nvPr/>
          </p:nvSpPr>
          <p:spPr>
            <a:xfrm>
              <a:off x="10546333" y="621204"/>
              <a:ext cx="902773" cy="897465"/>
            </a:xfrm>
            <a:custGeom>
              <a:avLst/>
              <a:gdLst>
                <a:gd name="connsiteX0" fmla="*/ 902773 w 902773"/>
                <a:gd name="connsiteY0" fmla="*/ 0 h 897465"/>
                <a:gd name="connsiteX1" fmla="*/ 902773 w 902773"/>
                <a:gd name="connsiteY1" fmla="*/ 897466 h 897465"/>
                <a:gd name="connsiteX2" fmla="*/ 451325 w 902773"/>
                <a:gd name="connsiteY2" fmla="*/ 897466 h 897465"/>
                <a:gd name="connsiteX3" fmla="*/ 451325 w 902773"/>
                <a:gd name="connsiteY3" fmla="*/ 448671 h 897465"/>
                <a:gd name="connsiteX4" fmla="*/ 0 w 902773"/>
                <a:gd name="connsiteY4" fmla="*/ 448671 h 897465"/>
                <a:gd name="connsiteX5" fmla="*/ 0 w 902773"/>
                <a:gd name="connsiteY5" fmla="*/ 0 h 897465"/>
                <a:gd name="connsiteX6" fmla="*/ 902773 w 902773"/>
                <a:gd name="connsiteY6" fmla="*/ 0 h 8974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773" h="897465">
                  <a:moveTo>
                    <a:pt x="902773" y="0"/>
                  </a:moveTo>
                  <a:lnTo>
                    <a:pt x="902773" y="897466"/>
                  </a:lnTo>
                  <a:lnTo>
                    <a:pt x="451325" y="897466"/>
                  </a:lnTo>
                  <a:lnTo>
                    <a:pt x="451325" y="448671"/>
                  </a:lnTo>
                  <a:lnTo>
                    <a:pt x="0" y="448671"/>
                  </a:lnTo>
                  <a:lnTo>
                    <a:pt x="0" y="0"/>
                  </a:lnTo>
                  <a:lnTo>
                    <a:pt x="902773" y="0"/>
                  </a:lnTo>
                  <a:close/>
                </a:path>
              </a:pathLst>
            </a:custGeom>
            <a:grpFill/>
            <a:ln w="12434"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D3E7FF1B-DE52-8245-AE62-13DCF3B67440}"/>
                </a:ext>
              </a:extLst>
            </p:cNvPr>
            <p:cNvSpPr/>
            <p:nvPr/>
          </p:nvSpPr>
          <p:spPr>
            <a:xfrm>
              <a:off x="10094760" y="1069874"/>
              <a:ext cx="902897" cy="897342"/>
            </a:xfrm>
            <a:custGeom>
              <a:avLst/>
              <a:gdLst>
                <a:gd name="connsiteX0" fmla="*/ 902898 w 902897"/>
                <a:gd name="connsiteY0" fmla="*/ 448795 h 897342"/>
                <a:gd name="connsiteX1" fmla="*/ 902898 w 902897"/>
                <a:gd name="connsiteY1" fmla="*/ 897342 h 897342"/>
                <a:gd name="connsiteX2" fmla="*/ 0 w 902897"/>
                <a:gd name="connsiteY2" fmla="*/ 897342 h 897342"/>
                <a:gd name="connsiteX3" fmla="*/ 0 w 902897"/>
                <a:gd name="connsiteY3" fmla="*/ 0 h 897342"/>
                <a:gd name="connsiteX4" fmla="*/ 451573 w 902897"/>
                <a:gd name="connsiteY4" fmla="*/ 0 h 897342"/>
                <a:gd name="connsiteX5" fmla="*/ 451573 w 902897"/>
                <a:gd name="connsiteY5" fmla="*/ 448795 h 897342"/>
                <a:gd name="connsiteX6" fmla="*/ 902898 w 902897"/>
                <a:gd name="connsiteY6" fmla="*/ 448795 h 89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2897" h="897342">
                  <a:moveTo>
                    <a:pt x="902898" y="448795"/>
                  </a:moveTo>
                  <a:lnTo>
                    <a:pt x="902898" y="897342"/>
                  </a:lnTo>
                  <a:lnTo>
                    <a:pt x="0" y="897342"/>
                  </a:lnTo>
                  <a:lnTo>
                    <a:pt x="0" y="0"/>
                  </a:lnTo>
                  <a:lnTo>
                    <a:pt x="451573" y="0"/>
                  </a:lnTo>
                  <a:lnTo>
                    <a:pt x="451573" y="448795"/>
                  </a:lnTo>
                  <a:lnTo>
                    <a:pt x="902898" y="448795"/>
                  </a:lnTo>
                  <a:close/>
                </a:path>
              </a:pathLst>
            </a:custGeom>
            <a:grpFill/>
            <a:ln w="12434" cap="flat">
              <a:noFill/>
              <a:prstDash val="solid"/>
              <a:miter/>
            </a:ln>
          </p:spPr>
          <p:txBody>
            <a:bodyPr rtlCol="0" anchor="ctr"/>
            <a:lstStyle/>
            <a:p>
              <a:endParaRPr lang="en-US" dirty="0"/>
            </a:p>
          </p:txBody>
        </p:sp>
        <p:sp>
          <p:nvSpPr>
            <p:cNvPr id="12" name="Freeform 11">
              <a:extLst>
                <a:ext uri="{FF2B5EF4-FFF2-40B4-BE49-F238E27FC236}">
                  <a16:creationId xmlns:a16="http://schemas.microsoft.com/office/drawing/2014/main" id="{203BD4D4-5BB7-314C-BD1B-285A4F6EF2AE}"/>
                </a:ext>
              </a:extLst>
            </p:cNvPr>
            <p:cNvSpPr/>
            <p:nvPr/>
          </p:nvSpPr>
          <p:spPr>
            <a:xfrm>
              <a:off x="10997657" y="1967217"/>
              <a:ext cx="451573" cy="448794"/>
            </a:xfrm>
            <a:custGeom>
              <a:avLst/>
              <a:gdLst>
                <a:gd name="connsiteX0" fmla="*/ 0 w 451573"/>
                <a:gd name="connsiteY0" fmla="*/ 0 h 448794"/>
                <a:gd name="connsiteX1" fmla="*/ 451573 w 451573"/>
                <a:gd name="connsiteY1" fmla="*/ 0 h 448794"/>
                <a:gd name="connsiteX2" fmla="*/ 451573 w 451573"/>
                <a:gd name="connsiteY2" fmla="*/ 448795 h 448794"/>
                <a:gd name="connsiteX3" fmla="*/ 0 w 451573"/>
                <a:gd name="connsiteY3" fmla="*/ 448795 h 448794"/>
              </a:gdLst>
              <a:ahLst/>
              <a:cxnLst>
                <a:cxn ang="0">
                  <a:pos x="connsiteX0" y="connsiteY0"/>
                </a:cxn>
                <a:cxn ang="0">
                  <a:pos x="connsiteX1" y="connsiteY1"/>
                </a:cxn>
                <a:cxn ang="0">
                  <a:pos x="connsiteX2" y="connsiteY2"/>
                </a:cxn>
                <a:cxn ang="0">
                  <a:pos x="connsiteX3" y="connsiteY3"/>
                </a:cxn>
              </a:cxnLst>
              <a:rect l="l" t="t" r="r" b="b"/>
              <a:pathLst>
                <a:path w="451573" h="448794">
                  <a:moveTo>
                    <a:pt x="0" y="0"/>
                  </a:moveTo>
                  <a:lnTo>
                    <a:pt x="451573" y="0"/>
                  </a:lnTo>
                  <a:lnTo>
                    <a:pt x="451573" y="448795"/>
                  </a:lnTo>
                  <a:lnTo>
                    <a:pt x="0" y="448795"/>
                  </a:lnTo>
                  <a:close/>
                </a:path>
              </a:pathLst>
            </a:custGeom>
            <a:grpFill/>
            <a:ln w="12434" cap="flat">
              <a:noFill/>
              <a:prstDash val="solid"/>
              <a:miter/>
            </a:ln>
          </p:spPr>
          <p:txBody>
            <a:bodyPr rtlCol="0" anchor="ctr"/>
            <a:lstStyle/>
            <a:p>
              <a:endParaRPr lang="en-US"/>
            </a:p>
          </p:txBody>
        </p:sp>
      </p:grpSp>
    </p:spTree>
    <p:extLst>
      <p:ext uri="{BB962C8B-B14F-4D97-AF65-F5344CB8AC3E}">
        <p14:creationId xmlns:p14="http://schemas.microsoft.com/office/powerpoint/2010/main" val="3813390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Slide" preserve="1">
  <p:cSld name="Title Slide">
    <p:spTree>
      <p:nvGrpSpPr>
        <p:cNvPr id="1" name="Shape 177"/>
        <p:cNvGrpSpPr/>
        <p:nvPr/>
      </p:nvGrpSpPr>
      <p:grpSpPr>
        <a:xfrm>
          <a:off x="0" y="0"/>
          <a:ext cx="0" cy="0"/>
          <a:chOff x="0" y="0"/>
          <a:chExt cx="0" cy="0"/>
        </a:xfrm>
      </p:grpSpPr>
      <p:pic>
        <p:nvPicPr>
          <p:cNvPr id="178" name="Google Shape;178;p39"/>
          <p:cNvPicPr preferRelativeResize="0"/>
          <p:nvPr/>
        </p:nvPicPr>
        <p:blipFill rotWithShape="1">
          <a:blip r:embed="rId2">
            <a:alphaModFix/>
          </a:blip>
          <a:srcRect/>
          <a:stretch/>
        </p:blipFill>
        <p:spPr>
          <a:xfrm>
            <a:off x="0" y="5762408"/>
            <a:ext cx="12192000" cy="1095592"/>
          </a:xfrm>
          <a:prstGeom prst="rect">
            <a:avLst/>
          </a:prstGeom>
          <a:noFill/>
          <a:ln>
            <a:noFill/>
          </a:ln>
        </p:spPr>
      </p:pic>
      <p:sp>
        <p:nvSpPr>
          <p:cNvPr id="180" name="Google Shape;180;p39"/>
          <p:cNvSpPr txBox="1">
            <a:spLocks noGrp="1"/>
          </p:cNvSpPr>
          <p:nvPr>
            <p:ph type="ctrTitle"/>
          </p:nvPr>
        </p:nvSpPr>
        <p:spPr>
          <a:xfrm>
            <a:off x="658368" y="1980600"/>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dk1"/>
              </a:buClr>
              <a:buSzPts val="5400"/>
              <a:buFont typeface="Georgia"/>
              <a:buNone/>
              <a:defRPr sz="54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81" name="Google Shape;181;p39"/>
          <p:cNvSpPr txBox="1">
            <a:spLocks noGrp="1"/>
          </p:cNvSpPr>
          <p:nvPr>
            <p:ph type="subTitle" idx="1"/>
          </p:nvPr>
        </p:nvSpPr>
        <p:spPr>
          <a:xfrm>
            <a:off x="658370" y="3592042"/>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182" name="Google Shape;182;p39"/>
          <p:cNvSpPr txBox="1">
            <a:spLocks noGrp="1"/>
          </p:cNvSpPr>
          <p:nvPr>
            <p:ph type="body" idx="2"/>
          </p:nvPr>
        </p:nvSpPr>
        <p:spPr>
          <a:xfrm>
            <a:off x="658368" y="5250638"/>
            <a:ext cx="1399032" cy="158172"/>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900"/>
              <a:buNone/>
              <a:tabLst/>
              <a:defRPr sz="900" b="1">
                <a:solidFill>
                  <a:schemeClr val="bg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183" name="Google Shape;183;p39"/>
          <p:cNvSpPr txBox="1">
            <a:spLocks noGrp="1"/>
          </p:cNvSpPr>
          <p:nvPr>
            <p:ph type="body" idx="3"/>
          </p:nvPr>
        </p:nvSpPr>
        <p:spPr>
          <a:xfrm>
            <a:off x="658368" y="4991882"/>
            <a:ext cx="1399032" cy="240468"/>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1100"/>
              <a:buNone/>
              <a:tabLst/>
              <a:defRPr sz="1100" b="1">
                <a:solidFill>
                  <a:schemeClr val="dk1"/>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pic>
        <p:nvPicPr>
          <p:cNvPr id="9" name="Google Shape;179;p39">
            <a:extLst>
              <a:ext uri="{FF2B5EF4-FFF2-40B4-BE49-F238E27FC236}">
                <a16:creationId xmlns:a16="http://schemas.microsoft.com/office/drawing/2014/main" id="{EF4E134D-BD3E-ED41-B04C-5F0CC54C9B18}"/>
              </a:ext>
            </a:extLst>
          </p:cNvPr>
          <p:cNvPicPr preferRelativeResize="0"/>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40664" y="714406"/>
            <a:ext cx="2912409" cy="469464"/>
          </a:xfrm>
          <a:prstGeom prst="rect">
            <a:avLst/>
          </a:prstGeom>
          <a:noFill/>
          <a:ln>
            <a:noFill/>
          </a:ln>
        </p:spPr>
      </p:pic>
    </p:spTree>
    <p:extLst>
      <p:ext uri="{BB962C8B-B14F-4D97-AF65-F5344CB8AC3E}">
        <p14:creationId xmlns:p14="http://schemas.microsoft.com/office/powerpoint/2010/main" val="24918515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1_Title Slide" preserve="1">
  <p:cSld name="1_Title Slide">
    <p:bg>
      <p:bgPr>
        <a:solidFill>
          <a:schemeClr val="dk2"/>
        </a:solidFill>
        <a:effectLst/>
      </p:bgPr>
    </p:bg>
    <p:spTree>
      <p:nvGrpSpPr>
        <p:cNvPr id="1" name="Shape 161"/>
        <p:cNvGrpSpPr/>
        <p:nvPr/>
      </p:nvGrpSpPr>
      <p:grpSpPr>
        <a:xfrm>
          <a:off x="0" y="0"/>
          <a:ext cx="0" cy="0"/>
          <a:chOff x="0" y="0"/>
          <a:chExt cx="0" cy="0"/>
        </a:xfrm>
      </p:grpSpPr>
      <p:pic>
        <p:nvPicPr>
          <p:cNvPr id="163" name="Google Shape;163;p37"/>
          <p:cNvPicPr preferRelativeResize="0"/>
          <p:nvPr/>
        </p:nvPicPr>
        <p:blipFill rotWithShape="1">
          <a:blip r:embed="rId2">
            <a:alphaModFix/>
          </a:blip>
          <a:srcRect/>
          <a:stretch/>
        </p:blipFill>
        <p:spPr>
          <a:xfrm rot="10800000">
            <a:off x="0" y="5743451"/>
            <a:ext cx="12192000" cy="1114548"/>
          </a:xfrm>
          <a:prstGeom prst="rect">
            <a:avLst/>
          </a:prstGeom>
          <a:noFill/>
          <a:ln>
            <a:noFill/>
          </a:ln>
        </p:spPr>
      </p:pic>
      <p:sp>
        <p:nvSpPr>
          <p:cNvPr id="164" name="Google Shape;164;p37"/>
          <p:cNvSpPr txBox="1">
            <a:spLocks noGrp="1"/>
          </p:cNvSpPr>
          <p:nvPr>
            <p:ph type="ctrTitle"/>
          </p:nvPr>
        </p:nvSpPr>
        <p:spPr>
          <a:xfrm>
            <a:off x="658368" y="1980600"/>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65" name="Google Shape;165;p37"/>
          <p:cNvSpPr txBox="1">
            <a:spLocks noGrp="1"/>
          </p:cNvSpPr>
          <p:nvPr>
            <p:ph type="subTitle" idx="1"/>
          </p:nvPr>
        </p:nvSpPr>
        <p:spPr>
          <a:xfrm>
            <a:off x="658370" y="3592042"/>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sp>
        <p:nvSpPr>
          <p:cNvPr id="166" name="Google Shape;166;p37"/>
          <p:cNvSpPr txBox="1">
            <a:spLocks noGrp="1"/>
          </p:cNvSpPr>
          <p:nvPr>
            <p:ph type="body" idx="2"/>
          </p:nvPr>
        </p:nvSpPr>
        <p:spPr>
          <a:xfrm>
            <a:off x="658368" y="5250638"/>
            <a:ext cx="1399032" cy="158172"/>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900"/>
              <a:buNone/>
              <a:tabLst/>
              <a:defRPr sz="900" b="1">
                <a:solidFill>
                  <a:schemeClr val="l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sp>
        <p:nvSpPr>
          <p:cNvPr id="167" name="Google Shape;167;p37"/>
          <p:cNvSpPr txBox="1">
            <a:spLocks noGrp="1"/>
          </p:cNvSpPr>
          <p:nvPr>
            <p:ph type="body" idx="3"/>
          </p:nvPr>
        </p:nvSpPr>
        <p:spPr>
          <a:xfrm>
            <a:off x="658368" y="4991882"/>
            <a:ext cx="1399032" cy="240468"/>
          </a:xfrm>
          <a:prstGeom prst="rect">
            <a:avLst/>
          </a:prstGeom>
          <a:noFill/>
          <a:ln>
            <a:noFill/>
          </a:ln>
        </p:spPr>
        <p:txBody>
          <a:bodyPr spcFirstLastPara="1" wrap="square" lIns="91425" tIns="45700" rIns="91425" bIns="45700" anchor="t" anchorCtr="0">
            <a:noAutofit/>
          </a:bodyPr>
          <a:lstStyle>
            <a:lvl1pPr marL="4763" lvl="0" indent="0" algn="l">
              <a:lnSpc>
                <a:spcPct val="90000"/>
              </a:lnSpc>
              <a:spcBef>
                <a:spcPts val="900"/>
              </a:spcBef>
              <a:spcAft>
                <a:spcPts val="0"/>
              </a:spcAft>
              <a:buSzPts val="1100"/>
              <a:buNone/>
              <a:tabLst/>
              <a:defRPr sz="1100" b="1">
                <a:solidFill>
                  <a:schemeClr val="lt2"/>
                </a:solidFill>
              </a:defRPr>
            </a:lvl1pPr>
            <a:lvl2pPr marL="822960" lvl="1" indent="-308610" algn="l">
              <a:lnSpc>
                <a:spcPct val="90000"/>
              </a:lnSpc>
              <a:spcBef>
                <a:spcPts val="450"/>
              </a:spcBef>
              <a:spcAft>
                <a:spcPts val="0"/>
              </a:spcAft>
              <a:buSzPts val="1800"/>
              <a:buChar char="▪"/>
              <a:defRPr/>
            </a:lvl2pPr>
            <a:lvl3pPr marL="1234440" lvl="2" indent="-308610" algn="l">
              <a:lnSpc>
                <a:spcPct val="90000"/>
              </a:lnSpc>
              <a:spcBef>
                <a:spcPts val="450"/>
              </a:spcBef>
              <a:spcAft>
                <a:spcPts val="0"/>
              </a:spcAft>
              <a:buSzPts val="1800"/>
              <a:buChar char="▪"/>
              <a:defRPr/>
            </a:lvl3pPr>
            <a:lvl4pPr marL="1645920" lvl="3" indent="-308610" algn="l">
              <a:lnSpc>
                <a:spcPct val="90000"/>
              </a:lnSpc>
              <a:spcBef>
                <a:spcPts val="450"/>
              </a:spcBef>
              <a:spcAft>
                <a:spcPts val="0"/>
              </a:spcAft>
              <a:buSzPts val="1800"/>
              <a:buChar char="▪"/>
              <a:defRPr/>
            </a:lvl4pPr>
            <a:lvl5pPr marL="2057400" lvl="4" indent="-308610" algn="l">
              <a:lnSpc>
                <a:spcPct val="90000"/>
              </a:lnSpc>
              <a:spcBef>
                <a:spcPts val="450"/>
              </a:spcBef>
              <a:spcAft>
                <a:spcPts val="0"/>
              </a:spcAft>
              <a:buSzPts val="1800"/>
              <a:buChar char="▪"/>
              <a:defRPr/>
            </a:lvl5pPr>
            <a:lvl6pPr marL="2468880" lvl="5" indent="-308610" algn="l">
              <a:lnSpc>
                <a:spcPct val="90000"/>
              </a:lnSpc>
              <a:spcBef>
                <a:spcPts val="450"/>
              </a:spcBef>
              <a:spcAft>
                <a:spcPts val="0"/>
              </a:spcAft>
              <a:buClr>
                <a:schemeClr val="dk1"/>
              </a:buClr>
              <a:buSzPts val="1800"/>
              <a:buChar char="•"/>
              <a:defRPr/>
            </a:lvl6pPr>
            <a:lvl7pPr marL="2880360" lvl="6" indent="-308610" algn="l">
              <a:lnSpc>
                <a:spcPct val="90000"/>
              </a:lnSpc>
              <a:spcBef>
                <a:spcPts val="450"/>
              </a:spcBef>
              <a:spcAft>
                <a:spcPts val="0"/>
              </a:spcAft>
              <a:buClr>
                <a:schemeClr val="dk1"/>
              </a:buClr>
              <a:buSzPts val="1800"/>
              <a:buChar char="•"/>
              <a:defRPr/>
            </a:lvl7pPr>
            <a:lvl8pPr marL="3291840" lvl="7" indent="-308610" algn="l">
              <a:lnSpc>
                <a:spcPct val="90000"/>
              </a:lnSpc>
              <a:spcBef>
                <a:spcPts val="450"/>
              </a:spcBef>
              <a:spcAft>
                <a:spcPts val="0"/>
              </a:spcAft>
              <a:buClr>
                <a:schemeClr val="dk1"/>
              </a:buClr>
              <a:buSzPts val="1800"/>
              <a:buChar char="•"/>
              <a:defRPr/>
            </a:lvl8pPr>
            <a:lvl9pPr marL="3703320" lvl="8" indent="-308610" algn="l">
              <a:lnSpc>
                <a:spcPct val="90000"/>
              </a:lnSpc>
              <a:spcBef>
                <a:spcPts val="450"/>
              </a:spcBef>
              <a:spcAft>
                <a:spcPts val="0"/>
              </a:spcAft>
              <a:buClr>
                <a:schemeClr val="dk1"/>
              </a:buClr>
              <a:buSzPts val="1800"/>
              <a:buChar char="•"/>
              <a:defRPr/>
            </a:lvl9pPr>
          </a:lstStyle>
          <a:p>
            <a:pPr lvl="0"/>
            <a:r>
              <a:rPr lang="en-US"/>
              <a:t>Click to edit Master text styles</a:t>
            </a:r>
          </a:p>
        </p:txBody>
      </p:sp>
      <p:grpSp>
        <p:nvGrpSpPr>
          <p:cNvPr id="2" name="Google Shape;179;p39">
            <a:extLst>
              <a:ext uri="{FF2B5EF4-FFF2-40B4-BE49-F238E27FC236}">
                <a16:creationId xmlns:a16="http://schemas.microsoft.com/office/drawing/2014/main" id="{D7C207AC-70C7-5946-AFF0-4E96865F3E8C}"/>
              </a:ext>
            </a:extLst>
          </p:cNvPr>
          <p:cNvGrpSpPr/>
          <p:nvPr/>
        </p:nvGrpSpPr>
        <p:grpSpPr>
          <a:xfrm>
            <a:off x="740664" y="714406"/>
            <a:ext cx="2911051" cy="470143"/>
            <a:chOff x="740664" y="714406"/>
            <a:chExt cx="2911051" cy="470143"/>
          </a:xfrm>
        </p:grpSpPr>
        <p:sp>
          <p:nvSpPr>
            <p:cNvPr id="3" name="Freeform 2">
              <a:extLst>
                <a:ext uri="{FF2B5EF4-FFF2-40B4-BE49-F238E27FC236}">
                  <a16:creationId xmlns:a16="http://schemas.microsoft.com/office/drawing/2014/main" id="{4207F351-074C-7045-82C1-C79DB2CEBC22}"/>
                </a:ext>
              </a:extLst>
            </p:cNvPr>
            <p:cNvSpPr/>
            <p:nvPr/>
          </p:nvSpPr>
          <p:spPr>
            <a:xfrm>
              <a:off x="1216324" y="825037"/>
              <a:ext cx="270945" cy="358281"/>
            </a:xfrm>
            <a:custGeom>
              <a:avLst/>
              <a:gdLst>
                <a:gd name="connsiteX0" fmla="*/ 193900 w 270945"/>
                <a:gd name="connsiteY0" fmla="*/ 358282 h 358281"/>
                <a:gd name="connsiteX1" fmla="*/ 193900 w 270945"/>
                <a:gd name="connsiteY1" fmla="*/ 240398 h 358281"/>
                <a:gd name="connsiteX2" fmla="*/ 126856 w 270945"/>
                <a:gd name="connsiteY2" fmla="*/ 266526 h 358281"/>
                <a:gd name="connsiteX3" fmla="*/ 0 w 270945"/>
                <a:gd name="connsiteY3" fmla="*/ 132745 h 358281"/>
                <a:gd name="connsiteX4" fmla="*/ 123794 w 270945"/>
                <a:gd name="connsiteY4" fmla="*/ 0 h 358281"/>
                <a:gd name="connsiteX5" fmla="*/ 196018 w 270945"/>
                <a:gd name="connsiteY5" fmla="*/ 31276 h 358281"/>
                <a:gd name="connsiteX6" fmla="*/ 196018 w 270945"/>
                <a:gd name="connsiteY6" fmla="*/ 6152 h 358281"/>
                <a:gd name="connsiteX7" fmla="*/ 270945 w 270945"/>
                <a:gd name="connsiteY7" fmla="*/ 6152 h 358281"/>
                <a:gd name="connsiteX8" fmla="*/ 270945 w 270945"/>
                <a:gd name="connsiteY8" fmla="*/ 358282 h 358281"/>
                <a:gd name="connsiteX9" fmla="*/ 137183 w 270945"/>
                <a:gd name="connsiteY9" fmla="*/ 196948 h 358281"/>
                <a:gd name="connsiteX10" fmla="*/ 194943 w 270945"/>
                <a:gd name="connsiteY10" fmla="*/ 133393 h 358281"/>
                <a:gd name="connsiteX11" fmla="*/ 137183 w 270945"/>
                <a:gd name="connsiteY11" fmla="*/ 70355 h 358281"/>
                <a:gd name="connsiteX12" fmla="*/ 79423 w 270945"/>
                <a:gd name="connsiteY12" fmla="*/ 133393 h 358281"/>
                <a:gd name="connsiteX13" fmla="*/ 137183 w 270945"/>
                <a:gd name="connsiteY13" fmla="*/ 196948 h 358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945" h="358281">
                  <a:moveTo>
                    <a:pt x="193900" y="358282"/>
                  </a:moveTo>
                  <a:lnTo>
                    <a:pt x="193900" y="240398"/>
                  </a:lnTo>
                  <a:cubicBezTo>
                    <a:pt x="182563" y="256263"/>
                    <a:pt x="158847" y="266526"/>
                    <a:pt x="126856" y="266526"/>
                  </a:cubicBezTo>
                  <a:cubicBezTo>
                    <a:pt x="53622" y="266526"/>
                    <a:pt x="0" y="210644"/>
                    <a:pt x="0" y="132745"/>
                  </a:cubicBezTo>
                  <a:cubicBezTo>
                    <a:pt x="0" y="56886"/>
                    <a:pt x="50527" y="0"/>
                    <a:pt x="123794" y="0"/>
                  </a:cubicBezTo>
                  <a:cubicBezTo>
                    <a:pt x="169174" y="0"/>
                    <a:pt x="190316" y="20495"/>
                    <a:pt x="196018" y="31276"/>
                  </a:cubicBezTo>
                  <a:lnTo>
                    <a:pt x="196018" y="6152"/>
                  </a:lnTo>
                  <a:lnTo>
                    <a:pt x="270945" y="6152"/>
                  </a:lnTo>
                  <a:lnTo>
                    <a:pt x="270945" y="358282"/>
                  </a:lnTo>
                  <a:close/>
                  <a:moveTo>
                    <a:pt x="137183" y="196948"/>
                  </a:moveTo>
                  <a:cubicBezTo>
                    <a:pt x="167610" y="196948"/>
                    <a:pt x="194943" y="175936"/>
                    <a:pt x="194943" y="133393"/>
                  </a:cubicBezTo>
                  <a:cubicBezTo>
                    <a:pt x="194943" y="90849"/>
                    <a:pt x="167610" y="70355"/>
                    <a:pt x="137183" y="70355"/>
                  </a:cubicBezTo>
                  <a:cubicBezTo>
                    <a:pt x="106756" y="70355"/>
                    <a:pt x="79423" y="90849"/>
                    <a:pt x="79423" y="133393"/>
                  </a:cubicBezTo>
                  <a:cubicBezTo>
                    <a:pt x="79423" y="175288"/>
                    <a:pt x="106756" y="196948"/>
                    <a:pt x="137183" y="196948"/>
                  </a:cubicBezTo>
                  <a:close/>
                </a:path>
              </a:pathLst>
            </a:custGeom>
            <a:solidFill>
              <a:schemeClr val="tx2"/>
            </a:solidFill>
            <a:ln w="3250" cap="flat">
              <a:noFill/>
              <a:prstDash val="solid"/>
              <a:miter/>
            </a:ln>
          </p:spPr>
          <p:txBody>
            <a:bodyPr rtlCol="0" anchor="ctr"/>
            <a:lstStyle/>
            <a:p>
              <a:endParaRPr lang="en-US"/>
            </a:p>
          </p:txBody>
        </p:sp>
        <p:sp>
          <p:nvSpPr>
            <p:cNvPr id="4" name="Freeform 3">
              <a:extLst>
                <a:ext uri="{FF2B5EF4-FFF2-40B4-BE49-F238E27FC236}">
                  <a16:creationId xmlns:a16="http://schemas.microsoft.com/office/drawing/2014/main" id="{A837EA13-B625-2542-8632-2522E9DD607F}"/>
                </a:ext>
              </a:extLst>
            </p:cNvPr>
            <p:cNvSpPr/>
            <p:nvPr/>
          </p:nvSpPr>
          <p:spPr>
            <a:xfrm>
              <a:off x="1550013" y="831189"/>
              <a:ext cx="243417" cy="260374"/>
            </a:xfrm>
            <a:custGeom>
              <a:avLst/>
              <a:gdLst>
                <a:gd name="connsiteX0" fmla="*/ 166046 w 243417"/>
                <a:gd name="connsiteY0" fmla="*/ 229098 h 260374"/>
                <a:gd name="connsiteX1" fmla="*/ 97471 w 243417"/>
                <a:gd name="connsiteY1" fmla="*/ 260374 h 260374"/>
                <a:gd name="connsiteX2" fmla="*/ 0 w 243417"/>
                <a:gd name="connsiteY2" fmla="*/ 160945 h 260374"/>
                <a:gd name="connsiteX3" fmla="*/ 0 w 243417"/>
                <a:gd name="connsiteY3" fmla="*/ 0 h 260374"/>
                <a:gd name="connsiteX4" fmla="*/ 78381 w 243417"/>
                <a:gd name="connsiteY4" fmla="*/ 0 h 260374"/>
                <a:gd name="connsiteX5" fmla="*/ 78381 w 243417"/>
                <a:gd name="connsiteY5" fmla="*/ 144530 h 260374"/>
                <a:gd name="connsiteX6" fmla="*/ 119656 w 243417"/>
                <a:gd name="connsiteY6" fmla="*/ 188627 h 260374"/>
                <a:gd name="connsiteX7" fmla="*/ 162463 w 243417"/>
                <a:gd name="connsiteY7" fmla="*/ 145048 h 260374"/>
                <a:gd name="connsiteX8" fmla="*/ 162463 w 243417"/>
                <a:gd name="connsiteY8" fmla="*/ 0 h 260374"/>
                <a:gd name="connsiteX9" fmla="*/ 240844 w 243417"/>
                <a:gd name="connsiteY9" fmla="*/ 0 h 260374"/>
                <a:gd name="connsiteX10" fmla="*/ 240844 w 243417"/>
                <a:gd name="connsiteY10" fmla="*/ 209122 h 260374"/>
                <a:gd name="connsiteX11" fmla="*/ 243417 w 243417"/>
                <a:gd name="connsiteY11" fmla="*/ 254741 h 260374"/>
                <a:gd name="connsiteX12" fmla="*/ 168131 w 243417"/>
                <a:gd name="connsiteY12" fmla="*/ 254741 h 260374"/>
                <a:gd name="connsiteX13" fmla="*/ 166046 w 243417"/>
                <a:gd name="connsiteY13" fmla="*/ 229098 h 260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3417" h="260374">
                  <a:moveTo>
                    <a:pt x="166046" y="229098"/>
                  </a:moveTo>
                  <a:cubicBezTo>
                    <a:pt x="152657" y="251147"/>
                    <a:pt x="123240" y="260374"/>
                    <a:pt x="97471" y="260374"/>
                  </a:cubicBezTo>
                  <a:cubicBezTo>
                    <a:pt x="35053" y="260374"/>
                    <a:pt x="0" y="215274"/>
                    <a:pt x="0" y="160945"/>
                  </a:cubicBezTo>
                  <a:lnTo>
                    <a:pt x="0" y="0"/>
                  </a:lnTo>
                  <a:lnTo>
                    <a:pt x="78381" y="0"/>
                  </a:lnTo>
                  <a:lnTo>
                    <a:pt x="78381" y="144530"/>
                  </a:lnTo>
                  <a:cubicBezTo>
                    <a:pt x="78381" y="169137"/>
                    <a:pt x="91803" y="188627"/>
                    <a:pt x="119656" y="188627"/>
                  </a:cubicBezTo>
                  <a:cubicBezTo>
                    <a:pt x="145946" y="188627"/>
                    <a:pt x="162463" y="170691"/>
                    <a:pt x="162463" y="145048"/>
                  </a:cubicBezTo>
                  <a:lnTo>
                    <a:pt x="162463" y="0"/>
                  </a:lnTo>
                  <a:lnTo>
                    <a:pt x="240844" y="0"/>
                  </a:lnTo>
                  <a:lnTo>
                    <a:pt x="240844" y="209122"/>
                  </a:lnTo>
                  <a:cubicBezTo>
                    <a:pt x="240824" y="224365"/>
                    <a:pt x="241684" y="239595"/>
                    <a:pt x="243417" y="254741"/>
                  </a:cubicBezTo>
                  <a:lnTo>
                    <a:pt x="168131" y="254741"/>
                  </a:lnTo>
                  <a:cubicBezTo>
                    <a:pt x="166835" y="246252"/>
                    <a:pt x="166138" y="237685"/>
                    <a:pt x="166046" y="229098"/>
                  </a:cubicBezTo>
                  <a:close/>
                </a:path>
              </a:pathLst>
            </a:custGeom>
            <a:solidFill>
              <a:schemeClr val="tx2"/>
            </a:solidFill>
            <a:ln w="3250" cap="flat">
              <a:noFill/>
              <a:prstDash val="solid"/>
              <a:miter/>
            </a:ln>
          </p:spPr>
          <p:txBody>
            <a:bodyPr rtlCol="0" anchor="ctr"/>
            <a:lstStyle/>
            <a:p>
              <a:endParaRPr lang="en-US"/>
            </a:p>
          </p:txBody>
        </p:sp>
        <p:sp>
          <p:nvSpPr>
            <p:cNvPr id="5" name="Freeform 4">
              <a:extLst>
                <a:ext uri="{FF2B5EF4-FFF2-40B4-BE49-F238E27FC236}">
                  <a16:creationId xmlns:a16="http://schemas.microsoft.com/office/drawing/2014/main" id="{D5D4244D-DBB1-4248-A3DB-E273AEF38155}"/>
                </a:ext>
              </a:extLst>
            </p:cNvPr>
            <p:cNvSpPr/>
            <p:nvPr/>
          </p:nvSpPr>
          <p:spPr>
            <a:xfrm>
              <a:off x="1856892" y="831189"/>
              <a:ext cx="78380" cy="254740"/>
            </a:xfrm>
            <a:custGeom>
              <a:avLst/>
              <a:gdLst>
                <a:gd name="connsiteX0" fmla="*/ 0 w 78380"/>
                <a:gd name="connsiteY0" fmla="*/ 254741 h 254740"/>
                <a:gd name="connsiteX1" fmla="*/ 0 w 78380"/>
                <a:gd name="connsiteY1" fmla="*/ 0 h 254740"/>
                <a:gd name="connsiteX2" fmla="*/ 78381 w 78380"/>
                <a:gd name="connsiteY2" fmla="*/ 0 h 254740"/>
                <a:gd name="connsiteX3" fmla="*/ 78381 w 78380"/>
                <a:gd name="connsiteY3" fmla="*/ 254741 h 254740"/>
              </a:gdLst>
              <a:ahLst/>
              <a:cxnLst>
                <a:cxn ang="0">
                  <a:pos x="connsiteX0" y="connsiteY0"/>
                </a:cxn>
                <a:cxn ang="0">
                  <a:pos x="connsiteX1" y="connsiteY1"/>
                </a:cxn>
                <a:cxn ang="0">
                  <a:pos x="connsiteX2" y="connsiteY2"/>
                </a:cxn>
                <a:cxn ang="0">
                  <a:pos x="connsiteX3" y="connsiteY3"/>
                </a:cxn>
              </a:cxnLst>
              <a:rect l="l" t="t" r="r" b="b"/>
              <a:pathLst>
                <a:path w="78380" h="254740">
                  <a:moveTo>
                    <a:pt x="0" y="254741"/>
                  </a:moveTo>
                  <a:lnTo>
                    <a:pt x="0" y="0"/>
                  </a:lnTo>
                  <a:lnTo>
                    <a:pt x="78381" y="0"/>
                  </a:lnTo>
                  <a:lnTo>
                    <a:pt x="78381" y="254741"/>
                  </a:lnTo>
                  <a:close/>
                </a:path>
              </a:pathLst>
            </a:custGeom>
            <a:solidFill>
              <a:schemeClr val="tx2"/>
            </a:solidFill>
            <a:ln w="3250" cap="flat">
              <a:noFill/>
              <a:prstDash val="solid"/>
              <a:miter/>
            </a:ln>
          </p:spPr>
          <p:txBody>
            <a:bodyPr rtlCol="0" anchor="ctr"/>
            <a:lstStyle/>
            <a:p>
              <a:endParaRPr lang="en-US"/>
            </a:p>
          </p:txBody>
        </p:sp>
        <p:sp>
          <p:nvSpPr>
            <p:cNvPr id="6" name="Freeform 5">
              <a:extLst>
                <a:ext uri="{FF2B5EF4-FFF2-40B4-BE49-F238E27FC236}">
                  <a16:creationId xmlns:a16="http://schemas.microsoft.com/office/drawing/2014/main" id="{BEAA9476-DE75-0346-8DA2-1E3BFD4E5284}"/>
                </a:ext>
              </a:extLst>
            </p:cNvPr>
            <p:cNvSpPr/>
            <p:nvPr/>
          </p:nvSpPr>
          <p:spPr>
            <a:xfrm>
              <a:off x="1982216" y="823613"/>
              <a:ext cx="259901" cy="270119"/>
            </a:xfrm>
            <a:custGeom>
              <a:avLst/>
              <a:gdLst>
                <a:gd name="connsiteX0" fmla="*/ 77827 w 259901"/>
                <a:gd name="connsiteY0" fmla="*/ 135206 h 270119"/>
                <a:gd name="connsiteX1" fmla="*/ 137704 w 259901"/>
                <a:gd name="connsiteY1" fmla="*/ 198373 h 270119"/>
                <a:gd name="connsiteX2" fmla="*/ 190805 w 259901"/>
                <a:gd name="connsiteY2" fmla="*/ 160460 h 270119"/>
                <a:gd name="connsiteX3" fmla="*/ 259902 w 259901"/>
                <a:gd name="connsiteY3" fmla="*/ 181472 h 270119"/>
                <a:gd name="connsiteX4" fmla="*/ 137704 w 259901"/>
                <a:gd name="connsiteY4" fmla="*/ 270120 h 270119"/>
                <a:gd name="connsiteX5" fmla="*/ 0 w 259901"/>
                <a:gd name="connsiteY5" fmla="*/ 135335 h 270119"/>
                <a:gd name="connsiteX6" fmla="*/ 135098 w 259901"/>
                <a:gd name="connsiteY6" fmla="*/ 0 h 270119"/>
                <a:gd name="connsiteX7" fmla="*/ 258371 w 259901"/>
                <a:gd name="connsiteY7" fmla="*/ 88680 h 270119"/>
                <a:gd name="connsiteX8" fmla="*/ 188232 w 259901"/>
                <a:gd name="connsiteY8" fmla="*/ 109693 h 270119"/>
                <a:gd name="connsiteX9" fmla="*/ 136662 w 259901"/>
                <a:gd name="connsiteY9" fmla="*/ 71779 h 270119"/>
                <a:gd name="connsiteX10" fmla="*/ 77827 w 259901"/>
                <a:gd name="connsiteY10" fmla="*/ 135206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9901" h="270119">
                  <a:moveTo>
                    <a:pt x="77827" y="135206"/>
                  </a:moveTo>
                  <a:cubicBezTo>
                    <a:pt x="77827" y="175709"/>
                    <a:pt x="105192" y="198373"/>
                    <a:pt x="137704" y="198373"/>
                  </a:cubicBezTo>
                  <a:cubicBezTo>
                    <a:pt x="168131" y="198373"/>
                    <a:pt x="185137" y="179400"/>
                    <a:pt x="190805" y="160460"/>
                  </a:cubicBezTo>
                  <a:lnTo>
                    <a:pt x="259902" y="181472"/>
                  </a:lnTo>
                  <a:cubicBezTo>
                    <a:pt x="248565" y="226055"/>
                    <a:pt x="206279" y="270120"/>
                    <a:pt x="137704" y="270120"/>
                  </a:cubicBezTo>
                  <a:cubicBezTo>
                    <a:pt x="61376" y="270120"/>
                    <a:pt x="0" y="214270"/>
                    <a:pt x="0" y="135335"/>
                  </a:cubicBezTo>
                  <a:cubicBezTo>
                    <a:pt x="0" y="55882"/>
                    <a:pt x="59812" y="0"/>
                    <a:pt x="135098" y="0"/>
                  </a:cubicBezTo>
                  <a:cubicBezTo>
                    <a:pt x="205758" y="0"/>
                    <a:pt x="247034" y="43061"/>
                    <a:pt x="258371" y="88680"/>
                  </a:cubicBezTo>
                  <a:lnTo>
                    <a:pt x="188232" y="109693"/>
                  </a:lnTo>
                  <a:cubicBezTo>
                    <a:pt x="182563" y="90267"/>
                    <a:pt x="167089" y="71779"/>
                    <a:pt x="136662" y="71779"/>
                  </a:cubicBezTo>
                  <a:cubicBezTo>
                    <a:pt x="104182" y="71650"/>
                    <a:pt x="77827" y="94184"/>
                    <a:pt x="77827" y="135206"/>
                  </a:cubicBezTo>
                  <a:close/>
                </a:path>
              </a:pathLst>
            </a:custGeom>
            <a:solidFill>
              <a:schemeClr val="tx2"/>
            </a:solidFill>
            <a:ln w="3250" cap="flat">
              <a:noFill/>
              <a:prstDash val="solid"/>
              <a:miter/>
            </a:ln>
          </p:spPr>
          <p:txBody>
            <a:bodyPr rtlCol="0" anchor="ctr"/>
            <a:lstStyle/>
            <a:p>
              <a:endParaRPr lang="en-US"/>
            </a:p>
          </p:txBody>
        </p:sp>
        <p:sp>
          <p:nvSpPr>
            <p:cNvPr id="7" name="Freeform 6">
              <a:extLst>
                <a:ext uri="{FF2B5EF4-FFF2-40B4-BE49-F238E27FC236}">
                  <a16:creationId xmlns:a16="http://schemas.microsoft.com/office/drawing/2014/main" id="{7B25CF1B-6460-2341-B99B-7745695B54ED}"/>
                </a:ext>
              </a:extLst>
            </p:cNvPr>
            <p:cNvSpPr/>
            <p:nvPr/>
          </p:nvSpPr>
          <p:spPr>
            <a:xfrm>
              <a:off x="2287009" y="714826"/>
              <a:ext cx="259934" cy="371103"/>
            </a:xfrm>
            <a:custGeom>
              <a:avLst/>
              <a:gdLst>
                <a:gd name="connsiteX0" fmla="*/ 157804 w 259934"/>
                <a:gd name="connsiteY0" fmla="*/ 223497 h 371103"/>
                <a:gd name="connsiteX1" fmla="*/ 259934 w 259934"/>
                <a:gd name="connsiteY1" fmla="*/ 371103 h 371103"/>
                <a:gd name="connsiteX2" fmla="*/ 163961 w 259934"/>
                <a:gd name="connsiteY2" fmla="*/ 371103 h 371103"/>
                <a:gd name="connsiteX3" fmla="*/ 103628 w 259934"/>
                <a:gd name="connsiteY3" fmla="*/ 281419 h 371103"/>
                <a:gd name="connsiteX4" fmla="*/ 78348 w 259934"/>
                <a:gd name="connsiteY4" fmla="*/ 308584 h 371103"/>
                <a:gd name="connsiteX5" fmla="*/ 78348 w 259934"/>
                <a:gd name="connsiteY5" fmla="*/ 371103 h 371103"/>
                <a:gd name="connsiteX6" fmla="*/ 0 w 259934"/>
                <a:gd name="connsiteY6" fmla="*/ 371103 h 371103"/>
                <a:gd name="connsiteX7" fmla="*/ 0 w 259934"/>
                <a:gd name="connsiteY7" fmla="*/ 0 h 371103"/>
                <a:gd name="connsiteX8" fmla="*/ 78381 w 259934"/>
                <a:gd name="connsiteY8" fmla="*/ 0 h 371103"/>
                <a:gd name="connsiteX9" fmla="*/ 78381 w 259934"/>
                <a:gd name="connsiteY9" fmla="*/ 201967 h 371103"/>
                <a:gd name="connsiteX10" fmla="*/ 156273 w 259934"/>
                <a:gd name="connsiteY10" fmla="*/ 116362 h 371103"/>
                <a:gd name="connsiteX11" fmla="*/ 257882 w 259934"/>
                <a:gd name="connsiteY11" fmla="*/ 116362 h 371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9934" h="371103">
                  <a:moveTo>
                    <a:pt x="157804" y="223497"/>
                  </a:moveTo>
                  <a:lnTo>
                    <a:pt x="259934" y="371103"/>
                  </a:lnTo>
                  <a:lnTo>
                    <a:pt x="163961" y="371103"/>
                  </a:lnTo>
                  <a:lnTo>
                    <a:pt x="103628" y="281419"/>
                  </a:lnTo>
                  <a:lnTo>
                    <a:pt x="78348" y="308584"/>
                  </a:lnTo>
                  <a:lnTo>
                    <a:pt x="78348" y="371103"/>
                  </a:lnTo>
                  <a:lnTo>
                    <a:pt x="0" y="371103"/>
                  </a:lnTo>
                  <a:lnTo>
                    <a:pt x="0" y="0"/>
                  </a:lnTo>
                  <a:lnTo>
                    <a:pt x="78381" y="0"/>
                  </a:lnTo>
                  <a:lnTo>
                    <a:pt x="78381" y="201967"/>
                  </a:lnTo>
                  <a:lnTo>
                    <a:pt x="156273" y="116362"/>
                  </a:lnTo>
                  <a:lnTo>
                    <a:pt x="257882" y="116362"/>
                  </a:lnTo>
                  <a:close/>
                </a:path>
              </a:pathLst>
            </a:custGeom>
            <a:solidFill>
              <a:schemeClr val="tx2"/>
            </a:solidFill>
            <a:ln w="3250" cap="flat">
              <a:noFill/>
              <a:prstDash val="solid"/>
              <a:miter/>
            </a:ln>
          </p:spPr>
          <p:txBody>
            <a:bodyPr rtlCol="0" anchor="ctr"/>
            <a:lstStyle/>
            <a:p>
              <a:endParaRPr lang="en-US"/>
            </a:p>
          </p:txBody>
        </p:sp>
        <p:sp>
          <p:nvSpPr>
            <p:cNvPr id="10" name="Freeform 9">
              <a:extLst>
                <a:ext uri="{FF2B5EF4-FFF2-40B4-BE49-F238E27FC236}">
                  <a16:creationId xmlns:a16="http://schemas.microsoft.com/office/drawing/2014/main" id="{868EA142-CD43-4741-B685-DCA3086557DE}"/>
                </a:ext>
              </a:extLst>
            </p:cNvPr>
            <p:cNvSpPr/>
            <p:nvPr/>
          </p:nvSpPr>
          <p:spPr>
            <a:xfrm>
              <a:off x="2580987" y="714826"/>
              <a:ext cx="270261" cy="376736"/>
            </a:xfrm>
            <a:custGeom>
              <a:avLst/>
              <a:gdLst>
                <a:gd name="connsiteX0" fmla="*/ 0 w 270261"/>
                <a:gd name="connsiteY0" fmla="*/ 371103 h 376736"/>
                <a:gd name="connsiteX1" fmla="*/ 0 w 270261"/>
                <a:gd name="connsiteY1" fmla="*/ 0 h 376736"/>
                <a:gd name="connsiteX2" fmla="*/ 76850 w 270261"/>
                <a:gd name="connsiteY2" fmla="*/ 0 h 376736"/>
                <a:gd name="connsiteX3" fmla="*/ 76850 w 270261"/>
                <a:gd name="connsiteY3" fmla="*/ 140451 h 376736"/>
                <a:gd name="connsiteX4" fmla="*/ 151126 w 270261"/>
                <a:gd name="connsiteY4" fmla="*/ 110211 h 376736"/>
                <a:gd name="connsiteX5" fmla="*/ 270261 w 270261"/>
                <a:gd name="connsiteY5" fmla="*/ 242956 h 376736"/>
                <a:gd name="connsiteX6" fmla="*/ 148031 w 270261"/>
                <a:gd name="connsiteY6" fmla="*/ 376737 h 376736"/>
                <a:gd name="connsiteX7" fmla="*/ 75807 w 270261"/>
                <a:gd name="connsiteY7" fmla="*/ 342385 h 376736"/>
                <a:gd name="connsiteX8" fmla="*/ 75807 w 270261"/>
                <a:gd name="connsiteY8" fmla="*/ 371103 h 376736"/>
                <a:gd name="connsiteX9" fmla="*/ 134088 w 270261"/>
                <a:gd name="connsiteY9" fmla="*/ 180436 h 376736"/>
                <a:gd name="connsiteX10" fmla="*/ 75807 w 270261"/>
                <a:gd name="connsiteY10" fmla="*/ 243474 h 376736"/>
                <a:gd name="connsiteX11" fmla="*/ 134088 w 270261"/>
                <a:gd name="connsiteY11" fmla="*/ 307029 h 376736"/>
                <a:gd name="connsiteX12" fmla="*/ 191848 w 270261"/>
                <a:gd name="connsiteY12" fmla="*/ 243474 h 376736"/>
                <a:gd name="connsiteX13" fmla="*/ 134088 w 270261"/>
                <a:gd name="connsiteY13" fmla="*/ 180436 h 3767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70261" h="376736">
                  <a:moveTo>
                    <a:pt x="0" y="371103"/>
                  </a:moveTo>
                  <a:lnTo>
                    <a:pt x="0" y="0"/>
                  </a:lnTo>
                  <a:lnTo>
                    <a:pt x="76850" y="0"/>
                  </a:lnTo>
                  <a:lnTo>
                    <a:pt x="76850" y="140451"/>
                  </a:lnTo>
                  <a:cubicBezTo>
                    <a:pt x="87698" y="124554"/>
                    <a:pt x="115943" y="110211"/>
                    <a:pt x="151126" y="110211"/>
                  </a:cubicBezTo>
                  <a:cubicBezTo>
                    <a:pt x="225370" y="110211"/>
                    <a:pt x="270261" y="166579"/>
                    <a:pt x="270261" y="242956"/>
                  </a:cubicBezTo>
                  <a:cubicBezTo>
                    <a:pt x="270261" y="320854"/>
                    <a:pt x="219701" y="376737"/>
                    <a:pt x="148031" y="376737"/>
                  </a:cubicBezTo>
                  <a:cubicBezTo>
                    <a:pt x="113988" y="376737"/>
                    <a:pt x="87698" y="361876"/>
                    <a:pt x="75807" y="342385"/>
                  </a:cubicBezTo>
                  <a:lnTo>
                    <a:pt x="75807" y="371103"/>
                  </a:lnTo>
                  <a:close/>
                  <a:moveTo>
                    <a:pt x="134088" y="180436"/>
                  </a:moveTo>
                  <a:cubicBezTo>
                    <a:pt x="103661" y="180436"/>
                    <a:pt x="75807" y="200413"/>
                    <a:pt x="75807" y="243474"/>
                  </a:cubicBezTo>
                  <a:cubicBezTo>
                    <a:pt x="75807" y="285564"/>
                    <a:pt x="103661" y="307029"/>
                    <a:pt x="134088" y="307029"/>
                  </a:cubicBezTo>
                  <a:cubicBezTo>
                    <a:pt x="164515" y="307029"/>
                    <a:pt x="191848" y="286017"/>
                    <a:pt x="191848" y="243474"/>
                  </a:cubicBezTo>
                  <a:cubicBezTo>
                    <a:pt x="191848" y="200315"/>
                    <a:pt x="164515" y="180436"/>
                    <a:pt x="134088" y="180436"/>
                  </a:cubicBezTo>
                  <a:close/>
                </a:path>
              </a:pathLst>
            </a:custGeom>
            <a:solidFill>
              <a:schemeClr val="tx2"/>
            </a:solidFill>
            <a:ln w="3250" cap="flat">
              <a:no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043AFB3D-9D8D-F240-85EC-801AB6E0D49A}"/>
                </a:ext>
              </a:extLst>
            </p:cNvPr>
            <p:cNvSpPr/>
            <p:nvPr/>
          </p:nvSpPr>
          <p:spPr>
            <a:xfrm>
              <a:off x="2883239" y="823483"/>
              <a:ext cx="234263" cy="269731"/>
            </a:xfrm>
            <a:custGeom>
              <a:avLst/>
              <a:gdLst>
                <a:gd name="connsiteX0" fmla="*/ 75938 w 234263"/>
                <a:gd name="connsiteY0" fmla="*/ 115326 h 269731"/>
                <a:gd name="connsiteX1" fmla="*/ 136271 w 234263"/>
                <a:gd name="connsiteY1" fmla="*/ 106099 h 269731"/>
                <a:gd name="connsiteX2" fmla="*/ 154840 w 234263"/>
                <a:gd name="connsiteY2" fmla="*/ 88680 h 269731"/>
                <a:gd name="connsiteX3" fmla="*/ 117180 w 234263"/>
                <a:gd name="connsiteY3" fmla="*/ 60998 h 269731"/>
                <a:gd name="connsiteX4" fmla="*/ 73364 w 234263"/>
                <a:gd name="connsiteY4" fmla="*/ 98426 h 269731"/>
                <a:gd name="connsiteX5" fmla="*/ 5278 w 234263"/>
                <a:gd name="connsiteY5" fmla="*/ 84601 h 269731"/>
                <a:gd name="connsiteX6" fmla="*/ 117702 w 234263"/>
                <a:gd name="connsiteY6" fmla="*/ 0 h 269731"/>
                <a:gd name="connsiteX7" fmla="*/ 231168 w 234263"/>
                <a:gd name="connsiteY7" fmla="*/ 98426 h 269731"/>
                <a:gd name="connsiteX8" fmla="*/ 231168 w 234263"/>
                <a:gd name="connsiteY8" fmla="*/ 222979 h 269731"/>
                <a:gd name="connsiteX9" fmla="*/ 234263 w 234263"/>
                <a:gd name="connsiteY9" fmla="*/ 262447 h 269731"/>
                <a:gd name="connsiteX10" fmla="*/ 163473 w 234263"/>
                <a:gd name="connsiteY10" fmla="*/ 262447 h 269731"/>
                <a:gd name="connsiteX11" fmla="*/ 160899 w 234263"/>
                <a:gd name="connsiteY11" fmla="*/ 233728 h 269731"/>
                <a:gd name="connsiteX12" fmla="*/ 88675 w 234263"/>
                <a:gd name="connsiteY12" fmla="*/ 269731 h 269731"/>
                <a:gd name="connsiteX13" fmla="*/ 0 w 234263"/>
                <a:gd name="connsiteY13" fmla="*/ 192318 h 269731"/>
                <a:gd name="connsiteX14" fmla="*/ 75938 w 234263"/>
                <a:gd name="connsiteY14" fmla="*/ 115326 h 269731"/>
                <a:gd name="connsiteX15" fmla="*/ 154840 w 234263"/>
                <a:gd name="connsiteY15" fmla="*/ 162499 h 269731"/>
                <a:gd name="connsiteX16" fmla="*/ 154840 w 234263"/>
                <a:gd name="connsiteY16" fmla="*/ 151232 h 269731"/>
                <a:gd name="connsiteX17" fmla="*/ 106234 w 234263"/>
                <a:gd name="connsiteY17" fmla="*/ 158905 h 269731"/>
                <a:gd name="connsiteX18" fmla="*/ 77338 w 234263"/>
                <a:gd name="connsiteY18" fmla="*/ 187106 h 269731"/>
                <a:gd name="connsiteX19" fmla="*/ 107766 w 234263"/>
                <a:gd name="connsiteY19" fmla="*/ 213234 h 269731"/>
                <a:gd name="connsiteX20" fmla="*/ 154709 w 234263"/>
                <a:gd name="connsiteY20" fmla="*/ 162499 h 269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34263" h="269731">
                  <a:moveTo>
                    <a:pt x="75938" y="115326"/>
                  </a:moveTo>
                  <a:lnTo>
                    <a:pt x="136271" y="106099"/>
                  </a:lnTo>
                  <a:cubicBezTo>
                    <a:pt x="150181" y="104059"/>
                    <a:pt x="154840" y="97390"/>
                    <a:pt x="154840" y="88680"/>
                  </a:cubicBezTo>
                  <a:cubicBezTo>
                    <a:pt x="154840" y="73819"/>
                    <a:pt x="141809" y="60998"/>
                    <a:pt x="117180" y="60998"/>
                  </a:cubicBezTo>
                  <a:cubicBezTo>
                    <a:pt x="89848" y="60998"/>
                    <a:pt x="74830" y="79453"/>
                    <a:pt x="73364" y="98426"/>
                  </a:cubicBezTo>
                  <a:lnTo>
                    <a:pt x="5278" y="84601"/>
                  </a:lnTo>
                  <a:cubicBezTo>
                    <a:pt x="8535" y="48209"/>
                    <a:pt x="42416" y="0"/>
                    <a:pt x="117702" y="0"/>
                  </a:cubicBezTo>
                  <a:cubicBezTo>
                    <a:pt x="200741" y="0"/>
                    <a:pt x="231168" y="46137"/>
                    <a:pt x="231168" y="98426"/>
                  </a:cubicBezTo>
                  <a:lnTo>
                    <a:pt x="231168" y="222979"/>
                  </a:lnTo>
                  <a:cubicBezTo>
                    <a:pt x="231149" y="236195"/>
                    <a:pt x="232182" y="249392"/>
                    <a:pt x="234263" y="262447"/>
                  </a:cubicBezTo>
                  <a:lnTo>
                    <a:pt x="163473" y="262447"/>
                  </a:lnTo>
                  <a:cubicBezTo>
                    <a:pt x="161495" y="253005"/>
                    <a:pt x="160632" y="243367"/>
                    <a:pt x="160899" y="233728"/>
                  </a:cubicBezTo>
                  <a:cubicBezTo>
                    <a:pt x="147608" y="255259"/>
                    <a:pt x="122719" y="269731"/>
                    <a:pt x="88675" y="269731"/>
                  </a:cubicBezTo>
                  <a:cubicBezTo>
                    <a:pt x="32479" y="269731"/>
                    <a:pt x="0" y="232822"/>
                    <a:pt x="0" y="192318"/>
                  </a:cubicBezTo>
                  <a:cubicBezTo>
                    <a:pt x="0" y="147120"/>
                    <a:pt x="33587" y="121478"/>
                    <a:pt x="75938" y="115326"/>
                  </a:cubicBezTo>
                  <a:close/>
                  <a:moveTo>
                    <a:pt x="154840" y="162499"/>
                  </a:moveTo>
                  <a:lnTo>
                    <a:pt x="154840" y="151232"/>
                  </a:lnTo>
                  <a:lnTo>
                    <a:pt x="106234" y="158905"/>
                  </a:lnTo>
                  <a:cubicBezTo>
                    <a:pt x="89718" y="161463"/>
                    <a:pt x="77338" y="169169"/>
                    <a:pt x="77338" y="187106"/>
                  </a:cubicBezTo>
                  <a:cubicBezTo>
                    <a:pt x="77338" y="200413"/>
                    <a:pt x="86102" y="213234"/>
                    <a:pt x="107766" y="213234"/>
                  </a:cubicBezTo>
                  <a:cubicBezTo>
                    <a:pt x="130993" y="213234"/>
                    <a:pt x="154709" y="201967"/>
                    <a:pt x="154709" y="162499"/>
                  </a:cubicBezTo>
                  <a:close/>
                </a:path>
              </a:pathLst>
            </a:custGeom>
            <a:solidFill>
              <a:schemeClr val="tx2"/>
            </a:solidFill>
            <a:ln w="3250" cap="flat">
              <a:no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BB0D06F0-6321-864C-98D8-DDE26350E961}"/>
                </a:ext>
              </a:extLst>
            </p:cNvPr>
            <p:cNvSpPr/>
            <p:nvPr/>
          </p:nvSpPr>
          <p:spPr>
            <a:xfrm>
              <a:off x="3155943" y="823645"/>
              <a:ext cx="210449" cy="269957"/>
            </a:xfrm>
            <a:custGeom>
              <a:avLst/>
              <a:gdLst>
                <a:gd name="connsiteX0" fmla="*/ 66653 w 210449"/>
                <a:gd name="connsiteY0" fmla="*/ 178234 h 269957"/>
                <a:gd name="connsiteX1" fmla="*/ 106853 w 210449"/>
                <a:gd name="connsiteY1" fmla="*/ 212554 h 269957"/>
                <a:gd name="connsiteX2" fmla="*/ 136792 w 210449"/>
                <a:gd name="connsiteY2" fmla="*/ 190538 h 269957"/>
                <a:gd name="connsiteX3" fmla="*/ 111512 w 210449"/>
                <a:gd name="connsiteY3" fmla="*/ 169493 h 269957"/>
                <a:gd name="connsiteX4" fmla="*/ 82192 w 210449"/>
                <a:gd name="connsiteY4" fmla="*/ 163017 h 269957"/>
                <a:gd name="connsiteX5" fmla="*/ 5864 w 210449"/>
                <a:gd name="connsiteY5" fmla="*/ 84601 h 269957"/>
                <a:gd name="connsiteX6" fmla="*/ 104345 w 210449"/>
                <a:gd name="connsiteY6" fmla="*/ 0 h 269957"/>
                <a:gd name="connsiteX7" fmla="*/ 206996 w 210449"/>
                <a:gd name="connsiteY7" fmla="*/ 75859 h 269957"/>
                <a:gd name="connsiteX8" fmla="*/ 142037 w 210449"/>
                <a:gd name="connsiteY8" fmla="*/ 87482 h 269957"/>
                <a:gd name="connsiteX9" fmla="*/ 105420 w 210449"/>
                <a:gd name="connsiteY9" fmla="*/ 56239 h 269957"/>
                <a:gd name="connsiteX10" fmla="*/ 77567 w 210449"/>
                <a:gd name="connsiteY10" fmla="*/ 78287 h 269957"/>
                <a:gd name="connsiteX11" fmla="*/ 97699 w 210449"/>
                <a:gd name="connsiteY11" fmla="*/ 97228 h 269957"/>
                <a:gd name="connsiteX12" fmla="*/ 131710 w 210449"/>
                <a:gd name="connsiteY12" fmla="*/ 103897 h 269957"/>
                <a:gd name="connsiteX13" fmla="*/ 210449 w 210449"/>
                <a:gd name="connsiteY13" fmla="*/ 183868 h 269957"/>
                <a:gd name="connsiteX14" fmla="*/ 108319 w 210449"/>
                <a:gd name="connsiteY14" fmla="*/ 269958 h 269957"/>
                <a:gd name="connsiteX15" fmla="*/ 0 w 210449"/>
                <a:gd name="connsiteY15" fmla="*/ 190020 h 2699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10449" h="269957">
                  <a:moveTo>
                    <a:pt x="66653" y="178234"/>
                  </a:moveTo>
                  <a:cubicBezTo>
                    <a:pt x="67663" y="195653"/>
                    <a:pt x="80042" y="212554"/>
                    <a:pt x="106853" y="212554"/>
                  </a:cubicBezTo>
                  <a:cubicBezTo>
                    <a:pt x="126986" y="212554"/>
                    <a:pt x="136792" y="201805"/>
                    <a:pt x="136792" y="190538"/>
                  </a:cubicBezTo>
                  <a:cubicBezTo>
                    <a:pt x="136792" y="181310"/>
                    <a:pt x="130602" y="173605"/>
                    <a:pt x="111512" y="169493"/>
                  </a:cubicBezTo>
                  <a:lnTo>
                    <a:pt x="82192" y="163017"/>
                  </a:lnTo>
                  <a:cubicBezTo>
                    <a:pt x="27528" y="151232"/>
                    <a:pt x="5864" y="120474"/>
                    <a:pt x="5864" y="84601"/>
                  </a:cubicBezTo>
                  <a:cubicBezTo>
                    <a:pt x="5864" y="37946"/>
                    <a:pt x="47107" y="0"/>
                    <a:pt x="104345" y="0"/>
                  </a:cubicBezTo>
                  <a:cubicBezTo>
                    <a:pt x="178621" y="0"/>
                    <a:pt x="204422" y="46137"/>
                    <a:pt x="206996" y="75859"/>
                  </a:cubicBezTo>
                  <a:lnTo>
                    <a:pt x="142037" y="87482"/>
                  </a:lnTo>
                  <a:cubicBezTo>
                    <a:pt x="139984" y="70581"/>
                    <a:pt x="129006" y="56239"/>
                    <a:pt x="105420" y="56239"/>
                  </a:cubicBezTo>
                  <a:cubicBezTo>
                    <a:pt x="90467" y="56239"/>
                    <a:pt x="77567" y="64948"/>
                    <a:pt x="77567" y="78287"/>
                  </a:cubicBezTo>
                  <a:cubicBezTo>
                    <a:pt x="77567" y="89036"/>
                    <a:pt x="86330" y="95188"/>
                    <a:pt x="97699" y="97228"/>
                  </a:cubicBezTo>
                  <a:lnTo>
                    <a:pt x="131710" y="103897"/>
                  </a:lnTo>
                  <a:cubicBezTo>
                    <a:pt x="184746" y="114679"/>
                    <a:pt x="210449" y="146538"/>
                    <a:pt x="210449" y="183868"/>
                  </a:cubicBezTo>
                  <a:cubicBezTo>
                    <a:pt x="210449" y="227415"/>
                    <a:pt x="176895" y="269958"/>
                    <a:pt x="108319" y="269958"/>
                  </a:cubicBezTo>
                  <a:cubicBezTo>
                    <a:pt x="27854" y="269958"/>
                    <a:pt x="2085" y="218155"/>
                    <a:pt x="0" y="190020"/>
                  </a:cubicBezTo>
                  <a:close/>
                </a:path>
              </a:pathLst>
            </a:custGeom>
            <a:solidFill>
              <a:schemeClr val="tx2"/>
            </a:solidFill>
            <a:ln w="3250" cap="flat">
              <a:no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3870B272-1E12-4848-BF6B-83D966528E20}"/>
                </a:ext>
              </a:extLst>
            </p:cNvPr>
            <p:cNvSpPr/>
            <p:nvPr/>
          </p:nvSpPr>
          <p:spPr>
            <a:xfrm>
              <a:off x="3395386" y="823451"/>
              <a:ext cx="256328" cy="270119"/>
            </a:xfrm>
            <a:custGeom>
              <a:avLst/>
              <a:gdLst>
                <a:gd name="connsiteX0" fmla="*/ 251660 w 256328"/>
                <a:gd name="connsiteY0" fmla="*/ 189178 h 270119"/>
                <a:gd name="connsiteX1" fmla="*/ 133567 w 256328"/>
                <a:gd name="connsiteY1" fmla="*/ 270120 h 270119"/>
                <a:gd name="connsiteX2" fmla="*/ 0 w 256328"/>
                <a:gd name="connsiteY2" fmla="*/ 134299 h 270119"/>
                <a:gd name="connsiteX3" fmla="*/ 127931 w 256328"/>
                <a:gd name="connsiteY3" fmla="*/ 0 h 270119"/>
                <a:gd name="connsiteX4" fmla="*/ 256318 w 256328"/>
                <a:gd name="connsiteY4" fmla="*/ 130705 h 270119"/>
                <a:gd name="connsiteX5" fmla="*/ 254787 w 256328"/>
                <a:gd name="connsiteY5" fmla="*/ 154794 h 270119"/>
                <a:gd name="connsiteX6" fmla="*/ 76296 w 256328"/>
                <a:gd name="connsiteY6" fmla="*/ 154794 h 270119"/>
                <a:gd name="connsiteX7" fmla="*/ 134577 w 256328"/>
                <a:gd name="connsiteY7" fmla="*/ 204006 h 270119"/>
                <a:gd name="connsiteX8" fmla="*/ 186146 w 256328"/>
                <a:gd name="connsiteY8" fmla="*/ 170691 h 270119"/>
                <a:gd name="connsiteX9" fmla="*/ 180478 w 256328"/>
                <a:gd name="connsiteY9" fmla="*/ 104642 h 270119"/>
                <a:gd name="connsiteX10" fmla="*/ 128908 w 256328"/>
                <a:gd name="connsiteY10" fmla="*/ 61581 h 270119"/>
                <a:gd name="connsiteX11" fmla="*/ 77860 w 256328"/>
                <a:gd name="connsiteY11" fmla="*/ 104642 h 270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6328" h="270119">
                  <a:moveTo>
                    <a:pt x="251660" y="189178"/>
                  </a:moveTo>
                  <a:cubicBezTo>
                    <a:pt x="239280" y="233243"/>
                    <a:pt x="198526" y="270120"/>
                    <a:pt x="133567" y="270120"/>
                  </a:cubicBezTo>
                  <a:cubicBezTo>
                    <a:pt x="62907" y="270120"/>
                    <a:pt x="0" y="219903"/>
                    <a:pt x="0" y="134299"/>
                  </a:cubicBezTo>
                  <a:cubicBezTo>
                    <a:pt x="0" y="52289"/>
                    <a:pt x="61375" y="0"/>
                    <a:pt x="127931" y="0"/>
                  </a:cubicBezTo>
                  <a:cubicBezTo>
                    <a:pt x="207322" y="0"/>
                    <a:pt x="256318" y="48565"/>
                    <a:pt x="256318" y="130705"/>
                  </a:cubicBezTo>
                  <a:cubicBezTo>
                    <a:pt x="256409" y="138761"/>
                    <a:pt x="255898" y="146813"/>
                    <a:pt x="254787" y="154794"/>
                  </a:cubicBezTo>
                  <a:lnTo>
                    <a:pt x="76296" y="154794"/>
                  </a:lnTo>
                  <a:cubicBezTo>
                    <a:pt x="77860" y="183512"/>
                    <a:pt x="104149" y="204006"/>
                    <a:pt x="134577" y="204006"/>
                  </a:cubicBezTo>
                  <a:cubicBezTo>
                    <a:pt x="162951" y="204006"/>
                    <a:pt x="178947" y="190700"/>
                    <a:pt x="186146" y="170691"/>
                  </a:cubicBezTo>
                  <a:close/>
                  <a:moveTo>
                    <a:pt x="180478" y="104642"/>
                  </a:moveTo>
                  <a:cubicBezTo>
                    <a:pt x="179468" y="85216"/>
                    <a:pt x="166046" y="61581"/>
                    <a:pt x="128908" y="61581"/>
                  </a:cubicBezTo>
                  <a:cubicBezTo>
                    <a:pt x="95908" y="61581"/>
                    <a:pt x="79391" y="85669"/>
                    <a:pt x="77860" y="104642"/>
                  </a:cubicBezTo>
                  <a:close/>
                </a:path>
              </a:pathLst>
            </a:custGeom>
            <a:solidFill>
              <a:schemeClr val="tx2"/>
            </a:solidFill>
            <a:ln w="3250" cap="flat">
              <a:no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3D8520CB-58FD-E942-B145-A434AF23A807}"/>
                </a:ext>
              </a:extLst>
            </p:cNvPr>
            <p:cNvSpPr/>
            <p:nvPr/>
          </p:nvSpPr>
          <p:spPr>
            <a:xfrm>
              <a:off x="1857152" y="714826"/>
              <a:ext cx="78055" cy="77574"/>
            </a:xfrm>
            <a:custGeom>
              <a:avLst/>
              <a:gdLst>
                <a:gd name="connsiteX0" fmla="*/ 0 w 78055"/>
                <a:gd name="connsiteY0" fmla="*/ 0 h 77574"/>
                <a:gd name="connsiteX1" fmla="*/ 78055 w 78055"/>
                <a:gd name="connsiteY1" fmla="*/ 0 h 77574"/>
                <a:gd name="connsiteX2" fmla="*/ 78055 w 78055"/>
                <a:gd name="connsiteY2" fmla="*/ 77575 h 77574"/>
                <a:gd name="connsiteX3" fmla="*/ 0 w 78055"/>
                <a:gd name="connsiteY3" fmla="*/ 77575 h 77574"/>
              </a:gdLst>
              <a:ahLst/>
              <a:cxnLst>
                <a:cxn ang="0">
                  <a:pos x="connsiteX0" y="connsiteY0"/>
                </a:cxn>
                <a:cxn ang="0">
                  <a:pos x="connsiteX1" y="connsiteY1"/>
                </a:cxn>
                <a:cxn ang="0">
                  <a:pos x="connsiteX2" y="connsiteY2"/>
                </a:cxn>
                <a:cxn ang="0">
                  <a:pos x="connsiteX3" y="connsiteY3"/>
                </a:cxn>
              </a:cxnLst>
              <a:rect l="l" t="t" r="r" b="b"/>
              <a:pathLst>
                <a:path w="78055" h="77574">
                  <a:moveTo>
                    <a:pt x="0" y="0"/>
                  </a:moveTo>
                  <a:lnTo>
                    <a:pt x="78055" y="0"/>
                  </a:lnTo>
                  <a:lnTo>
                    <a:pt x="78055" y="77575"/>
                  </a:lnTo>
                  <a:lnTo>
                    <a:pt x="0" y="77575"/>
                  </a:lnTo>
                  <a:close/>
                </a:path>
              </a:pathLst>
            </a:custGeom>
            <a:solidFill>
              <a:schemeClr val="bg1"/>
            </a:solidFill>
            <a:ln w="3250" cap="flat">
              <a:no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B17823BE-787F-1F4D-AC40-75C4DA14C946}"/>
                </a:ext>
              </a:extLst>
            </p:cNvPr>
            <p:cNvSpPr/>
            <p:nvPr/>
          </p:nvSpPr>
          <p:spPr>
            <a:xfrm>
              <a:off x="858952" y="714406"/>
              <a:ext cx="236478" cy="235088"/>
            </a:xfrm>
            <a:custGeom>
              <a:avLst/>
              <a:gdLst>
                <a:gd name="connsiteX0" fmla="*/ 236478 w 236478"/>
                <a:gd name="connsiteY0" fmla="*/ 0 h 235088"/>
                <a:gd name="connsiteX1" fmla="*/ 236478 w 236478"/>
                <a:gd name="connsiteY1" fmla="*/ 235088 h 235088"/>
                <a:gd name="connsiteX2" fmla="*/ 118223 w 236478"/>
                <a:gd name="connsiteY2" fmla="*/ 235088 h 235088"/>
                <a:gd name="connsiteX3" fmla="*/ 118223 w 236478"/>
                <a:gd name="connsiteY3" fmla="*/ 117528 h 235088"/>
                <a:gd name="connsiteX4" fmla="*/ 0 w 236478"/>
                <a:gd name="connsiteY4" fmla="*/ 117528 h 235088"/>
                <a:gd name="connsiteX5" fmla="*/ 0 w 236478"/>
                <a:gd name="connsiteY5" fmla="*/ 0 h 235088"/>
                <a:gd name="connsiteX6" fmla="*/ 236478 w 236478"/>
                <a:gd name="connsiteY6" fmla="*/ 0 h 235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478" h="235088">
                  <a:moveTo>
                    <a:pt x="236478" y="0"/>
                  </a:moveTo>
                  <a:lnTo>
                    <a:pt x="236478" y="235088"/>
                  </a:lnTo>
                  <a:lnTo>
                    <a:pt x="118223" y="235088"/>
                  </a:lnTo>
                  <a:lnTo>
                    <a:pt x="118223" y="117528"/>
                  </a:lnTo>
                  <a:lnTo>
                    <a:pt x="0" y="117528"/>
                  </a:lnTo>
                  <a:lnTo>
                    <a:pt x="0" y="0"/>
                  </a:lnTo>
                  <a:lnTo>
                    <a:pt x="236478" y="0"/>
                  </a:lnTo>
                  <a:close/>
                </a:path>
              </a:pathLst>
            </a:custGeom>
            <a:solidFill>
              <a:srgbClr val="2C9382"/>
            </a:solidFill>
            <a:ln w="3250" cap="flat">
              <a:no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DF187F88-5441-2841-8866-1EF6E116C2C1}"/>
                </a:ext>
              </a:extLst>
            </p:cNvPr>
            <p:cNvSpPr/>
            <p:nvPr/>
          </p:nvSpPr>
          <p:spPr>
            <a:xfrm>
              <a:off x="740664" y="831933"/>
              <a:ext cx="236511" cy="235055"/>
            </a:xfrm>
            <a:custGeom>
              <a:avLst/>
              <a:gdLst>
                <a:gd name="connsiteX0" fmla="*/ 236511 w 236511"/>
                <a:gd name="connsiteY0" fmla="*/ 117560 h 235055"/>
                <a:gd name="connsiteX1" fmla="*/ 236511 w 236511"/>
                <a:gd name="connsiteY1" fmla="*/ 235056 h 235055"/>
                <a:gd name="connsiteX2" fmla="*/ 0 w 236511"/>
                <a:gd name="connsiteY2" fmla="*/ 235056 h 235055"/>
                <a:gd name="connsiteX3" fmla="*/ 0 w 236511"/>
                <a:gd name="connsiteY3" fmla="*/ 0 h 235055"/>
                <a:gd name="connsiteX4" fmla="*/ 118288 w 236511"/>
                <a:gd name="connsiteY4" fmla="*/ 0 h 235055"/>
                <a:gd name="connsiteX5" fmla="*/ 118288 w 236511"/>
                <a:gd name="connsiteY5" fmla="*/ 117560 h 235055"/>
                <a:gd name="connsiteX6" fmla="*/ 236511 w 236511"/>
                <a:gd name="connsiteY6" fmla="*/ 117560 h 235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6511" h="235055">
                  <a:moveTo>
                    <a:pt x="236511" y="117560"/>
                  </a:moveTo>
                  <a:lnTo>
                    <a:pt x="236511" y="235056"/>
                  </a:lnTo>
                  <a:lnTo>
                    <a:pt x="0" y="235056"/>
                  </a:lnTo>
                  <a:lnTo>
                    <a:pt x="0" y="0"/>
                  </a:lnTo>
                  <a:lnTo>
                    <a:pt x="118288" y="0"/>
                  </a:lnTo>
                  <a:lnTo>
                    <a:pt x="118288" y="117560"/>
                  </a:lnTo>
                  <a:lnTo>
                    <a:pt x="236511" y="117560"/>
                  </a:lnTo>
                  <a:close/>
                </a:path>
              </a:pathLst>
            </a:custGeom>
            <a:solidFill>
              <a:schemeClr val="tx2"/>
            </a:solidFill>
            <a:ln w="3250" cap="flat">
              <a:no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69617B41-5FC3-2547-88D2-B5A46601CC6A}"/>
                </a:ext>
              </a:extLst>
            </p:cNvPr>
            <p:cNvSpPr/>
            <p:nvPr/>
          </p:nvSpPr>
          <p:spPr>
            <a:xfrm>
              <a:off x="977175" y="1066989"/>
              <a:ext cx="118288" cy="117560"/>
            </a:xfrm>
            <a:custGeom>
              <a:avLst/>
              <a:gdLst>
                <a:gd name="connsiteX0" fmla="*/ 0 w 118288"/>
                <a:gd name="connsiteY0" fmla="*/ 0 h 117560"/>
                <a:gd name="connsiteX1" fmla="*/ 118288 w 118288"/>
                <a:gd name="connsiteY1" fmla="*/ 0 h 117560"/>
                <a:gd name="connsiteX2" fmla="*/ 118288 w 118288"/>
                <a:gd name="connsiteY2" fmla="*/ 117560 h 117560"/>
                <a:gd name="connsiteX3" fmla="*/ 0 w 118288"/>
                <a:gd name="connsiteY3" fmla="*/ 117560 h 117560"/>
              </a:gdLst>
              <a:ahLst/>
              <a:cxnLst>
                <a:cxn ang="0">
                  <a:pos x="connsiteX0" y="connsiteY0"/>
                </a:cxn>
                <a:cxn ang="0">
                  <a:pos x="connsiteX1" y="connsiteY1"/>
                </a:cxn>
                <a:cxn ang="0">
                  <a:pos x="connsiteX2" y="connsiteY2"/>
                </a:cxn>
                <a:cxn ang="0">
                  <a:pos x="connsiteX3" y="connsiteY3"/>
                </a:cxn>
              </a:cxnLst>
              <a:rect l="l" t="t" r="r" b="b"/>
              <a:pathLst>
                <a:path w="118288" h="117560">
                  <a:moveTo>
                    <a:pt x="0" y="0"/>
                  </a:moveTo>
                  <a:lnTo>
                    <a:pt x="118288" y="0"/>
                  </a:lnTo>
                  <a:lnTo>
                    <a:pt x="118288" y="117560"/>
                  </a:lnTo>
                  <a:lnTo>
                    <a:pt x="0" y="117560"/>
                  </a:lnTo>
                  <a:close/>
                </a:path>
              </a:pathLst>
            </a:custGeom>
            <a:solidFill>
              <a:srgbClr val="F25E30"/>
            </a:solidFill>
            <a:ln w="3250" cap="flat">
              <a:noFill/>
              <a:prstDash val="solid"/>
              <a:miter/>
            </a:ln>
          </p:spPr>
          <p:txBody>
            <a:bodyPr rtlCol="0" anchor="ctr"/>
            <a:lstStyle/>
            <a:p>
              <a:endParaRPr lang="en-US"/>
            </a:p>
          </p:txBody>
        </p:sp>
      </p:grpSp>
    </p:spTree>
    <p:extLst>
      <p:ext uri="{BB962C8B-B14F-4D97-AF65-F5344CB8AC3E}">
        <p14:creationId xmlns:p14="http://schemas.microsoft.com/office/powerpoint/2010/main" val="3270026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_Title Slide" preserve="1">
  <p:cSld name="3_Title Slide">
    <p:bg>
      <p:bgPr>
        <a:solidFill>
          <a:schemeClr val="dk2"/>
        </a:solidFill>
        <a:effectLst/>
      </p:bgPr>
    </p:bg>
    <p:spTree>
      <p:nvGrpSpPr>
        <p:cNvPr id="1" name="Shape 168"/>
        <p:cNvGrpSpPr/>
        <p:nvPr/>
      </p:nvGrpSpPr>
      <p:grpSpPr>
        <a:xfrm>
          <a:off x="0" y="0"/>
          <a:ext cx="0" cy="0"/>
          <a:chOff x="0" y="0"/>
          <a:chExt cx="0" cy="0"/>
        </a:xfrm>
      </p:grpSpPr>
      <p:sp>
        <p:nvSpPr>
          <p:cNvPr id="175" name="Google Shape;175;p38"/>
          <p:cNvSpPr txBox="1">
            <a:spLocks noGrp="1"/>
          </p:cNvSpPr>
          <p:nvPr>
            <p:ph type="ctrTitle"/>
          </p:nvPr>
        </p:nvSpPr>
        <p:spPr>
          <a:xfrm>
            <a:off x="658368" y="2146592"/>
            <a:ext cx="5793581" cy="1323728"/>
          </a:xfrm>
          <a:prstGeom prst="rect">
            <a:avLst/>
          </a:prstGeom>
          <a:noFill/>
          <a:ln>
            <a:noFill/>
          </a:ln>
        </p:spPr>
        <p:txBody>
          <a:bodyPr spcFirstLastPara="1" wrap="square" lIns="91425" tIns="45700" rIns="91425" bIns="45700" anchor="t" anchorCtr="0">
            <a:noAutofit/>
          </a:bodyPr>
          <a:lstStyle>
            <a:lvl1pPr lvl="0" algn="l">
              <a:lnSpc>
                <a:spcPct val="80000"/>
              </a:lnSpc>
              <a:spcBef>
                <a:spcPts val="0"/>
              </a:spcBef>
              <a:spcAft>
                <a:spcPts val="0"/>
              </a:spcAft>
              <a:buClr>
                <a:schemeClr val="lt2"/>
              </a:buClr>
              <a:buSzPts val="5400"/>
              <a:buFont typeface="Georgia"/>
              <a:buNone/>
              <a:defRPr sz="5400">
                <a:solidFill>
                  <a:schemeClr val="lt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dirty="0"/>
          </a:p>
        </p:txBody>
      </p:sp>
      <p:sp>
        <p:nvSpPr>
          <p:cNvPr id="176" name="Google Shape;176;p38"/>
          <p:cNvSpPr txBox="1">
            <a:spLocks noGrp="1"/>
          </p:cNvSpPr>
          <p:nvPr>
            <p:ph type="subTitle" idx="1"/>
          </p:nvPr>
        </p:nvSpPr>
        <p:spPr>
          <a:xfrm>
            <a:off x="658370" y="3758034"/>
            <a:ext cx="5793580" cy="582785"/>
          </a:xfrm>
          <a:prstGeom prst="rect">
            <a:avLst/>
          </a:prstGeom>
          <a:noFill/>
          <a:ln>
            <a:noFill/>
          </a:ln>
        </p:spPr>
        <p:txBody>
          <a:bodyPr spcFirstLastPara="1" wrap="square" lIns="91425" tIns="45700" rIns="91425" bIns="45700" anchor="t" anchorCtr="0">
            <a:normAutofit/>
          </a:bodyPr>
          <a:lstStyle>
            <a:lvl1pPr lvl="0" algn="l">
              <a:lnSpc>
                <a:spcPct val="90000"/>
              </a:lnSpc>
              <a:spcBef>
                <a:spcPts val="900"/>
              </a:spcBef>
              <a:spcAft>
                <a:spcPts val="0"/>
              </a:spcAft>
              <a:buSzPts val="2000"/>
              <a:buNone/>
              <a:defRPr sz="2000" b="1">
                <a:solidFill>
                  <a:schemeClr val="accent2"/>
                </a:solidFill>
              </a:defRPr>
            </a:lvl1pPr>
            <a:lvl2pPr lvl="1" algn="ctr">
              <a:lnSpc>
                <a:spcPct val="90000"/>
              </a:lnSpc>
              <a:spcBef>
                <a:spcPts val="450"/>
              </a:spcBef>
              <a:spcAft>
                <a:spcPts val="0"/>
              </a:spcAft>
              <a:buSzPts val="2000"/>
              <a:buNone/>
              <a:defRPr sz="1800"/>
            </a:lvl2pPr>
            <a:lvl3pPr lvl="2" algn="ctr">
              <a:lnSpc>
                <a:spcPct val="90000"/>
              </a:lnSpc>
              <a:spcBef>
                <a:spcPts val="450"/>
              </a:spcBef>
              <a:spcAft>
                <a:spcPts val="0"/>
              </a:spcAft>
              <a:buSzPts val="1800"/>
              <a:buNone/>
              <a:defRPr sz="1620"/>
            </a:lvl3pPr>
            <a:lvl4pPr lvl="3" algn="ctr">
              <a:lnSpc>
                <a:spcPct val="90000"/>
              </a:lnSpc>
              <a:spcBef>
                <a:spcPts val="450"/>
              </a:spcBef>
              <a:spcAft>
                <a:spcPts val="0"/>
              </a:spcAft>
              <a:buSzPts val="1600"/>
              <a:buNone/>
              <a:defRPr sz="1440"/>
            </a:lvl4pPr>
            <a:lvl5pPr lvl="4" algn="ctr">
              <a:lnSpc>
                <a:spcPct val="90000"/>
              </a:lnSpc>
              <a:spcBef>
                <a:spcPts val="450"/>
              </a:spcBef>
              <a:spcAft>
                <a:spcPts val="0"/>
              </a:spcAft>
              <a:buSzPts val="1600"/>
              <a:buNone/>
              <a:defRPr sz="1440"/>
            </a:lvl5pPr>
            <a:lvl6pPr lvl="5" algn="ctr">
              <a:lnSpc>
                <a:spcPct val="90000"/>
              </a:lnSpc>
              <a:spcBef>
                <a:spcPts val="450"/>
              </a:spcBef>
              <a:spcAft>
                <a:spcPts val="0"/>
              </a:spcAft>
              <a:buClr>
                <a:schemeClr val="dk1"/>
              </a:buClr>
              <a:buSzPts val="1600"/>
              <a:buNone/>
              <a:defRPr sz="1440"/>
            </a:lvl6pPr>
            <a:lvl7pPr lvl="6" algn="ctr">
              <a:lnSpc>
                <a:spcPct val="90000"/>
              </a:lnSpc>
              <a:spcBef>
                <a:spcPts val="450"/>
              </a:spcBef>
              <a:spcAft>
                <a:spcPts val="0"/>
              </a:spcAft>
              <a:buClr>
                <a:schemeClr val="dk1"/>
              </a:buClr>
              <a:buSzPts val="1600"/>
              <a:buNone/>
              <a:defRPr sz="1440"/>
            </a:lvl7pPr>
            <a:lvl8pPr lvl="7" algn="ctr">
              <a:lnSpc>
                <a:spcPct val="90000"/>
              </a:lnSpc>
              <a:spcBef>
                <a:spcPts val="450"/>
              </a:spcBef>
              <a:spcAft>
                <a:spcPts val="0"/>
              </a:spcAft>
              <a:buClr>
                <a:schemeClr val="dk1"/>
              </a:buClr>
              <a:buSzPts val="1600"/>
              <a:buNone/>
              <a:defRPr sz="1440"/>
            </a:lvl8pPr>
            <a:lvl9pPr lvl="8" algn="ctr">
              <a:lnSpc>
                <a:spcPct val="90000"/>
              </a:lnSpc>
              <a:spcBef>
                <a:spcPts val="450"/>
              </a:spcBef>
              <a:spcAft>
                <a:spcPts val="0"/>
              </a:spcAft>
              <a:buClr>
                <a:schemeClr val="dk1"/>
              </a:buClr>
              <a:buSzPts val="1600"/>
              <a:buNone/>
              <a:defRPr sz="1440"/>
            </a:lvl9pPr>
          </a:lstStyle>
          <a:p>
            <a:r>
              <a:rPr lang="en-US"/>
              <a:t>Click to edit Master subtitle style</a:t>
            </a:r>
            <a:endParaRPr dirty="0"/>
          </a:p>
        </p:txBody>
      </p:sp>
      <p:grpSp>
        <p:nvGrpSpPr>
          <p:cNvPr id="3" name="Group 2">
            <a:extLst>
              <a:ext uri="{FF2B5EF4-FFF2-40B4-BE49-F238E27FC236}">
                <a16:creationId xmlns:a16="http://schemas.microsoft.com/office/drawing/2014/main" id="{1EE7CAFF-E4A2-0041-99FB-35D2AB8C94CD}"/>
              </a:ext>
            </a:extLst>
          </p:cNvPr>
          <p:cNvGrpSpPr/>
          <p:nvPr userDrawn="1"/>
        </p:nvGrpSpPr>
        <p:grpSpPr>
          <a:xfrm>
            <a:off x="4980048" y="0"/>
            <a:ext cx="1463040" cy="1463040"/>
            <a:chOff x="3735036" y="0"/>
            <a:chExt cx="1097280" cy="1219200"/>
          </a:xfrm>
        </p:grpSpPr>
        <p:sp>
          <p:nvSpPr>
            <p:cNvPr id="11" name="Rectangle 10">
              <a:extLst>
                <a:ext uri="{FF2B5EF4-FFF2-40B4-BE49-F238E27FC236}">
                  <a16:creationId xmlns:a16="http://schemas.microsoft.com/office/drawing/2014/main" id="{4B215616-6F68-CF4E-B7C6-BC2ABE367DE7}"/>
                </a:ext>
              </a:extLst>
            </p:cNvPr>
            <p:cNvSpPr/>
            <p:nvPr userDrawn="1"/>
          </p:nvSpPr>
          <p:spPr>
            <a:xfrm>
              <a:off x="4283676" y="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dirty="0"/>
            </a:p>
          </p:txBody>
        </p:sp>
        <p:sp>
          <p:nvSpPr>
            <p:cNvPr id="12" name="Rectangle 11">
              <a:extLst>
                <a:ext uri="{FF2B5EF4-FFF2-40B4-BE49-F238E27FC236}">
                  <a16:creationId xmlns:a16="http://schemas.microsoft.com/office/drawing/2014/main" id="{A166BC2D-0C98-5C4C-B978-A54E7F4FB8CC}"/>
                </a:ext>
              </a:extLst>
            </p:cNvPr>
            <p:cNvSpPr/>
            <p:nvPr userDrawn="1"/>
          </p:nvSpPr>
          <p:spPr>
            <a:xfrm>
              <a:off x="3735036" y="609600"/>
              <a:ext cx="548640" cy="6096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grpSp>
      <p:sp>
        <p:nvSpPr>
          <p:cNvPr id="13" name="Rectangle 12">
            <a:extLst>
              <a:ext uri="{FF2B5EF4-FFF2-40B4-BE49-F238E27FC236}">
                <a16:creationId xmlns:a16="http://schemas.microsoft.com/office/drawing/2014/main" id="{2A539001-FC28-AC42-B395-6EC2E6288668}"/>
              </a:ext>
            </a:extLst>
          </p:cNvPr>
          <p:cNvSpPr/>
          <p:nvPr userDrawn="1"/>
        </p:nvSpPr>
        <p:spPr>
          <a:xfrm>
            <a:off x="8390340" y="1417320"/>
            <a:ext cx="73152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4" name="Rectangle 13">
            <a:extLst>
              <a:ext uri="{FF2B5EF4-FFF2-40B4-BE49-F238E27FC236}">
                <a16:creationId xmlns:a16="http://schemas.microsoft.com/office/drawing/2014/main" id="{6C98A85A-6166-6E44-A30D-86AFA8301C2B}"/>
              </a:ext>
            </a:extLst>
          </p:cNvPr>
          <p:cNvSpPr/>
          <p:nvPr userDrawn="1"/>
        </p:nvSpPr>
        <p:spPr>
          <a:xfrm>
            <a:off x="11480800" y="2423160"/>
            <a:ext cx="731520" cy="21945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22" name="Rectangle 21">
            <a:extLst>
              <a:ext uri="{FF2B5EF4-FFF2-40B4-BE49-F238E27FC236}">
                <a16:creationId xmlns:a16="http://schemas.microsoft.com/office/drawing/2014/main" id="{BCA13D15-B6F4-6040-919D-DC482988972F}"/>
              </a:ext>
            </a:extLst>
          </p:cNvPr>
          <p:cNvSpPr/>
          <p:nvPr userDrawn="1"/>
        </p:nvSpPr>
        <p:spPr>
          <a:xfrm>
            <a:off x="0" y="6208036"/>
            <a:ext cx="1463040" cy="65836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80"/>
          </a:p>
        </p:txBody>
      </p:sp>
      <p:sp>
        <p:nvSpPr>
          <p:cNvPr id="17" name="Freeform 16">
            <a:extLst>
              <a:ext uri="{FF2B5EF4-FFF2-40B4-BE49-F238E27FC236}">
                <a16:creationId xmlns:a16="http://schemas.microsoft.com/office/drawing/2014/main" id="{E54523D7-173F-5842-A3DF-109CB2D1577C}"/>
              </a:ext>
            </a:extLst>
          </p:cNvPr>
          <p:cNvSpPr/>
          <p:nvPr userDrawn="1"/>
        </p:nvSpPr>
        <p:spPr>
          <a:xfrm rot="5400000">
            <a:off x="9367520" y="4709161"/>
            <a:ext cx="1498875" cy="1498875"/>
          </a:xfrm>
          <a:custGeom>
            <a:avLst/>
            <a:gdLst>
              <a:gd name="connsiteX0" fmla="*/ 0 w 1498875"/>
              <a:gd name="connsiteY0" fmla="*/ 1498875 h 1498875"/>
              <a:gd name="connsiteX1" fmla="*/ 0 w 1498875"/>
              <a:gd name="connsiteY1" fmla="*/ 754596 h 1498875"/>
              <a:gd name="connsiteX2" fmla="*/ 754596 w 1498875"/>
              <a:gd name="connsiteY2" fmla="*/ 754596 h 1498875"/>
              <a:gd name="connsiteX3" fmla="*/ 754596 w 1498875"/>
              <a:gd name="connsiteY3" fmla="*/ 0 h 1498875"/>
              <a:gd name="connsiteX4" fmla="*/ 1498875 w 1498875"/>
              <a:gd name="connsiteY4" fmla="*/ 0 h 1498875"/>
              <a:gd name="connsiteX5" fmla="*/ 1498875 w 1498875"/>
              <a:gd name="connsiteY5" fmla="*/ 754596 h 1498875"/>
              <a:gd name="connsiteX6" fmla="*/ 1498875 w 1498875"/>
              <a:gd name="connsiteY6" fmla="*/ 1498875 h 1498875"/>
              <a:gd name="connsiteX7" fmla="*/ 754596 w 1498875"/>
              <a:gd name="connsiteY7" fmla="*/ 1498875 h 1498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98875" h="1498875">
                <a:moveTo>
                  <a:pt x="0" y="1498875"/>
                </a:moveTo>
                <a:lnTo>
                  <a:pt x="0" y="754596"/>
                </a:lnTo>
                <a:lnTo>
                  <a:pt x="754596" y="754596"/>
                </a:lnTo>
                <a:lnTo>
                  <a:pt x="754596" y="0"/>
                </a:lnTo>
                <a:lnTo>
                  <a:pt x="1498875" y="0"/>
                </a:lnTo>
                <a:lnTo>
                  <a:pt x="1498875" y="754596"/>
                </a:lnTo>
                <a:lnTo>
                  <a:pt x="1498875" y="1498875"/>
                </a:lnTo>
                <a:lnTo>
                  <a:pt x="754596" y="1498875"/>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776713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theme" Target="../theme/theme1.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lt1"/>
        </a:solidFill>
        <a:effectLst/>
      </p:bgPr>
    </p:bg>
    <p:spTree>
      <p:nvGrpSpPr>
        <p:cNvPr id="1" name="Shape 9"/>
        <p:cNvGrpSpPr/>
        <p:nvPr/>
      </p:nvGrpSpPr>
      <p:grpSpPr>
        <a:xfrm>
          <a:off x="0" y="0"/>
          <a:ext cx="0" cy="0"/>
          <a:chOff x="0" y="0"/>
          <a:chExt cx="0" cy="0"/>
        </a:xfrm>
      </p:grpSpPr>
      <p:sp>
        <p:nvSpPr>
          <p:cNvPr id="10" name="Google Shape;10;p16"/>
          <p:cNvSpPr txBox="1">
            <a:spLocks noGrp="1"/>
          </p:cNvSpPr>
          <p:nvPr>
            <p:ph type="title"/>
          </p:nvPr>
        </p:nvSpPr>
        <p:spPr>
          <a:xfrm>
            <a:off x="461178" y="457200"/>
            <a:ext cx="11269647" cy="458884"/>
          </a:xfrm>
          <a:prstGeom prst="rect">
            <a:avLst/>
          </a:prstGeom>
          <a:noFill/>
          <a:ln>
            <a:noFill/>
          </a:ln>
        </p:spPr>
        <p:txBody>
          <a:bodyPr spcFirstLastPara="1" wrap="square" lIns="91425" tIns="45700" rIns="91425" bIns="45700" anchor="t" anchorCtr="0">
            <a:noAutofit/>
          </a:bodyPr>
          <a:lstStyle>
            <a:lvl1pPr marR="0" lvl="0" algn="l" rtl="0">
              <a:lnSpc>
                <a:spcPct val="80000"/>
              </a:lnSpc>
              <a:spcBef>
                <a:spcPts val="0"/>
              </a:spcBef>
              <a:spcAft>
                <a:spcPts val="0"/>
              </a:spcAft>
              <a:buClr>
                <a:schemeClr val="dk1"/>
              </a:buClr>
              <a:buSzPts val="3600"/>
              <a:buFont typeface="Georgia"/>
              <a:buNone/>
              <a:defRPr sz="3600" b="1" i="0" u="none" strike="noStrike" cap="none">
                <a:solidFill>
                  <a:schemeClr val="dk1"/>
                </a:solidFill>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2" name="Google Shape;12;p16"/>
          <p:cNvSpPr txBox="1">
            <a:spLocks noGrp="1"/>
          </p:cNvSpPr>
          <p:nvPr>
            <p:ph type="ftr" idx="11"/>
          </p:nvPr>
        </p:nvSpPr>
        <p:spPr>
          <a:xfrm>
            <a:off x="575920" y="6320634"/>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7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620" b="0" i="0" u="none" strike="noStrike" cap="none">
                <a:solidFill>
                  <a:schemeClr val="dk1"/>
                </a:solidFill>
                <a:latin typeface="Calibri"/>
                <a:ea typeface="Calibri"/>
                <a:cs typeface="Calibri"/>
                <a:sym typeface="Calibri"/>
              </a:defRPr>
            </a:lvl9pPr>
          </a:lstStyle>
          <a:p>
            <a:r>
              <a:rPr lang="en-US"/>
              <a:t>© Quickbase 2021 Private &amp; Confidential</a:t>
            </a:r>
            <a:endParaRPr lang="en-US" sz="700" dirty="0"/>
          </a:p>
        </p:txBody>
      </p:sp>
      <p:sp>
        <p:nvSpPr>
          <p:cNvPr id="13" name="Google Shape;13;p16"/>
          <p:cNvSpPr txBox="1">
            <a:spLocks noGrp="1"/>
          </p:cNvSpPr>
          <p:nvPr>
            <p:ph type="sldNum" idx="12"/>
          </p:nvPr>
        </p:nvSpPr>
        <p:spPr>
          <a:xfrm>
            <a:off x="9246517" y="6320634"/>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80" b="1" i="0" u="none" strike="noStrike" cap="none">
                <a:solidFill>
                  <a:schemeClr val="dk1"/>
                </a:solidFill>
                <a:latin typeface="Georgia"/>
                <a:ea typeface="Georgia"/>
                <a:cs typeface="Georgia"/>
                <a:sym typeface="Georgia"/>
              </a:defRPr>
            </a:lvl1pPr>
            <a:lvl2pPr marL="0" marR="0" lvl="1" indent="0" algn="r" rtl="0">
              <a:spcBef>
                <a:spcPts val="0"/>
              </a:spcBef>
              <a:buNone/>
              <a:defRPr sz="1080" b="1" i="0" u="none" strike="noStrike" cap="none">
                <a:solidFill>
                  <a:schemeClr val="dk1"/>
                </a:solidFill>
                <a:latin typeface="Georgia"/>
                <a:ea typeface="Georgia"/>
                <a:cs typeface="Georgia"/>
                <a:sym typeface="Georgia"/>
              </a:defRPr>
            </a:lvl2pPr>
            <a:lvl3pPr marL="0" marR="0" lvl="2" indent="0" algn="r" rtl="0">
              <a:spcBef>
                <a:spcPts val="0"/>
              </a:spcBef>
              <a:buNone/>
              <a:defRPr sz="1080" b="1" i="0" u="none" strike="noStrike" cap="none">
                <a:solidFill>
                  <a:schemeClr val="dk1"/>
                </a:solidFill>
                <a:latin typeface="Georgia"/>
                <a:ea typeface="Georgia"/>
                <a:cs typeface="Georgia"/>
                <a:sym typeface="Georgia"/>
              </a:defRPr>
            </a:lvl3pPr>
            <a:lvl4pPr marL="0" marR="0" lvl="3" indent="0" algn="r" rtl="0">
              <a:spcBef>
                <a:spcPts val="0"/>
              </a:spcBef>
              <a:buNone/>
              <a:defRPr sz="1080" b="1" i="0" u="none" strike="noStrike" cap="none">
                <a:solidFill>
                  <a:schemeClr val="dk1"/>
                </a:solidFill>
                <a:latin typeface="Georgia"/>
                <a:ea typeface="Georgia"/>
                <a:cs typeface="Georgia"/>
                <a:sym typeface="Georgia"/>
              </a:defRPr>
            </a:lvl4pPr>
            <a:lvl5pPr marL="0" marR="0" lvl="4" indent="0" algn="r" rtl="0">
              <a:spcBef>
                <a:spcPts val="0"/>
              </a:spcBef>
              <a:buNone/>
              <a:defRPr sz="1080" b="1" i="0" u="none" strike="noStrike" cap="none">
                <a:solidFill>
                  <a:schemeClr val="dk1"/>
                </a:solidFill>
                <a:latin typeface="Georgia"/>
                <a:ea typeface="Georgia"/>
                <a:cs typeface="Georgia"/>
                <a:sym typeface="Georgia"/>
              </a:defRPr>
            </a:lvl5pPr>
            <a:lvl6pPr marL="0" marR="0" lvl="5" indent="0" algn="r" rtl="0">
              <a:spcBef>
                <a:spcPts val="0"/>
              </a:spcBef>
              <a:buNone/>
              <a:defRPr sz="1080" b="1" i="0" u="none" strike="noStrike" cap="none">
                <a:solidFill>
                  <a:schemeClr val="dk1"/>
                </a:solidFill>
                <a:latin typeface="Georgia"/>
                <a:ea typeface="Georgia"/>
                <a:cs typeface="Georgia"/>
                <a:sym typeface="Georgia"/>
              </a:defRPr>
            </a:lvl6pPr>
            <a:lvl7pPr marL="0" marR="0" lvl="6" indent="0" algn="r" rtl="0">
              <a:spcBef>
                <a:spcPts val="0"/>
              </a:spcBef>
              <a:buNone/>
              <a:defRPr sz="1080" b="1" i="0" u="none" strike="noStrike" cap="none">
                <a:solidFill>
                  <a:schemeClr val="dk1"/>
                </a:solidFill>
                <a:latin typeface="Georgia"/>
                <a:ea typeface="Georgia"/>
                <a:cs typeface="Georgia"/>
                <a:sym typeface="Georgia"/>
              </a:defRPr>
            </a:lvl7pPr>
            <a:lvl8pPr marL="0" marR="0" lvl="7" indent="0" algn="r" rtl="0">
              <a:spcBef>
                <a:spcPts val="0"/>
              </a:spcBef>
              <a:buNone/>
              <a:defRPr sz="1080" b="1" i="0" u="none" strike="noStrike" cap="none">
                <a:solidFill>
                  <a:schemeClr val="dk1"/>
                </a:solidFill>
                <a:latin typeface="Georgia"/>
                <a:ea typeface="Georgia"/>
                <a:cs typeface="Georgia"/>
                <a:sym typeface="Georgia"/>
              </a:defRPr>
            </a:lvl8pPr>
            <a:lvl9pPr marL="0" marR="0" lvl="8" indent="0" algn="r" rtl="0">
              <a:spcBef>
                <a:spcPts val="0"/>
              </a:spcBef>
              <a:buNone/>
              <a:defRPr sz="1080" b="1" i="0" u="none" strike="noStrike" cap="none">
                <a:solidFill>
                  <a:schemeClr val="dk1"/>
                </a:solidFill>
                <a:latin typeface="Georgia"/>
                <a:ea typeface="Georgia"/>
                <a:cs typeface="Georgia"/>
                <a:sym typeface="Georgia"/>
              </a:defRPr>
            </a:lvl9pPr>
          </a:lstStyle>
          <a:p>
            <a:fld id="{00000000-1234-1234-1234-123412341234}" type="slidenum">
              <a:rPr lang="en-US" smtClean="0"/>
              <a:pPr/>
              <a:t>‹#›</a:t>
            </a:fld>
            <a:endParaRPr lang="en-US"/>
          </a:p>
        </p:txBody>
      </p:sp>
      <p:sp>
        <p:nvSpPr>
          <p:cNvPr id="2" name="Text Placeholder 1">
            <a:extLst>
              <a:ext uri="{FF2B5EF4-FFF2-40B4-BE49-F238E27FC236}">
                <a16:creationId xmlns:a16="http://schemas.microsoft.com/office/drawing/2014/main" id="{82A43653-F769-F949-8CB2-2E448DD3BC6F}"/>
              </a:ext>
            </a:extLst>
          </p:cNvPr>
          <p:cNvSpPr>
            <a:spLocks noGrp="1"/>
          </p:cNvSpPr>
          <p:nvPr>
            <p:ph type="body" idx="1"/>
          </p:nvPr>
        </p:nvSpPr>
        <p:spPr>
          <a:xfrm>
            <a:off x="461178" y="1290181"/>
            <a:ext cx="11269647" cy="488773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1213744517"/>
      </p:ext>
    </p:extLst>
  </p:cSld>
  <p:clrMap bg1="lt1" tx1="dk1" bg2="dk2" tx2="lt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 id="2147483708" r:id="rId14"/>
    <p:sldLayoutId id="2147483706" r:id="rId15"/>
    <p:sldLayoutId id="2147483687" r:id="rId16"/>
    <p:sldLayoutId id="2147483709" r:id="rId17"/>
    <p:sldLayoutId id="2147483688" r:id="rId18"/>
    <p:sldLayoutId id="2147483710" r:id="rId19"/>
    <p:sldLayoutId id="2147483689" r:id="rId20"/>
    <p:sldLayoutId id="2147483711" r:id="rId21"/>
    <p:sldLayoutId id="2147483690" r:id="rId22"/>
    <p:sldLayoutId id="2147483691" r:id="rId23"/>
    <p:sldLayoutId id="2147483692" r:id="rId24"/>
    <p:sldLayoutId id="2147483707" r:id="rId25"/>
    <p:sldLayoutId id="2147483693" r:id="rId26"/>
    <p:sldLayoutId id="2147483694" r:id="rId27"/>
    <p:sldLayoutId id="2147483695" r:id="rId28"/>
    <p:sldLayoutId id="2147483696" r:id="rId29"/>
    <p:sldLayoutId id="2147483697" r:id="rId30"/>
    <p:sldLayoutId id="2147483698" r:id="rId31"/>
    <p:sldLayoutId id="2147483699" r:id="rId32"/>
    <p:sldLayoutId id="2147483700" r:id="rId33"/>
    <p:sldLayoutId id="2147483701" r:id="rId34"/>
    <p:sldLayoutId id="2147483702" r:id="rId35"/>
    <p:sldLayoutId id="2147483703" r:id="rId36"/>
    <p:sldLayoutId id="2147483704" r:id="rId37"/>
    <p:sldLayoutId id="2147483705" r:id="rId38"/>
  </p:sldLayoutIdLst>
  <p:hf hd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L="11430" marR="0" lvl="0" indent="0" algn="l" rtl="0" eaLnBrk="1" hangingPunct="1">
        <a:lnSpc>
          <a:spcPct val="100000"/>
        </a:lnSpc>
        <a:spcBef>
          <a:spcPts val="600"/>
        </a:spcBef>
        <a:spcAft>
          <a:spcPts val="0"/>
        </a:spcAft>
        <a:buClr>
          <a:schemeClr val="bg2"/>
        </a:buClr>
        <a:buFont typeface="Wingdings" pitchFamily="2" charset="2"/>
        <a:buNone/>
        <a:tabLst/>
        <a:defRPr sz="2400" b="0" i="0" u="none" strike="noStrike" cap="none">
          <a:solidFill>
            <a:schemeClr val="tx1"/>
          </a:solidFill>
          <a:latin typeface="Arial"/>
          <a:ea typeface="Arial"/>
          <a:cs typeface="Arial"/>
          <a:sym typeface="Arial"/>
        </a:defRPr>
      </a:lvl1pPr>
      <a:lvl2pPr marL="230188" marR="0" lvl="1" indent="-230188"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bg2"/>
          </a:solidFill>
          <a:latin typeface="Arial"/>
          <a:ea typeface="Arial"/>
          <a:cs typeface="Arial"/>
          <a:sym typeface="Arial"/>
        </a:defRPr>
      </a:lvl2pPr>
      <a:lvl3pPr marL="461963" marR="0" lvl="2" indent="-231775"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3pPr>
      <a:lvl4pPr marL="687388" marR="0" lvl="3" indent="-225425" algn="l" rtl="0" eaLnBrk="1" hangingPunct="1">
        <a:lnSpc>
          <a:spcPct val="100000"/>
        </a:lnSpc>
        <a:spcBef>
          <a:spcPts val="60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4pPr>
      <a:lvl5pPr marL="830580" marR="0" lvl="4" indent="-280036" algn="l" rtl="0" eaLnBrk="1" hangingPunct="1">
        <a:lnSpc>
          <a:spcPct val="100000"/>
        </a:lnSpc>
        <a:spcBef>
          <a:spcPts val="0"/>
        </a:spcBef>
        <a:spcAft>
          <a:spcPts val="0"/>
        </a:spcAft>
        <a:buClr>
          <a:schemeClr val="accent3"/>
        </a:buClr>
        <a:buFont typeface="Wingdings" pitchFamily="2" charset="2"/>
        <a:buChar char="§"/>
        <a:tabLst/>
        <a:defRPr sz="2400" b="0" i="0" u="none" strike="noStrike" cap="none">
          <a:solidFill>
            <a:schemeClr val="tx1"/>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26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288">
          <p15:clr>
            <a:srgbClr val="F26B43"/>
          </p15:clr>
        </p15:guide>
        <p15:guide id="4" pos="739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
          <p:cNvSpPr txBox="1">
            <a:spLocks noGrp="1"/>
          </p:cNvSpPr>
          <p:nvPr>
            <p:ph type="ctrTitle"/>
          </p:nvPr>
        </p:nvSpPr>
        <p:spPr>
          <a:xfrm>
            <a:off x="658368" y="2133705"/>
            <a:ext cx="6402832" cy="1323728"/>
          </a:xfrm>
          <a:noFill/>
          <a:ln>
            <a:noFill/>
          </a:ln>
        </p:spPr>
        <p:txBody>
          <a:bodyPr spcFirstLastPara="1" wrap="square" lIns="91425" tIns="45700" rIns="91425" bIns="45700" anchor="t" anchorCtr="0">
            <a:noAutofit/>
          </a:bodyPr>
          <a:lstStyle/>
          <a:p>
            <a:pPr lvl="0"/>
            <a:r>
              <a:rPr lang="en-US" sz="4800" dirty="0">
                <a:sym typeface="Georgia"/>
              </a:rPr>
              <a:t>Quickbase </a:t>
            </a:r>
            <a:br>
              <a:rPr lang="en-US" sz="4800" dirty="0">
                <a:sym typeface="Georgia"/>
              </a:rPr>
            </a:br>
            <a:r>
              <a:rPr lang="en-US" sz="4800" dirty="0">
                <a:sym typeface="Georgia"/>
              </a:rPr>
              <a:t>Candidate Exercise</a:t>
            </a:r>
            <a:endParaRPr lang="en-US" sz="4800" dirty="0"/>
          </a:p>
        </p:txBody>
      </p:sp>
      <p:sp>
        <p:nvSpPr>
          <p:cNvPr id="198" name="Google Shape;198;p1"/>
          <p:cNvSpPr txBox="1">
            <a:spLocks noGrp="1"/>
          </p:cNvSpPr>
          <p:nvPr>
            <p:ph type="subTitle" idx="1"/>
          </p:nvPr>
        </p:nvSpPr>
        <p:spPr>
          <a:xfrm>
            <a:off x="658370" y="3745147"/>
            <a:ext cx="6402831" cy="582785"/>
          </a:xfrm>
          <a:noFill/>
          <a:ln>
            <a:noFill/>
          </a:ln>
        </p:spPr>
        <p:txBody>
          <a:bodyPr spcFirstLastPara="1" wrap="square" lIns="91425" tIns="45700" rIns="91425" bIns="45700" anchor="t" anchorCtr="0">
            <a:normAutofit/>
          </a:bodyPr>
          <a:lstStyle/>
          <a:p>
            <a:pPr lvl="0"/>
            <a:r>
              <a:rPr lang="en-US" dirty="0"/>
              <a:t>Software Engineer 1</a:t>
            </a:r>
          </a:p>
        </p:txBody>
      </p:sp>
      <p:sp>
        <p:nvSpPr>
          <p:cNvPr id="199" name="Google Shape;199;p1"/>
          <p:cNvSpPr txBox="1">
            <a:spLocks noGrp="1"/>
          </p:cNvSpPr>
          <p:nvPr>
            <p:ph type="body" idx="2"/>
          </p:nvPr>
        </p:nvSpPr>
        <p:spPr>
          <a:xfrm>
            <a:off x="658369" y="5692945"/>
            <a:ext cx="1399032" cy="158172"/>
          </a:xfrm>
          <a:noFill/>
          <a:ln>
            <a:noFill/>
          </a:ln>
        </p:spPr>
        <p:txBody>
          <a:bodyPr spcFirstLastPara="1" wrap="square" lIns="91425" tIns="45700" rIns="91425" bIns="45700" anchor="t" anchorCtr="0">
            <a:noAutofit/>
          </a:bodyPr>
          <a:lstStyle/>
          <a:p>
            <a:pPr lvl="0"/>
            <a:r>
              <a:rPr lang="en-US" dirty="0"/>
              <a:t>Version 1.2</a:t>
            </a:r>
          </a:p>
        </p:txBody>
      </p:sp>
      <p:sp>
        <p:nvSpPr>
          <p:cNvPr id="200" name="Google Shape;200;p1"/>
          <p:cNvSpPr txBox="1">
            <a:spLocks noGrp="1"/>
          </p:cNvSpPr>
          <p:nvPr>
            <p:ph type="body" idx="3"/>
          </p:nvPr>
        </p:nvSpPr>
        <p:spPr>
          <a:xfrm>
            <a:off x="658369" y="5434189"/>
            <a:ext cx="1399032" cy="240468"/>
          </a:xfrm>
          <a:noFill/>
          <a:ln>
            <a:noFill/>
          </a:ln>
        </p:spPr>
        <p:txBody>
          <a:bodyPr spcFirstLastPara="1" wrap="square" lIns="91425" tIns="45700" rIns="91425" bIns="45700" anchor="t" anchorCtr="0">
            <a:noAutofit/>
          </a:bodyPr>
          <a:lstStyle/>
          <a:p>
            <a:pPr lvl="0"/>
            <a:r>
              <a:rPr lang="en-US" dirty="0"/>
              <a:t>9 | 8 | 21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6"/>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Other Slide Templates</a:t>
            </a:r>
          </a:p>
        </p:txBody>
      </p:sp>
      <p:sp>
        <p:nvSpPr>
          <p:cNvPr id="234" name="Google Shape;234;p6"/>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Feel free to use these if you find them helpful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11"/>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82" name="Google Shape;282;p11"/>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smtClean="0"/>
              <a:pPr lvl="0"/>
              <a:t>11</a:t>
            </a:fld>
            <a:endParaRPr lang="en-US"/>
          </a:p>
        </p:txBody>
      </p:sp>
      <p:sp>
        <p:nvSpPr>
          <p:cNvPr id="283" name="Google Shape;283;p11"/>
          <p:cNvSpPr txBox="1">
            <a:spLocks noGrp="1"/>
          </p:cNvSpPr>
          <p:nvPr>
            <p:ph type="body" idx="1"/>
          </p:nvPr>
        </p:nvSpPr>
        <p:spPr>
          <a:xfrm>
            <a:off x="461963" y="914400"/>
            <a:ext cx="11268075" cy="465137"/>
          </a:xfrm>
          <a:noFill/>
          <a:ln>
            <a:noFill/>
          </a:ln>
        </p:spPr>
        <p:txBody>
          <a:bodyPr spcFirstLastPara="1" wrap="square" lIns="91425" tIns="45700" rIns="91425" bIns="45700" anchor="t" anchorCtr="0">
            <a:normAutofit/>
          </a:bodyPr>
          <a:lstStyle/>
          <a:p>
            <a:pPr lvl="0"/>
            <a:r>
              <a:rPr lang="en-US" dirty="0"/>
              <a:t>Subhead Title Goes Here</a:t>
            </a:r>
          </a:p>
        </p:txBody>
      </p:sp>
      <p:sp>
        <p:nvSpPr>
          <p:cNvPr id="284" name="Google Shape;284;p11"/>
          <p:cNvSpPr txBox="1">
            <a:spLocks noGrp="1"/>
          </p:cNvSpPr>
          <p:nvPr>
            <p:ph type="body" idx="2"/>
          </p:nvPr>
        </p:nvSpPr>
        <p:spPr>
          <a:xfrm>
            <a:off x="1291070" y="3429000"/>
            <a:ext cx="2574349" cy="365125"/>
          </a:xfrm>
          <a:noFill/>
          <a:ln>
            <a:noFill/>
          </a:ln>
        </p:spPr>
        <p:txBody>
          <a:bodyPr spcFirstLastPara="1" wrap="square" lIns="91425" tIns="45700" rIns="91425" bIns="45700" anchor="t" anchorCtr="0">
            <a:noAutofit/>
          </a:bodyPr>
          <a:lstStyle/>
          <a:p>
            <a:pPr lvl="0"/>
            <a:r>
              <a:rPr lang="en-US"/>
              <a:t>Point 1</a:t>
            </a:r>
          </a:p>
        </p:txBody>
      </p:sp>
      <p:sp>
        <p:nvSpPr>
          <p:cNvPr id="285" name="Google Shape;285;p11"/>
          <p:cNvSpPr txBox="1">
            <a:spLocks noGrp="1"/>
          </p:cNvSpPr>
          <p:nvPr>
            <p:ph type="body" idx="3"/>
          </p:nvPr>
        </p:nvSpPr>
        <p:spPr>
          <a:xfrm>
            <a:off x="4759576" y="3429000"/>
            <a:ext cx="2574349" cy="365125"/>
          </a:xfrm>
          <a:noFill/>
          <a:ln>
            <a:noFill/>
          </a:ln>
        </p:spPr>
        <p:txBody>
          <a:bodyPr spcFirstLastPara="1" wrap="square" lIns="91425" tIns="45700" rIns="91425" bIns="45700" anchor="t" anchorCtr="0">
            <a:noAutofit/>
          </a:bodyPr>
          <a:lstStyle/>
          <a:p>
            <a:pPr lvl="0"/>
            <a:r>
              <a:rPr lang="en-US"/>
              <a:t>Point 2</a:t>
            </a:r>
          </a:p>
        </p:txBody>
      </p:sp>
      <p:sp>
        <p:nvSpPr>
          <p:cNvPr id="286" name="Google Shape;286;p11"/>
          <p:cNvSpPr txBox="1">
            <a:spLocks noGrp="1"/>
          </p:cNvSpPr>
          <p:nvPr>
            <p:ph type="body" idx="4"/>
          </p:nvPr>
        </p:nvSpPr>
        <p:spPr>
          <a:xfrm>
            <a:off x="8223971" y="3429000"/>
            <a:ext cx="2574349" cy="365125"/>
          </a:xfrm>
          <a:noFill/>
          <a:ln>
            <a:noFill/>
          </a:ln>
        </p:spPr>
        <p:txBody>
          <a:bodyPr spcFirstLastPara="1" wrap="square" lIns="91425" tIns="45700" rIns="91425" bIns="45700" anchor="t" anchorCtr="0">
            <a:noAutofit/>
          </a:bodyPr>
          <a:lstStyle/>
          <a:p>
            <a:pPr lvl="0"/>
            <a:r>
              <a:rPr lang="en-US"/>
              <a:t>Point 3</a:t>
            </a:r>
          </a:p>
        </p:txBody>
      </p:sp>
      <p:sp>
        <p:nvSpPr>
          <p:cNvPr id="287" name="Google Shape;287;p11"/>
          <p:cNvSpPr txBox="1">
            <a:spLocks noGrp="1"/>
          </p:cNvSpPr>
          <p:nvPr>
            <p:ph type="body" idx="5"/>
          </p:nvPr>
        </p:nvSpPr>
        <p:spPr>
          <a:xfrm>
            <a:off x="1291070" y="3791080"/>
            <a:ext cx="2574349" cy="1266299"/>
          </a:xfrm>
          <a:noFill/>
          <a:ln>
            <a:noFill/>
          </a:ln>
        </p:spPr>
        <p:txBody>
          <a:bodyPr spcFirstLastPara="1" wrap="square" lIns="91425" tIns="45700" rIns="91425" bIns="45700" anchor="t" anchorCtr="0">
            <a:noAutofit/>
          </a:bodyPr>
          <a:lstStyle/>
          <a:p>
            <a:pPr lvl="0"/>
            <a:r>
              <a:rPr lang="en-US" dirty="0"/>
              <a:t>Lorem ipsum </a:t>
            </a:r>
            <a:br>
              <a:rPr lang="en-US" dirty="0"/>
            </a:br>
            <a:r>
              <a:rPr lang="en-US" dirty="0"/>
              <a:t>dolor sit </a:t>
            </a:r>
            <a:r>
              <a:rPr lang="en-US" dirty="0" err="1"/>
              <a:t>amed</a:t>
            </a:r>
            <a:endParaRPr lang="en-US" dirty="0"/>
          </a:p>
        </p:txBody>
      </p:sp>
      <p:sp>
        <p:nvSpPr>
          <p:cNvPr id="288" name="Google Shape;288;p11"/>
          <p:cNvSpPr txBox="1">
            <a:spLocks noGrp="1"/>
          </p:cNvSpPr>
          <p:nvPr>
            <p:ph type="body" idx="6"/>
          </p:nvPr>
        </p:nvSpPr>
        <p:spPr>
          <a:xfrm>
            <a:off x="4759576" y="3791080"/>
            <a:ext cx="2574349" cy="1266299"/>
          </a:xfrm>
          <a:noFill/>
          <a:ln>
            <a:noFill/>
          </a:ln>
        </p:spPr>
        <p:txBody>
          <a:bodyPr spcFirstLastPara="1" wrap="square" lIns="91425" tIns="45700" rIns="91425" bIns="45700" anchor="t" anchorCtr="0">
            <a:noAutofit/>
          </a:bodyPr>
          <a:lstStyle/>
          <a:p>
            <a:pPr lvl="0"/>
            <a:r>
              <a:rPr lang="en-US" dirty="0"/>
              <a:t>Lorem ipsum </a:t>
            </a:r>
            <a:br>
              <a:rPr lang="en-US" dirty="0"/>
            </a:br>
            <a:r>
              <a:rPr lang="en-US" dirty="0"/>
              <a:t>dolor sit </a:t>
            </a:r>
            <a:r>
              <a:rPr lang="en-US" dirty="0" err="1"/>
              <a:t>amed</a:t>
            </a:r>
            <a:endParaRPr lang="en-US" dirty="0"/>
          </a:p>
        </p:txBody>
      </p:sp>
      <p:sp>
        <p:nvSpPr>
          <p:cNvPr id="289" name="Google Shape;289;p11"/>
          <p:cNvSpPr txBox="1">
            <a:spLocks noGrp="1"/>
          </p:cNvSpPr>
          <p:nvPr>
            <p:ph type="body" idx="7"/>
          </p:nvPr>
        </p:nvSpPr>
        <p:spPr>
          <a:xfrm>
            <a:off x="8223971" y="3791080"/>
            <a:ext cx="2574349" cy="1266299"/>
          </a:xfrm>
          <a:noFill/>
          <a:ln>
            <a:noFill/>
          </a:ln>
        </p:spPr>
        <p:txBody>
          <a:bodyPr spcFirstLastPara="1" wrap="square" lIns="91425" tIns="45700" rIns="91425" bIns="45700" anchor="t" anchorCtr="0">
            <a:noAutofit/>
          </a:bodyPr>
          <a:lstStyle/>
          <a:p>
            <a:pPr lvl="0"/>
            <a:r>
              <a:rPr lang="en-US" dirty="0"/>
              <a:t>Lorem ipsum </a:t>
            </a:r>
            <a:br>
              <a:rPr lang="en-US" dirty="0"/>
            </a:br>
            <a:r>
              <a:rPr lang="en-US" dirty="0"/>
              <a:t>dolor sit </a:t>
            </a:r>
            <a:r>
              <a:rPr lang="en-US" dirty="0" err="1"/>
              <a:t>amed</a:t>
            </a:r>
            <a:endParaRPr lang="en-US" dirty="0"/>
          </a:p>
        </p:txBody>
      </p:sp>
      <p:sp>
        <p:nvSpPr>
          <p:cNvPr id="280" name="Google Shape;280;p11"/>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Slide Title Goes Here</a:t>
            </a:r>
          </a:p>
        </p:txBody>
      </p:sp>
      <p:sp>
        <p:nvSpPr>
          <p:cNvPr id="55" name="Picture Placeholder 54">
            <a:extLst>
              <a:ext uri="{FF2B5EF4-FFF2-40B4-BE49-F238E27FC236}">
                <a16:creationId xmlns:a16="http://schemas.microsoft.com/office/drawing/2014/main" id="{2CB983DD-8CC5-2B4C-84AA-BB6BB188DE78}"/>
              </a:ext>
            </a:extLst>
          </p:cNvPr>
          <p:cNvSpPr>
            <a:spLocks noGrp="1"/>
          </p:cNvSpPr>
          <p:nvPr>
            <p:ph type="pic" sz="quarter" idx="13"/>
          </p:nvPr>
        </p:nvSpPr>
        <p:spPr/>
      </p:sp>
      <p:sp>
        <p:nvSpPr>
          <p:cNvPr id="56" name="Picture Placeholder 55">
            <a:extLst>
              <a:ext uri="{FF2B5EF4-FFF2-40B4-BE49-F238E27FC236}">
                <a16:creationId xmlns:a16="http://schemas.microsoft.com/office/drawing/2014/main" id="{7DECBC5A-5E59-CD48-839F-1AC09D786A14}"/>
              </a:ext>
            </a:extLst>
          </p:cNvPr>
          <p:cNvSpPr>
            <a:spLocks noGrp="1"/>
          </p:cNvSpPr>
          <p:nvPr>
            <p:ph type="pic" sz="quarter" idx="14"/>
          </p:nvPr>
        </p:nvSpPr>
        <p:spPr/>
      </p:sp>
      <p:sp>
        <p:nvSpPr>
          <p:cNvPr id="57" name="Picture Placeholder 56">
            <a:extLst>
              <a:ext uri="{FF2B5EF4-FFF2-40B4-BE49-F238E27FC236}">
                <a16:creationId xmlns:a16="http://schemas.microsoft.com/office/drawing/2014/main" id="{AFBBFD27-0355-2F48-A2D5-338E478BB45F}"/>
              </a:ext>
            </a:extLst>
          </p:cNvPr>
          <p:cNvSpPr>
            <a:spLocks noGrp="1"/>
          </p:cNvSpPr>
          <p:nvPr>
            <p:ph type="pic" sz="quarter" idx="15"/>
          </p:nvPr>
        </p:nvSpPr>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884635B-2A5F-8547-820C-A1413C2313EB}"/>
              </a:ext>
            </a:extLst>
          </p:cNvPr>
          <p:cNvSpPr>
            <a:spLocks noGrp="1"/>
          </p:cNvSpPr>
          <p:nvPr>
            <p:ph type="ftr" idx="11"/>
          </p:nvPr>
        </p:nvSpPr>
        <p:spPr/>
        <p:txBody>
          <a:bodyPr/>
          <a:lstStyle/>
          <a:p>
            <a:r>
              <a:rPr lang="en-US"/>
              <a:t>© Quickbase 2021 Private &amp; Confidential</a:t>
            </a:r>
          </a:p>
        </p:txBody>
      </p:sp>
      <p:sp>
        <p:nvSpPr>
          <p:cNvPr id="3" name="Slide Number Placeholder 2">
            <a:extLst>
              <a:ext uri="{FF2B5EF4-FFF2-40B4-BE49-F238E27FC236}">
                <a16:creationId xmlns:a16="http://schemas.microsoft.com/office/drawing/2014/main" id="{36A558C1-D107-7D43-9F1C-7CF12FC4386B}"/>
              </a:ext>
            </a:extLst>
          </p:cNvPr>
          <p:cNvSpPr>
            <a:spLocks noGrp="1"/>
          </p:cNvSpPr>
          <p:nvPr>
            <p:ph type="sldNum" idx="12"/>
          </p:nvPr>
        </p:nvSpPr>
        <p:spPr/>
        <p:txBody>
          <a:bodyPr/>
          <a:lstStyle/>
          <a:p>
            <a:fld id="{00000000-1234-1234-1234-123412341234}" type="slidenum">
              <a:rPr lang="en-US" smtClean="0"/>
              <a:pPr/>
              <a:t>12</a:t>
            </a:fld>
            <a:endParaRPr lang="en-US"/>
          </a:p>
        </p:txBody>
      </p:sp>
      <p:sp>
        <p:nvSpPr>
          <p:cNvPr id="4" name="Text Placeholder 3">
            <a:extLst>
              <a:ext uri="{FF2B5EF4-FFF2-40B4-BE49-F238E27FC236}">
                <a16:creationId xmlns:a16="http://schemas.microsoft.com/office/drawing/2014/main" id="{17DD35A5-9CED-2C45-9531-6A465C0649C1}"/>
              </a:ext>
            </a:extLst>
          </p:cNvPr>
          <p:cNvSpPr>
            <a:spLocks noGrp="1"/>
          </p:cNvSpPr>
          <p:nvPr>
            <p:ph type="body" idx="1"/>
          </p:nvPr>
        </p:nvSpPr>
        <p:spPr/>
        <p:txBody>
          <a:bodyPr/>
          <a:lstStyle/>
          <a:p>
            <a:endParaRPr lang="en-US"/>
          </a:p>
        </p:txBody>
      </p:sp>
      <p:sp>
        <p:nvSpPr>
          <p:cNvPr id="5" name="Text Placeholder 4">
            <a:extLst>
              <a:ext uri="{FF2B5EF4-FFF2-40B4-BE49-F238E27FC236}">
                <a16:creationId xmlns:a16="http://schemas.microsoft.com/office/drawing/2014/main" id="{C32E90FB-82F1-CA44-9414-8A7D2CE4A7C1}"/>
              </a:ext>
            </a:extLst>
          </p:cNvPr>
          <p:cNvSpPr>
            <a:spLocks noGrp="1"/>
          </p:cNvSpPr>
          <p:nvPr>
            <p:ph type="body" idx="2"/>
          </p:nvPr>
        </p:nvSpPr>
        <p:spPr/>
        <p:txBody>
          <a:bodyPr/>
          <a:lstStyle/>
          <a:p>
            <a:endParaRPr lang="en-US"/>
          </a:p>
        </p:txBody>
      </p:sp>
      <p:sp>
        <p:nvSpPr>
          <p:cNvPr id="6" name="Text Placeholder 5">
            <a:extLst>
              <a:ext uri="{FF2B5EF4-FFF2-40B4-BE49-F238E27FC236}">
                <a16:creationId xmlns:a16="http://schemas.microsoft.com/office/drawing/2014/main" id="{0C5BC1D1-4F2A-7F47-AB82-BFA8324D1511}"/>
              </a:ext>
            </a:extLst>
          </p:cNvPr>
          <p:cNvSpPr>
            <a:spLocks noGrp="1"/>
          </p:cNvSpPr>
          <p:nvPr>
            <p:ph type="body" idx="3"/>
          </p:nvPr>
        </p:nvSpPr>
        <p:spPr/>
        <p:txBody>
          <a:bodyPr/>
          <a:lstStyle/>
          <a:p>
            <a:endParaRPr lang="en-US"/>
          </a:p>
        </p:txBody>
      </p:sp>
      <p:sp>
        <p:nvSpPr>
          <p:cNvPr id="7" name="Text Placeholder 6">
            <a:extLst>
              <a:ext uri="{FF2B5EF4-FFF2-40B4-BE49-F238E27FC236}">
                <a16:creationId xmlns:a16="http://schemas.microsoft.com/office/drawing/2014/main" id="{6D537367-EC6F-D748-BE47-663AC9C73264}"/>
              </a:ext>
            </a:extLst>
          </p:cNvPr>
          <p:cNvSpPr>
            <a:spLocks noGrp="1"/>
          </p:cNvSpPr>
          <p:nvPr>
            <p:ph type="body" idx="4"/>
          </p:nvPr>
        </p:nvSpPr>
        <p:spPr/>
        <p:txBody>
          <a:bodyPr/>
          <a:lstStyle/>
          <a:p>
            <a:endParaRPr lang="en-US"/>
          </a:p>
        </p:txBody>
      </p:sp>
      <p:sp>
        <p:nvSpPr>
          <p:cNvPr id="8" name="Text Placeholder 7">
            <a:extLst>
              <a:ext uri="{FF2B5EF4-FFF2-40B4-BE49-F238E27FC236}">
                <a16:creationId xmlns:a16="http://schemas.microsoft.com/office/drawing/2014/main" id="{ECA329BB-0106-FB4A-A040-AB0C98028D35}"/>
              </a:ext>
            </a:extLst>
          </p:cNvPr>
          <p:cNvSpPr>
            <a:spLocks noGrp="1"/>
          </p:cNvSpPr>
          <p:nvPr>
            <p:ph type="body" idx="5"/>
          </p:nvPr>
        </p:nvSpPr>
        <p:spPr/>
        <p:txBody>
          <a:bodyPr/>
          <a:lstStyle/>
          <a:p>
            <a:endParaRPr lang="en-US"/>
          </a:p>
        </p:txBody>
      </p:sp>
      <p:sp>
        <p:nvSpPr>
          <p:cNvPr id="9" name="Text Placeholder 8">
            <a:extLst>
              <a:ext uri="{FF2B5EF4-FFF2-40B4-BE49-F238E27FC236}">
                <a16:creationId xmlns:a16="http://schemas.microsoft.com/office/drawing/2014/main" id="{EADA8CA6-0FCD-5A4B-8311-4E7B3F982F94}"/>
              </a:ext>
            </a:extLst>
          </p:cNvPr>
          <p:cNvSpPr>
            <a:spLocks noGrp="1"/>
          </p:cNvSpPr>
          <p:nvPr>
            <p:ph type="body" idx="6"/>
          </p:nvPr>
        </p:nvSpPr>
        <p:spPr/>
        <p:txBody>
          <a:bodyPr/>
          <a:lstStyle/>
          <a:p>
            <a:endParaRPr lang="en-US"/>
          </a:p>
        </p:txBody>
      </p:sp>
      <p:sp>
        <p:nvSpPr>
          <p:cNvPr id="10" name="Text Placeholder 9">
            <a:extLst>
              <a:ext uri="{FF2B5EF4-FFF2-40B4-BE49-F238E27FC236}">
                <a16:creationId xmlns:a16="http://schemas.microsoft.com/office/drawing/2014/main" id="{299605A0-816C-9D4D-AEFB-BA41A866026F}"/>
              </a:ext>
            </a:extLst>
          </p:cNvPr>
          <p:cNvSpPr>
            <a:spLocks noGrp="1"/>
          </p:cNvSpPr>
          <p:nvPr>
            <p:ph type="body" idx="7"/>
          </p:nvPr>
        </p:nvSpPr>
        <p:spPr/>
        <p:txBody>
          <a:bodyPr/>
          <a:lstStyle/>
          <a:p>
            <a:endParaRPr lang="en-US"/>
          </a:p>
        </p:txBody>
      </p:sp>
      <p:sp>
        <p:nvSpPr>
          <p:cNvPr id="11" name="Title 10">
            <a:extLst>
              <a:ext uri="{FF2B5EF4-FFF2-40B4-BE49-F238E27FC236}">
                <a16:creationId xmlns:a16="http://schemas.microsoft.com/office/drawing/2014/main" id="{F2F219BE-29D3-B24C-86A2-5E8E33AD89F7}"/>
              </a:ext>
            </a:extLst>
          </p:cNvPr>
          <p:cNvSpPr>
            <a:spLocks noGrp="1"/>
          </p:cNvSpPr>
          <p:nvPr>
            <p:ph type="title"/>
          </p:nvPr>
        </p:nvSpPr>
        <p:spPr/>
        <p:txBody>
          <a:bodyPr/>
          <a:lstStyle/>
          <a:p>
            <a:endParaRPr lang="en-US"/>
          </a:p>
        </p:txBody>
      </p:sp>
      <p:sp>
        <p:nvSpPr>
          <p:cNvPr id="12" name="Picture Placeholder 11">
            <a:extLst>
              <a:ext uri="{FF2B5EF4-FFF2-40B4-BE49-F238E27FC236}">
                <a16:creationId xmlns:a16="http://schemas.microsoft.com/office/drawing/2014/main" id="{F1A630DB-50F8-9843-9102-87AE86B096CA}"/>
              </a:ext>
            </a:extLst>
          </p:cNvPr>
          <p:cNvSpPr>
            <a:spLocks noGrp="1"/>
          </p:cNvSpPr>
          <p:nvPr>
            <p:ph type="pic" sz="quarter" idx="13"/>
          </p:nvPr>
        </p:nvSpPr>
        <p:spPr/>
      </p:sp>
      <p:sp>
        <p:nvSpPr>
          <p:cNvPr id="13" name="Picture Placeholder 12">
            <a:extLst>
              <a:ext uri="{FF2B5EF4-FFF2-40B4-BE49-F238E27FC236}">
                <a16:creationId xmlns:a16="http://schemas.microsoft.com/office/drawing/2014/main" id="{044B0452-280D-7747-95BD-904CE84970A1}"/>
              </a:ext>
            </a:extLst>
          </p:cNvPr>
          <p:cNvSpPr>
            <a:spLocks noGrp="1"/>
          </p:cNvSpPr>
          <p:nvPr>
            <p:ph type="pic" sz="quarter" idx="14"/>
          </p:nvPr>
        </p:nvSpPr>
        <p:spPr/>
      </p:sp>
      <p:sp>
        <p:nvSpPr>
          <p:cNvPr id="14" name="Picture Placeholder 13">
            <a:extLst>
              <a:ext uri="{FF2B5EF4-FFF2-40B4-BE49-F238E27FC236}">
                <a16:creationId xmlns:a16="http://schemas.microsoft.com/office/drawing/2014/main" id="{E66ACC44-599D-154C-89EB-2343B9F51F7E}"/>
              </a:ext>
            </a:extLst>
          </p:cNvPr>
          <p:cNvSpPr>
            <a:spLocks noGrp="1"/>
          </p:cNvSpPr>
          <p:nvPr>
            <p:ph type="pic" sz="quarter" idx="15"/>
          </p:nvPr>
        </p:nvSpPr>
        <p:spPr/>
      </p:sp>
    </p:spTree>
    <p:extLst>
      <p:ext uri="{BB962C8B-B14F-4D97-AF65-F5344CB8AC3E}">
        <p14:creationId xmlns:p14="http://schemas.microsoft.com/office/powerpoint/2010/main" val="3823763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10"/>
          <p:cNvSpPr txBox="1">
            <a:spLocks noGrp="1"/>
          </p:cNvSpPr>
          <p:nvPr>
            <p:ph type="body" idx="1"/>
          </p:nvPr>
        </p:nvSpPr>
        <p:spPr>
          <a:xfrm>
            <a:off x="461176" y="1517141"/>
            <a:ext cx="5558624" cy="4659823"/>
          </a:xfrm>
          <a:noFill/>
          <a:ln>
            <a:noFill/>
          </a:ln>
        </p:spPr>
        <p:txBody>
          <a:bodyPr spcFirstLastPara="1" wrap="square" lIns="91425" tIns="45700" rIns="91425" bIns="45700" anchor="t" anchorCtr="0">
            <a:normAutofit/>
          </a:bodyPr>
          <a:lstStyle/>
          <a:p>
            <a:pPr lvl="1"/>
            <a:r>
              <a:rPr lang="en-US" dirty="0"/>
              <a:t>Lorem ipsum dolor sit </a:t>
            </a:r>
            <a:r>
              <a:rPr lang="en-US" dirty="0" err="1"/>
              <a:t>amed</a:t>
            </a:r>
            <a:endParaRPr lang="en-US" dirty="0"/>
          </a:p>
        </p:txBody>
      </p:sp>
      <p:sp>
        <p:nvSpPr>
          <p:cNvPr id="272" name="Google Shape;272;p10"/>
          <p:cNvSpPr txBox="1">
            <a:spLocks noGrp="1"/>
          </p:cNvSpPr>
          <p:nvPr>
            <p:ph type="body" idx="2"/>
          </p:nvPr>
        </p:nvSpPr>
        <p:spPr>
          <a:xfrm>
            <a:off x="6172200" y="1517141"/>
            <a:ext cx="5562600" cy="4659823"/>
          </a:xfrm>
          <a:noFill/>
          <a:ln>
            <a:noFill/>
          </a:ln>
        </p:spPr>
        <p:txBody>
          <a:bodyPr spcFirstLastPara="1" wrap="square" lIns="91425" tIns="45700" rIns="91425" bIns="45700" anchor="t" anchorCtr="0">
            <a:normAutofit/>
          </a:bodyPr>
          <a:lstStyle/>
          <a:p>
            <a:pPr lvl="1"/>
            <a:r>
              <a:rPr lang="en-US" dirty="0"/>
              <a:t>Lorem ipsum dolor sit </a:t>
            </a:r>
            <a:r>
              <a:rPr lang="en-US" dirty="0" err="1"/>
              <a:t>amed</a:t>
            </a:r>
            <a:endParaRPr lang="en-US" dirty="0"/>
          </a:p>
        </p:txBody>
      </p:sp>
      <p:sp>
        <p:nvSpPr>
          <p:cNvPr id="273" name="Google Shape;273;p10"/>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74" name="Google Shape;274;p10"/>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13</a:t>
            </a:fld>
            <a:endParaRPr lang="en-US"/>
          </a:p>
        </p:txBody>
      </p:sp>
      <p:sp>
        <p:nvSpPr>
          <p:cNvPr id="270" name="Google Shape;270;p10"/>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a:t>Slide Title Goes Here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2A75702-EF0B-E44D-B3DD-6A4A78744624}"/>
              </a:ext>
            </a:extLst>
          </p:cNvPr>
          <p:cNvSpPr>
            <a:spLocks noGrp="1"/>
          </p:cNvSpPr>
          <p:nvPr>
            <p:ph type="ftr" idx="11"/>
          </p:nvPr>
        </p:nvSpPr>
        <p:spPr/>
        <p:txBody>
          <a:bodyPr/>
          <a:lstStyle/>
          <a:p>
            <a:r>
              <a:rPr lang="en-US"/>
              <a:t>© Quickbase 2021 Private &amp; Confidential</a:t>
            </a:r>
          </a:p>
        </p:txBody>
      </p:sp>
      <p:sp>
        <p:nvSpPr>
          <p:cNvPr id="3" name="Slide Number Placeholder 2">
            <a:extLst>
              <a:ext uri="{FF2B5EF4-FFF2-40B4-BE49-F238E27FC236}">
                <a16:creationId xmlns:a16="http://schemas.microsoft.com/office/drawing/2014/main" id="{476F8A16-D3DD-9B4C-BA09-5D251B73019A}"/>
              </a:ext>
            </a:extLst>
          </p:cNvPr>
          <p:cNvSpPr>
            <a:spLocks noGrp="1"/>
          </p:cNvSpPr>
          <p:nvPr>
            <p:ph type="sldNum" idx="12"/>
          </p:nvPr>
        </p:nvSpPr>
        <p:spPr/>
        <p:txBody>
          <a:bodyPr/>
          <a:lstStyle/>
          <a:p>
            <a:fld id="{00000000-1234-1234-1234-123412341234}" type="slidenum">
              <a:rPr lang="en-US" smtClean="0"/>
              <a:pPr/>
              <a:t>14</a:t>
            </a:fld>
            <a:endParaRPr lang="en-US"/>
          </a:p>
        </p:txBody>
      </p:sp>
      <p:sp>
        <p:nvSpPr>
          <p:cNvPr id="4" name="Text Placeholder 3">
            <a:extLst>
              <a:ext uri="{FF2B5EF4-FFF2-40B4-BE49-F238E27FC236}">
                <a16:creationId xmlns:a16="http://schemas.microsoft.com/office/drawing/2014/main" id="{B028DB47-79A9-204D-804C-1871BA2CD13E}"/>
              </a:ext>
            </a:extLst>
          </p:cNvPr>
          <p:cNvSpPr>
            <a:spLocks noGrp="1"/>
          </p:cNvSpPr>
          <p:nvPr>
            <p:ph type="body" idx="2"/>
          </p:nvPr>
        </p:nvSpPr>
        <p:spPr/>
        <p:txBody>
          <a:bodyPr/>
          <a:lstStyle/>
          <a:p>
            <a:endParaRPr lang="en-US"/>
          </a:p>
        </p:txBody>
      </p:sp>
      <p:sp>
        <p:nvSpPr>
          <p:cNvPr id="5" name="Title 4">
            <a:extLst>
              <a:ext uri="{FF2B5EF4-FFF2-40B4-BE49-F238E27FC236}">
                <a16:creationId xmlns:a16="http://schemas.microsoft.com/office/drawing/2014/main" id="{52F349C5-39ED-2143-82F0-D108AB90CBBD}"/>
              </a:ext>
            </a:extLst>
          </p:cNvPr>
          <p:cNvSpPr>
            <a:spLocks noGrp="1"/>
          </p:cNvSpPr>
          <p:nvPr>
            <p:ph type="title"/>
          </p:nvPr>
        </p:nvSpPr>
        <p:spPr/>
        <p:txBody>
          <a:bodyPr/>
          <a:lstStyle/>
          <a:p>
            <a:endParaRPr lang="en-US"/>
          </a:p>
        </p:txBody>
      </p:sp>
      <p:sp>
        <p:nvSpPr>
          <p:cNvPr id="6" name="Picture Placeholder 5">
            <a:extLst>
              <a:ext uri="{FF2B5EF4-FFF2-40B4-BE49-F238E27FC236}">
                <a16:creationId xmlns:a16="http://schemas.microsoft.com/office/drawing/2014/main" id="{2B4D4911-D8B3-994D-B170-8CB6FF54DEDB}"/>
              </a:ext>
            </a:extLst>
          </p:cNvPr>
          <p:cNvSpPr>
            <a:spLocks noGrp="1"/>
          </p:cNvSpPr>
          <p:nvPr>
            <p:ph type="pic" sz="quarter" idx="13"/>
          </p:nvPr>
        </p:nvSpPr>
        <p:spPr/>
      </p:sp>
      <p:sp>
        <p:nvSpPr>
          <p:cNvPr id="7" name="Picture Placeholder 6">
            <a:extLst>
              <a:ext uri="{FF2B5EF4-FFF2-40B4-BE49-F238E27FC236}">
                <a16:creationId xmlns:a16="http://schemas.microsoft.com/office/drawing/2014/main" id="{CB82A9D3-DFFB-AE41-9E20-B1B969BE1775}"/>
              </a:ext>
            </a:extLst>
          </p:cNvPr>
          <p:cNvSpPr>
            <a:spLocks noGrp="1"/>
          </p:cNvSpPr>
          <p:nvPr>
            <p:ph type="pic" sz="quarter" idx="14"/>
          </p:nvPr>
        </p:nvSpPr>
        <p:spPr/>
      </p:sp>
    </p:spTree>
    <p:extLst>
      <p:ext uri="{BB962C8B-B14F-4D97-AF65-F5344CB8AC3E}">
        <p14:creationId xmlns:p14="http://schemas.microsoft.com/office/powerpoint/2010/main" val="2824953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2" name="Google Shape;242;p7"/>
          <p:cNvSpPr txBox="1">
            <a:spLocks noGrp="1"/>
          </p:cNvSpPr>
          <p:nvPr>
            <p:ph type="body" idx="1"/>
          </p:nvPr>
        </p:nvSpPr>
        <p:spPr>
          <a:xfrm>
            <a:off x="461178" y="2194559"/>
            <a:ext cx="11269647" cy="2545241"/>
          </a:xfrm>
          <a:noFill/>
          <a:ln>
            <a:noFill/>
          </a:ln>
        </p:spPr>
        <p:txBody>
          <a:bodyPr spcFirstLastPara="1" wrap="square" lIns="91425" tIns="45700" rIns="91425" bIns="45700" anchor="t" anchorCtr="0">
            <a:normAutofit/>
          </a:bodyPr>
          <a:lstStyle/>
          <a:p>
            <a:pPr lvl="1"/>
            <a:r>
              <a:rPr lang="en-US" sz="2000" dirty="0"/>
              <a:t>About Me </a:t>
            </a:r>
            <a:br>
              <a:rPr lang="en-US" sz="2000" dirty="0"/>
            </a:br>
            <a:r>
              <a:rPr lang="en-US" sz="1600" dirty="0">
                <a:solidFill>
                  <a:srgbClr val="606060"/>
                </a:solidFill>
                <a:latin typeface="Avenir Next Regular"/>
              </a:rPr>
              <a:t>Roughly 5 minutes to tell us about yourself and set some context.</a:t>
            </a:r>
          </a:p>
          <a:p>
            <a:pPr lvl="1"/>
            <a:r>
              <a:rPr lang="en-US" sz="2000" dirty="0"/>
              <a:t>Portfolio Accomplishments </a:t>
            </a:r>
            <a:br>
              <a:rPr lang="en-US" sz="2000" dirty="0"/>
            </a:br>
            <a:r>
              <a:rPr lang="en-US" sz="1600" dirty="0">
                <a:solidFill>
                  <a:srgbClr val="606060"/>
                </a:solidFill>
                <a:latin typeface="Avenir Next Regular"/>
              </a:rPr>
              <a:t>Showcase one or two career highlights. We should spend about 5 minutes on each. </a:t>
            </a:r>
          </a:p>
          <a:p>
            <a:pPr lvl="1"/>
            <a:r>
              <a:rPr lang="en-US" sz="2000" dirty="0"/>
              <a:t>Craft Demo </a:t>
            </a:r>
            <a:br>
              <a:rPr lang="en-US" sz="2000" dirty="0"/>
            </a:br>
            <a:r>
              <a:rPr lang="en-US" sz="1600" dirty="0">
                <a:solidFill>
                  <a:srgbClr val="606060"/>
                </a:solidFill>
                <a:latin typeface="Avenir Next Regular"/>
              </a:rPr>
              <a:t>You should spend about 30 minutes walking through the demo. The remaining 30 minutes is for discussion.</a:t>
            </a:r>
            <a:endParaRPr lang="en-US" sz="1400" dirty="0">
              <a:solidFill>
                <a:srgbClr val="606060"/>
              </a:solidFill>
              <a:latin typeface="Avenir Next Regular"/>
            </a:endParaRPr>
          </a:p>
        </p:txBody>
      </p:sp>
      <p:sp>
        <p:nvSpPr>
          <p:cNvPr id="243" name="Google Shape;243;p7"/>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44" name="Google Shape;244;p7"/>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2</a:t>
            </a:fld>
            <a:endParaRPr lang="en-US"/>
          </a:p>
        </p:txBody>
      </p:sp>
      <p:sp>
        <p:nvSpPr>
          <p:cNvPr id="245" name="Google Shape;245;p7"/>
          <p:cNvSpPr txBox="1">
            <a:spLocks noGrp="1"/>
          </p:cNvSpPr>
          <p:nvPr>
            <p:ph type="body" idx="2"/>
          </p:nvPr>
        </p:nvSpPr>
        <p:spPr>
          <a:xfrm>
            <a:off x="461964" y="914400"/>
            <a:ext cx="11268075" cy="465137"/>
          </a:xfrm>
          <a:noFill/>
          <a:ln>
            <a:noFill/>
          </a:ln>
        </p:spPr>
        <p:txBody>
          <a:bodyPr spcFirstLastPara="1" wrap="square" lIns="91425" tIns="45700" rIns="91425" bIns="45700" anchor="t" anchorCtr="0">
            <a:normAutofit/>
          </a:bodyPr>
          <a:lstStyle/>
          <a:p>
            <a:pPr lvl="0"/>
            <a:r>
              <a:rPr lang="en-US" dirty="0"/>
              <a:t>We have 90 minutes to get to know each other</a:t>
            </a:r>
          </a:p>
        </p:txBody>
      </p:sp>
      <p:sp>
        <p:nvSpPr>
          <p:cNvPr id="241" name="Google Shape;241;p7"/>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sym typeface="Georgia"/>
              </a:rPr>
              <a:t>Agenda</a:t>
            </a:r>
            <a:endParaRPr lang="en-US" dirty="0"/>
          </a:p>
        </p:txBody>
      </p:sp>
      <p:sp>
        <p:nvSpPr>
          <p:cNvPr id="2" name="TextBox 1">
            <a:extLst>
              <a:ext uri="{FF2B5EF4-FFF2-40B4-BE49-F238E27FC236}">
                <a16:creationId xmlns:a16="http://schemas.microsoft.com/office/drawing/2014/main" id="{B9F02D7C-F4B9-A348-BC55-D877F0AA7426}"/>
              </a:ext>
            </a:extLst>
          </p:cNvPr>
          <p:cNvSpPr txBox="1"/>
          <p:nvPr/>
        </p:nvSpPr>
        <p:spPr>
          <a:xfrm>
            <a:off x="461178" y="1379537"/>
            <a:ext cx="9952822" cy="738664"/>
          </a:xfrm>
          <a:prstGeom prst="rect">
            <a:avLst/>
          </a:prstGeom>
          <a:noFill/>
        </p:spPr>
        <p:txBody>
          <a:bodyPr wrap="square" rtlCol="0">
            <a:spAutoFit/>
          </a:bodyPr>
          <a:lstStyle/>
          <a:p>
            <a:r>
              <a:rPr lang="en-US" dirty="0">
                <a:solidFill>
                  <a:srgbClr val="606060"/>
                </a:solidFill>
                <a:latin typeface="Avenir Next Regular"/>
                <a:cs typeface="Avenir Next Regular"/>
              </a:rPr>
              <a:t>The first part of the interview is designed to generate a conversation. We want to know what is important to you and share what is important to us. Learnings and values are more important than details.</a:t>
            </a:r>
          </a:p>
          <a:p>
            <a:endParaRPr lang="en-US" dirty="0"/>
          </a:p>
        </p:txBody>
      </p:sp>
      <p:sp>
        <p:nvSpPr>
          <p:cNvPr id="4" name="Rectangle 3">
            <a:extLst>
              <a:ext uri="{FF2B5EF4-FFF2-40B4-BE49-F238E27FC236}">
                <a16:creationId xmlns:a16="http://schemas.microsoft.com/office/drawing/2014/main" id="{BD515F35-54B9-8440-AA7C-BD13A89D51F3}"/>
              </a:ext>
            </a:extLst>
          </p:cNvPr>
          <p:cNvSpPr/>
          <p:nvPr/>
        </p:nvSpPr>
        <p:spPr>
          <a:xfrm>
            <a:off x="575920" y="4739800"/>
            <a:ext cx="10651523" cy="82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Our goal is to have a great conversation</a:t>
            </a:r>
          </a:p>
        </p:txBody>
      </p:sp>
    </p:spTree>
    <p:extLst>
      <p:ext uri="{BB962C8B-B14F-4D97-AF65-F5344CB8AC3E}">
        <p14:creationId xmlns:p14="http://schemas.microsoft.com/office/powerpoint/2010/main" val="1488959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3" name="Google Shape;223;p4"/>
          <p:cNvSpPr txBox="1">
            <a:spLocks noGrp="1"/>
          </p:cNvSpPr>
          <p:nvPr>
            <p:ph type="ctrTitle"/>
          </p:nvPr>
        </p:nvSpPr>
        <p:spPr>
          <a:xfrm>
            <a:off x="658368" y="2412495"/>
            <a:ext cx="5793581" cy="1323728"/>
          </a:xfrm>
          <a:noFill/>
          <a:ln>
            <a:noFill/>
          </a:ln>
        </p:spPr>
        <p:txBody>
          <a:bodyPr spcFirstLastPara="1" wrap="square" lIns="91425" tIns="45700" rIns="91425" bIns="45700" anchor="t" anchorCtr="0">
            <a:noAutofit/>
          </a:bodyPr>
          <a:lstStyle/>
          <a:p>
            <a:pPr lvl="0"/>
            <a:r>
              <a:rPr lang="en-US" dirty="0">
                <a:sym typeface="Georgia"/>
              </a:rPr>
              <a:t>Hello!</a:t>
            </a:r>
            <a:endParaRPr lang="en-US" dirty="0"/>
          </a:p>
        </p:txBody>
      </p:sp>
      <p:sp>
        <p:nvSpPr>
          <p:cNvPr id="222" name="Google Shape;222;p4"/>
          <p:cNvSpPr txBox="1">
            <a:spLocks noGrp="1"/>
          </p:cNvSpPr>
          <p:nvPr>
            <p:ph type="subTitle" idx="1"/>
          </p:nvPr>
        </p:nvSpPr>
        <p:spPr>
          <a:xfrm>
            <a:off x="658370" y="3928403"/>
            <a:ext cx="5793580" cy="582785"/>
          </a:xfrm>
          <a:noFill/>
          <a:ln>
            <a:noFill/>
          </a:ln>
        </p:spPr>
        <p:txBody>
          <a:bodyPr spcFirstLastPara="1" wrap="square" lIns="91425" tIns="45700" rIns="91425" bIns="45700" anchor="t" anchorCtr="0">
            <a:normAutofit/>
          </a:bodyPr>
          <a:lstStyle/>
          <a:p>
            <a:pPr lvl="0"/>
            <a:r>
              <a:rPr lang="en-US" dirty="0"/>
              <a:t>Get to know me a little better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8"/>
          <p:cNvSpPr txBox="1">
            <a:spLocks noGrp="1"/>
          </p:cNvSpPr>
          <p:nvPr>
            <p:ph type="body" idx="1"/>
          </p:nvPr>
        </p:nvSpPr>
        <p:spPr>
          <a:xfrm>
            <a:off x="457200" y="1211078"/>
            <a:ext cx="5540375" cy="440133"/>
          </a:xfrm>
          <a:noFill/>
          <a:ln>
            <a:noFill/>
          </a:ln>
        </p:spPr>
        <p:txBody>
          <a:bodyPr spcFirstLastPara="1" wrap="square" lIns="91425" tIns="45700" rIns="91425" bIns="45700" anchor="t" anchorCtr="0">
            <a:normAutofit fontScale="92500" lnSpcReduction="20000"/>
          </a:bodyPr>
          <a:lstStyle/>
          <a:p>
            <a:pPr lvl="0"/>
            <a:r>
              <a:rPr lang="en-US" dirty="0"/>
              <a:t>Problem</a:t>
            </a:r>
          </a:p>
        </p:txBody>
      </p:sp>
      <p:sp>
        <p:nvSpPr>
          <p:cNvPr id="251" name="Google Shape;251;p8"/>
          <p:cNvSpPr txBox="1">
            <a:spLocks noGrp="1"/>
          </p:cNvSpPr>
          <p:nvPr>
            <p:ph type="body" idx="2"/>
          </p:nvPr>
        </p:nvSpPr>
        <p:spPr>
          <a:xfrm>
            <a:off x="457200" y="2406605"/>
            <a:ext cx="5540375" cy="2806373"/>
          </a:xfrm>
          <a:noFill/>
          <a:ln>
            <a:noFill/>
          </a:ln>
        </p:spPr>
        <p:txBody>
          <a:bodyPr spcFirstLastPara="1" wrap="square" lIns="91425" tIns="45700" rIns="91425" bIns="45700" anchor="t" anchorCtr="0">
            <a:normAutofit/>
          </a:bodyPr>
          <a:lstStyle/>
          <a:p>
            <a:pPr lvl="1"/>
            <a:r>
              <a:rPr lang="en-US" dirty="0"/>
              <a:t>Worked with four other CS students, our professor, and the client.</a:t>
            </a:r>
          </a:p>
          <a:p>
            <a:pPr lvl="1"/>
            <a:r>
              <a:rPr lang="en-US" dirty="0"/>
              <a:t>We assigned ourselves and each other roles based on our strengths and team weaknesses.</a:t>
            </a:r>
          </a:p>
          <a:p>
            <a:pPr lvl="1"/>
            <a:r>
              <a:rPr lang="en-US" dirty="0"/>
              <a:t>Our professor was the middle-man.</a:t>
            </a:r>
          </a:p>
          <a:p>
            <a:pPr lvl="0"/>
            <a:endParaRPr lang="en-US" dirty="0"/>
          </a:p>
        </p:txBody>
      </p:sp>
      <p:sp>
        <p:nvSpPr>
          <p:cNvPr id="252" name="Google Shape;252;p8"/>
          <p:cNvSpPr txBox="1">
            <a:spLocks noGrp="1"/>
          </p:cNvSpPr>
          <p:nvPr>
            <p:ph type="body" idx="3"/>
          </p:nvPr>
        </p:nvSpPr>
        <p:spPr>
          <a:xfrm>
            <a:off x="6172200" y="1209746"/>
            <a:ext cx="5562600" cy="440133"/>
          </a:xfrm>
          <a:noFill/>
          <a:ln>
            <a:noFill/>
          </a:ln>
        </p:spPr>
        <p:txBody>
          <a:bodyPr spcFirstLastPara="1" wrap="square" lIns="91425" tIns="45700" rIns="91425" bIns="45700" anchor="t" anchorCtr="0">
            <a:normAutofit fontScale="92500" lnSpcReduction="20000"/>
          </a:bodyPr>
          <a:lstStyle/>
          <a:p>
            <a:pPr lvl="0"/>
            <a:r>
              <a:rPr lang="en-US" dirty="0"/>
              <a:t>Results</a:t>
            </a:r>
          </a:p>
          <a:p>
            <a:pPr lvl="0"/>
            <a:endParaRPr lang="en-US" dirty="0"/>
          </a:p>
        </p:txBody>
      </p:sp>
      <p:sp>
        <p:nvSpPr>
          <p:cNvPr id="253" name="Google Shape;253;p8"/>
          <p:cNvSpPr txBox="1">
            <a:spLocks noGrp="1"/>
          </p:cNvSpPr>
          <p:nvPr>
            <p:ph type="body" idx="4"/>
          </p:nvPr>
        </p:nvSpPr>
        <p:spPr>
          <a:xfrm>
            <a:off x="6172200" y="2406605"/>
            <a:ext cx="5562600" cy="2712125"/>
          </a:xfrm>
          <a:noFill/>
          <a:ln>
            <a:noFill/>
          </a:ln>
        </p:spPr>
        <p:txBody>
          <a:bodyPr spcFirstLastPara="1" wrap="square" lIns="91425" tIns="45700" rIns="91425" bIns="45700" anchor="t" anchorCtr="0">
            <a:normAutofit/>
          </a:bodyPr>
          <a:lstStyle/>
          <a:p>
            <a:pPr lvl="1"/>
            <a:r>
              <a:rPr lang="en-US" dirty="0"/>
              <a:t>Bullet #1 </a:t>
            </a:r>
          </a:p>
          <a:p>
            <a:pPr lvl="1"/>
            <a:r>
              <a:rPr lang="en-US" dirty="0"/>
              <a:t>Not enough time for thorough testing.</a:t>
            </a:r>
          </a:p>
          <a:p>
            <a:pPr lvl="1"/>
            <a:r>
              <a:rPr lang="en-US"/>
              <a:t>Not </a:t>
            </a:r>
            <a:r>
              <a:rPr lang="en-US" dirty="0"/>
              <a:t>enough time for thorough testing.</a:t>
            </a:r>
          </a:p>
          <a:p>
            <a:pPr lvl="0"/>
            <a:endParaRPr lang="en-US" dirty="0"/>
          </a:p>
        </p:txBody>
      </p:sp>
      <p:sp>
        <p:nvSpPr>
          <p:cNvPr id="254" name="Google Shape;254;p8"/>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55" name="Google Shape;255;p8"/>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4</a:t>
            </a:fld>
            <a:endParaRPr lang="en-US"/>
          </a:p>
        </p:txBody>
      </p:sp>
      <p:sp>
        <p:nvSpPr>
          <p:cNvPr id="256" name="Google Shape;256;p8"/>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Portfolio – RV Reservation Site</a:t>
            </a:r>
          </a:p>
        </p:txBody>
      </p:sp>
      <p:sp>
        <p:nvSpPr>
          <p:cNvPr id="9" name="Rectangle 8">
            <a:extLst>
              <a:ext uri="{FF2B5EF4-FFF2-40B4-BE49-F238E27FC236}">
                <a16:creationId xmlns:a16="http://schemas.microsoft.com/office/drawing/2014/main" id="{8DC352AB-C1B0-014D-B3F6-8B9712935441}"/>
              </a:ext>
            </a:extLst>
          </p:cNvPr>
          <p:cNvSpPr/>
          <p:nvPr/>
        </p:nvSpPr>
        <p:spPr>
          <a:xfrm>
            <a:off x="575920" y="5306962"/>
            <a:ext cx="10651523" cy="82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Define and agree upon scope early</a:t>
            </a:r>
          </a:p>
        </p:txBody>
      </p:sp>
      <p:sp>
        <p:nvSpPr>
          <p:cNvPr id="11" name="TextBox 10">
            <a:extLst>
              <a:ext uri="{FF2B5EF4-FFF2-40B4-BE49-F238E27FC236}">
                <a16:creationId xmlns:a16="http://schemas.microsoft.com/office/drawing/2014/main" id="{062C8DB6-5425-644A-AF2F-7E01F301B9DE}"/>
              </a:ext>
            </a:extLst>
          </p:cNvPr>
          <p:cNvSpPr txBox="1"/>
          <p:nvPr/>
        </p:nvSpPr>
        <p:spPr>
          <a:xfrm>
            <a:off x="457200" y="1514962"/>
            <a:ext cx="5318567" cy="850682"/>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For our senior CS capstone project, we were tasked with creating a RV reservation site for HAFB. Our instructor told us this site could potentially serve multiple military bases. </a:t>
            </a:r>
          </a:p>
        </p:txBody>
      </p:sp>
      <p:sp>
        <p:nvSpPr>
          <p:cNvPr id="13" name="TextBox 12">
            <a:extLst>
              <a:ext uri="{FF2B5EF4-FFF2-40B4-BE49-F238E27FC236}">
                <a16:creationId xmlns:a16="http://schemas.microsoft.com/office/drawing/2014/main" id="{F264484D-3C94-A041-BA0E-D898FB05DC69}"/>
              </a:ext>
            </a:extLst>
          </p:cNvPr>
          <p:cNvSpPr txBox="1"/>
          <p:nvPr/>
        </p:nvSpPr>
        <p:spPr>
          <a:xfrm>
            <a:off x="6116377" y="1608946"/>
            <a:ext cx="5111066"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Explain what you did and what you learned. Talk about why you were (un)successful. Were you able to apply your learnings to other projects?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8"/>
          <p:cNvSpPr txBox="1">
            <a:spLocks noGrp="1"/>
          </p:cNvSpPr>
          <p:nvPr>
            <p:ph type="body" idx="1"/>
          </p:nvPr>
        </p:nvSpPr>
        <p:spPr>
          <a:xfrm>
            <a:off x="457200" y="1211078"/>
            <a:ext cx="5540375" cy="440133"/>
          </a:xfrm>
          <a:noFill/>
          <a:ln>
            <a:noFill/>
          </a:ln>
        </p:spPr>
        <p:txBody>
          <a:bodyPr spcFirstLastPara="1" wrap="square" lIns="91425" tIns="45700" rIns="91425" bIns="45700" anchor="t" anchorCtr="0">
            <a:normAutofit fontScale="92500" lnSpcReduction="20000"/>
          </a:bodyPr>
          <a:lstStyle/>
          <a:p>
            <a:pPr lvl="0"/>
            <a:r>
              <a:rPr lang="en-US" dirty="0"/>
              <a:t>Problem</a:t>
            </a:r>
          </a:p>
        </p:txBody>
      </p:sp>
      <p:sp>
        <p:nvSpPr>
          <p:cNvPr id="251" name="Google Shape;251;p8"/>
          <p:cNvSpPr txBox="1">
            <a:spLocks noGrp="1"/>
          </p:cNvSpPr>
          <p:nvPr>
            <p:ph type="body" idx="2"/>
          </p:nvPr>
        </p:nvSpPr>
        <p:spPr>
          <a:xfrm>
            <a:off x="457200" y="2406605"/>
            <a:ext cx="5540375" cy="2806373"/>
          </a:xfrm>
          <a:noFill/>
          <a:ln>
            <a:noFill/>
          </a:ln>
        </p:spPr>
        <p:txBody>
          <a:bodyPr spcFirstLastPara="1" wrap="square" lIns="91425" tIns="45700" rIns="91425" bIns="45700" anchor="t" anchorCtr="0">
            <a:normAutofit/>
          </a:bodyPr>
          <a:lstStyle/>
          <a:p>
            <a:pPr lvl="1"/>
            <a:r>
              <a:rPr lang="en-US" dirty="0"/>
              <a:t>Bullet #1 </a:t>
            </a:r>
          </a:p>
          <a:p>
            <a:pPr lvl="1"/>
            <a:r>
              <a:rPr lang="en-US" dirty="0"/>
              <a:t>Bullet #2</a:t>
            </a:r>
          </a:p>
          <a:p>
            <a:pPr lvl="1"/>
            <a:r>
              <a:rPr lang="en-US" dirty="0"/>
              <a:t>Bullet #3</a:t>
            </a:r>
          </a:p>
          <a:p>
            <a:pPr lvl="0"/>
            <a:endParaRPr lang="en-US" dirty="0"/>
          </a:p>
        </p:txBody>
      </p:sp>
      <p:sp>
        <p:nvSpPr>
          <p:cNvPr id="252" name="Google Shape;252;p8"/>
          <p:cNvSpPr txBox="1">
            <a:spLocks noGrp="1"/>
          </p:cNvSpPr>
          <p:nvPr>
            <p:ph type="body" idx="3"/>
          </p:nvPr>
        </p:nvSpPr>
        <p:spPr>
          <a:xfrm>
            <a:off x="6172200" y="1209746"/>
            <a:ext cx="5562600" cy="440133"/>
          </a:xfrm>
          <a:noFill/>
          <a:ln>
            <a:noFill/>
          </a:ln>
        </p:spPr>
        <p:txBody>
          <a:bodyPr spcFirstLastPara="1" wrap="square" lIns="91425" tIns="45700" rIns="91425" bIns="45700" anchor="t" anchorCtr="0">
            <a:normAutofit fontScale="92500" lnSpcReduction="20000"/>
          </a:bodyPr>
          <a:lstStyle/>
          <a:p>
            <a:pPr lvl="0"/>
            <a:r>
              <a:rPr lang="en-US" dirty="0"/>
              <a:t>Results</a:t>
            </a:r>
          </a:p>
          <a:p>
            <a:pPr lvl="0"/>
            <a:endParaRPr lang="en-US" dirty="0"/>
          </a:p>
        </p:txBody>
      </p:sp>
      <p:sp>
        <p:nvSpPr>
          <p:cNvPr id="253" name="Google Shape;253;p8"/>
          <p:cNvSpPr txBox="1">
            <a:spLocks noGrp="1"/>
          </p:cNvSpPr>
          <p:nvPr>
            <p:ph type="body" idx="4"/>
          </p:nvPr>
        </p:nvSpPr>
        <p:spPr>
          <a:xfrm>
            <a:off x="6172200" y="2406605"/>
            <a:ext cx="5562600" cy="2712125"/>
          </a:xfrm>
          <a:noFill/>
          <a:ln>
            <a:noFill/>
          </a:ln>
        </p:spPr>
        <p:txBody>
          <a:bodyPr spcFirstLastPara="1" wrap="square" lIns="91425" tIns="45700" rIns="91425" bIns="45700" anchor="t" anchorCtr="0">
            <a:normAutofit/>
          </a:bodyPr>
          <a:lstStyle/>
          <a:p>
            <a:pPr lvl="1"/>
            <a:r>
              <a:rPr lang="en-US" dirty="0"/>
              <a:t>Bullet #1 </a:t>
            </a:r>
          </a:p>
          <a:p>
            <a:pPr lvl="1"/>
            <a:r>
              <a:rPr lang="en-US" dirty="0"/>
              <a:t>Bullet #2</a:t>
            </a:r>
          </a:p>
          <a:p>
            <a:pPr lvl="1"/>
            <a:r>
              <a:rPr lang="en-US" dirty="0"/>
              <a:t>Bullet #3</a:t>
            </a:r>
          </a:p>
          <a:p>
            <a:pPr lvl="0"/>
            <a:endParaRPr lang="en-US" dirty="0"/>
          </a:p>
        </p:txBody>
      </p:sp>
      <p:sp>
        <p:nvSpPr>
          <p:cNvPr id="254" name="Google Shape;254;p8"/>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55" name="Google Shape;255;p8"/>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5</a:t>
            </a:fld>
            <a:endParaRPr lang="en-US"/>
          </a:p>
        </p:txBody>
      </p:sp>
      <p:sp>
        <p:nvSpPr>
          <p:cNvPr id="256" name="Google Shape;256;p8"/>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Portfolio – Learning Management System</a:t>
            </a:r>
          </a:p>
        </p:txBody>
      </p:sp>
      <p:sp>
        <p:nvSpPr>
          <p:cNvPr id="9" name="Rectangle 8">
            <a:extLst>
              <a:ext uri="{FF2B5EF4-FFF2-40B4-BE49-F238E27FC236}">
                <a16:creationId xmlns:a16="http://schemas.microsoft.com/office/drawing/2014/main" id="{8DC352AB-C1B0-014D-B3F6-8B9712935441}"/>
              </a:ext>
            </a:extLst>
          </p:cNvPr>
          <p:cNvSpPr/>
          <p:nvPr/>
        </p:nvSpPr>
        <p:spPr>
          <a:xfrm>
            <a:off x="575920" y="5306962"/>
            <a:ext cx="10651523" cy="825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Get a head start on learning any third-party integrations</a:t>
            </a:r>
          </a:p>
        </p:txBody>
      </p:sp>
      <p:sp>
        <p:nvSpPr>
          <p:cNvPr id="11" name="TextBox 10">
            <a:extLst>
              <a:ext uri="{FF2B5EF4-FFF2-40B4-BE49-F238E27FC236}">
                <a16:creationId xmlns:a16="http://schemas.microsoft.com/office/drawing/2014/main" id="{062C8DB6-5425-644A-AF2F-7E01F301B9DE}"/>
              </a:ext>
            </a:extLst>
          </p:cNvPr>
          <p:cNvSpPr txBox="1"/>
          <p:nvPr/>
        </p:nvSpPr>
        <p:spPr>
          <a:xfrm>
            <a:off x="457200" y="1514962"/>
            <a:ext cx="5318567"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Describe the problem and explain your thinking. What were the constraints? What did you consider before starting? Who else were you working with?</a:t>
            </a:r>
          </a:p>
        </p:txBody>
      </p:sp>
      <p:sp>
        <p:nvSpPr>
          <p:cNvPr id="13" name="TextBox 12">
            <a:extLst>
              <a:ext uri="{FF2B5EF4-FFF2-40B4-BE49-F238E27FC236}">
                <a16:creationId xmlns:a16="http://schemas.microsoft.com/office/drawing/2014/main" id="{F264484D-3C94-A041-BA0E-D898FB05DC69}"/>
              </a:ext>
            </a:extLst>
          </p:cNvPr>
          <p:cNvSpPr txBox="1"/>
          <p:nvPr/>
        </p:nvSpPr>
        <p:spPr>
          <a:xfrm>
            <a:off x="6116377" y="1608946"/>
            <a:ext cx="5111066" cy="857158"/>
          </a:xfrm>
          <a:prstGeom prst="rect">
            <a:avLst/>
          </a:prstGeom>
          <a:noFill/>
        </p:spPr>
        <p:txBody>
          <a:bodyPr wrap="square">
            <a:spAutoFit/>
          </a:bodyPr>
          <a:lstStyle/>
          <a:p>
            <a:pPr>
              <a:lnSpc>
                <a:spcPct val="120000"/>
              </a:lnSpc>
            </a:pPr>
            <a:r>
              <a:rPr lang="en-US" dirty="0">
                <a:solidFill>
                  <a:srgbClr val="606060"/>
                </a:solidFill>
                <a:latin typeface="Avenir Next Italic"/>
                <a:cs typeface="Avenir Next Italic"/>
              </a:rPr>
              <a:t>Explain what you did and what you learned. Talk about why you were (un)successful. Were you able to apply your learnings to other projects?</a:t>
            </a:r>
          </a:p>
        </p:txBody>
      </p:sp>
    </p:spTree>
    <p:extLst>
      <p:ext uri="{BB962C8B-B14F-4D97-AF65-F5344CB8AC3E}">
        <p14:creationId xmlns:p14="http://schemas.microsoft.com/office/powerpoint/2010/main" val="741568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9" name="Google Shape;229;p5"/>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Craft Demo and discussion</a:t>
            </a:r>
          </a:p>
        </p:txBody>
      </p:sp>
      <p:sp>
        <p:nvSpPr>
          <p:cNvPr id="228" name="Google Shape;228;p5"/>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Let’s look at the code!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1" name="Google Shape;271;p10"/>
          <p:cNvSpPr txBox="1">
            <a:spLocks noGrp="1"/>
          </p:cNvSpPr>
          <p:nvPr>
            <p:ph type="body" idx="1"/>
          </p:nvPr>
        </p:nvSpPr>
        <p:spPr>
          <a:xfrm>
            <a:off x="461176" y="1517141"/>
            <a:ext cx="5558624" cy="4659823"/>
          </a:xfrm>
          <a:noFill/>
          <a:ln>
            <a:noFill/>
          </a:ln>
        </p:spPr>
        <p:txBody>
          <a:bodyPr spcFirstLastPara="1" wrap="square" lIns="91425" tIns="45700" rIns="91425" bIns="45700" anchor="t" anchorCtr="0">
            <a:normAutofit/>
          </a:bodyPr>
          <a:lstStyle/>
          <a:p>
            <a:pPr lvl="1"/>
            <a:r>
              <a:rPr lang="en-US" dirty="0"/>
              <a:t>Reacquainted myself with React</a:t>
            </a:r>
          </a:p>
          <a:p>
            <a:pPr lvl="1"/>
            <a:r>
              <a:rPr lang="en-US" dirty="0"/>
              <a:t>Blocked out intended components</a:t>
            </a:r>
          </a:p>
          <a:p>
            <a:pPr lvl="1"/>
            <a:r>
              <a:rPr lang="en-US" dirty="0"/>
              <a:t>Set up functions on </a:t>
            </a:r>
            <a:r>
              <a:rPr lang="en-US" dirty="0" err="1"/>
              <a:t>FieldService</a:t>
            </a:r>
            <a:endParaRPr lang="en-US" dirty="0"/>
          </a:p>
          <a:p>
            <a:pPr lvl="1"/>
            <a:r>
              <a:rPr lang="en-US" dirty="0"/>
              <a:t>Styled form</a:t>
            </a:r>
          </a:p>
          <a:p>
            <a:pPr lvl="1"/>
            <a:r>
              <a:rPr lang="en-US" dirty="0"/>
              <a:t>Added state</a:t>
            </a:r>
          </a:p>
        </p:txBody>
      </p:sp>
      <p:sp>
        <p:nvSpPr>
          <p:cNvPr id="272" name="Google Shape;272;p10"/>
          <p:cNvSpPr txBox="1">
            <a:spLocks noGrp="1"/>
          </p:cNvSpPr>
          <p:nvPr>
            <p:ph type="body" idx="2"/>
          </p:nvPr>
        </p:nvSpPr>
        <p:spPr>
          <a:xfrm>
            <a:off x="6172200" y="1517141"/>
            <a:ext cx="5562600" cy="4659823"/>
          </a:xfrm>
          <a:noFill/>
          <a:ln>
            <a:noFill/>
          </a:ln>
        </p:spPr>
        <p:txBody>
          <a:bodyPr spcFirstLastPara="1" wrap="square" lIns="91425" tIns="45700" rIns="91425" bIns="45700" anchor="t" anchorCtr="0">
            <a:normAutofit/>
          </a:bodyPr>
          <a:lstStyle/>
          <a:p>
            <a:pPr lvl="1"/>
            <a:r>
              <a:rPr lang="en-US" dirty="0"/>
              <a:t>create-react-app</a:t>
            </a:r>
          </a:p>
          <a:p>
            <a:pPr lvl="1"/>
            <a:r>
              <a:rPr lang="en-US" dirty="0"/>
              <a:t>webpack/babel configuration</a:t>
            </a:r>
          </a:p>
        </p:txBody>
      </p:sp>
      <p:sp>
        <p:nvSpPr>
          <p:cNvPr id="273" name="Google Shape;273;p10"/>
          <p:cNvSpPr txBox="1">
            <a:spLocks noGrp="1"/>
          </p:cNvSpPr>
          <p:nvPr>
            <p:ph type="ftr" idx="11"/>
          </p:nvPr>
        </p:nvSpPr>
        <p:spPr>
          <a:xfrm>
            <a:off x="575920" y="6320634"/>
            <a:ext cx="4114800" cy="365125"/>
          </a:xfrm>
          <a:noFill/>
          <a:ln>
            <a:noFill/>
          </a:ln>
        </p:spPr>
        <p:txBody>
          <a:bodyPr spcFirstLastPara="1" wrap="square" lIns="91425" tIns="45700" rIns="91425" bIns="45700" anchor="ctr" anchorCtr="0">
            <a:noAutofit/>
          </a:bodyPr>
          <a:lstStyle/>
          <a:p>
            <a:pPr lvl="0"/>
            <a:r>
              <a:rPr lang="en-US"/>
              <a:t>© Quickbase 2021 Private &amp; Confidential</a:t>
            </a:r>
          </a:p>
        </p:txBody>
      </p:sp>
      <p:sp>
        <p:nvSpPr>
          <p:cNvPr id="274" name="Google Shape;274;p10"/>
          <p:cNvSpPr txBox="1">
            <a:spLocks noGrp="1"/>
          </p:cNvSpPr>
          <p:nvPr>
            <p:ph type="sldNum" idx="12"/>
          </p:nvPr>
        </p:nvSpPr>
        <p:spPr>
          <a:xfrm>
            <a:off x="9246517" y="6320634"/>
            <a:ext cx="2743200" cy="365125"/>
          </a:xfrm>
          <a:noFill/>
          <a:ln>
            <a:noFill/>
          </a:ln>
        </p:spPr>
        <p:txBody>
          <a:bodyPr spcFirstLastPara="1" wrap="square" lIns="91425" tIns="45700" rIns="91425" bIns="45700" anchor="ctr" anchorCtr="0">
            <a:noAutofit/>
          </a:bodyPr>
          <a:lstStyle/>
          <a:p>
            <a:pPr lvl="0"/>
            <a:fld id="{00000000-1234-1234-1234-123412341234}" type="slidenum">
              <a:rPr lang="en-US"/>
              <a:pPr lvl="0"/>
              <a:t>7</a:t>
            </a:fld>
            <a:endParaRPr lang="en-US"/>
          </a:p>
        </p:txBody>
      </p:sp>
      <p:sp>
        <p:nvSpPr>
          <p:cNvPr id="270" name="Google Shape;270;p10"/>
          <p:cNvSpPr txBox="1">
            <a:spLocks noGrp="1"/>
          </p:cNvSpPr>
          <p:nvPr>
            <p:ph type="title"/>
          </p:nvPr>
        </p:nvSpPr>
        <p:spPr>
          <a:xfrm>
            <a:off x="461178" y="457200"/>
            <a:ext cx="11269647" cy="458884"/>
          </a:xfrm>
          <a:noFill/>
          <a:ln>
            <a:noFill/>
          </a:ln>
        </p:spPr>
        <p:txBody>
          <a:bodyPr spcFirstLastPara="1" wrap="square" lIns="91425" tIns="45700" rIns="91425" bIns="45700" anchor="t" anchorCtr="0">
            <a:noAutofit/>
          </a:bodyPr>
          <a:lstStyle/>
          <a:p>
            <a:pPr lvl="0"/>
            <a:r>
              <a:rPr lang="en-US" dirty="0"/>
              <a:t>Describe your process and blockers</a:t>
            </a:r>
          </a:p>
        </p:txBody>
      </p:sp>
      <p:sp>
        <p:nvSpPr>
          <p:cNvPr id="8" name="TextBox 7">
            <a:extLst>
              <a:ext uri="{FF2B5EF4-FFF2-40B4-BE49-F238E27FC236}">
                <a16:creationId xmlns:a16="http://schemas.microsoft.com/office/drawing/2014/main" id="{8B027B56-7860-294D-8187-4AEBEC92DF90}"/>
              </a:ext>
            </a:extLst>
          </p:cNvPr>
          <p:cNvSpPr txBox="1"/>
          <p:nvPr/>
        </p:nvSpPr>
        <p:spPr>
          <a:xfrm>
            <a:off x="457199" y="916084"/>
            <a:ext cx="10608197" cy="523220"/>
          </a:xfrm>
          <a:prstGeom prst="rect">
            <a:avLst/>
          </a:prstGeom>
          <a:noFill/>
        </p:spPr>
        <p:txBody>
          <a:bodyPr wrap="square">
            <a:spAutoFit/>
          </a:bodyPr>
          <a:lstStyle/>
          <a:p>
            <a:r>
              <a:rPr lang="en-US" dirty="0">
                <a:solidFill>
                  <a:srgbClr val="606060"/>
                </a:solidFill>
                <a:latin typeface="Avenir Next Regular"/>
                <a:cs typeface="Avenir Next Regular"/>
              </a:rPr>
              <a:t>Give us a little insight into how you approached the problem, where you got tripped up or stuck, and how you resolved it. We can switch between this and the actual code as you’d like.</a:t>
            </a:r>
          </a:p>
        </p:txBody>
      </p:sp>
    </p:spTree>
    <p:extLst>
      <p:ext uri="{BB962C8B-B14F-4D97-AF65-F5344CB8AC3E}">
        <p14:creationId xmlns:p14="http://schemas.microsoft.com/office/powerpoint/2010/main" val="3433451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5" name="Google Shape;235;p6"/>
          <p:cNvSpPr txBox="1">
            <a:spLocks noGrp="1"/>
          </p:cNvSpPr>
          <p:nvPr>
            <p:ph type="ctrTitle"/>
          </p:nvPr>
        </p:nvSpPr>
        <p:spPr>
          <a:noFill/>
          <a:ln>
            <a:noFill/>
          </a:ln>
        </p:spPr>
        <p:txBody>
          <a:bodyPr spcFirstLastPara="1" wrap="square" lIns="91425" tIns="45700" rIns="91425" bIns="45700" anchor="t" anchorCtr="0">
            <a:noAutofit/>
          </a:bodyPr>
          <a:lstStyle/>
          <a:p>
            <a:pPr lvl="0"/>
            <a:r>
              <a:rPr lang="en-US" dirty="0"/>
              <a:t>Thank you!</a:t>
            </a:r>
          </a:p>
        </p:txBody>
      </p:sp>
      <p:sp>
        <p:nvSpPr>
          <p:cNvPr id="234" name="Google Shape;234;p6"/>
          <p:cNvSpPr txBox="1">
            <a:spLocks noGrp="1"/>
          </p:cNvSpPr>
          <p:nvPr>
            <p:ph type="subTitle" idx="1"/>
          </p:nvPr>
        </p:nvSpPr>
        <p:spPr>
          <a:noFill/>
          <a:ln>
            <a:noFill/>
          </a:ln>
        </p:spPr>
        <p:txBody>
          <a:bodyPr spcFirstLastPara="1" wrap="square" lIns="91425" tIns="45700" rIns="91425" bIns="45700" anchor="t" anchorCtr="0">
            <a:normAutofit/>
          </a:bodyPr>
          <a:lstStyle/>
          <a:p>
            <a:pPr lvl="0"/>
            <a:r>
              <a:rPr lang="en-US" dirty="0"/>
              <a:t>[Anything you want to add]</a:t>
            </a:r>
          </a:p>
        </p:txBody>
      </p:sp>
    </p:spTree>
    <p:extLst>
      <p:ext uri="{BB962C8B-B14F-4D97-AF65-F5344CB8AC3E}">
        <p14:creationId xmlns:p14="http://schemas.microsoft.com/office/powerpoint/2010/main" val="2100217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15"/>
          <p:cNvSpPr txBox="1">
            <a:spLocks noGrp="1"/>
          </p:cNvSpPr>
          <p:nvPr>
            <p:ph type="body" idx="1"/>
          </p:nvPr>
        </p:nvSpPr>
        <p:spPr>
          <a:xfrm>
            <a:off x="461963" y="5421664"/>
            <a:ext cx="11268075" cy="469339"/>
          </a:xfrm>
          <a:noFill/>
          <a:ln>
            <a:noFill/>
          </a:ln>
        </p:spPr>
        <p:txBody>
          <a:bodyPr spcFirstLastPara="1" wrap="square" lIns="91425" tIns="45700" rIns="91425" bIns="45700" anchor="t" anchorCtr="0">
            <a:noAutofit/>
          </a:bodyPr>
          <a:lstStyle/>
          <a:p>
            <a:r>
              <a:rPr lang="en-US" dirty="0"/>
              <a:t>290 Congress Street, 4th Floor</a:t>
            </a:r>
            <a:br>
              <a:rPr lang="en-US" dirty="0"/>
            </a:br>
            <a:r>
              <a:rPr lang="en-US" dirty="0"/>
              <a:t>Boston, MA 02210</a:t>
            </a:r>
          </a:p>
        </p:txBody>
      </p:sp>
      <p:sp>
        <p:nvSpPr>
          <p:cNvPr id="386" name="Google Shape;386;p15"/>
          <p:cNvSpPr txBox="1">
            <a:spLocks noGrp="1"/>
          </p:cNvSpPr>
          <p:nvPr>
            <p:ph type="body" idx="2"/>
          </p:nvPr>
        </p:nvSpPr>
        <p:spPr>
          <a:xfrm>
            <a:off x="461963" y="5915278"/>
            <a:ext cx="11268075" cy="396510"/>
          </a:xfrm>
          <a:noFill/>
          <a:ln>
            <a:noFill/>
          </a:ln>
        </p:spPr>
        <p:txBody>
          <a:bodyPr spcFirstLastPara="1" wrap="square" lIns="91425" tIns="45700" rIns="91425" bIns="45700" anchor="t" anchorCtr="0">
            <a:normAutofit/>
          </a:bodyPr>
          <a:lstStyle/>
          <a:p>
            <a:pPr lvl="0"/>
            <a:r>
              <a:rPr lang="en-US"/>
              <a:t>Quickbase.com</a:t>
            </a:r>
          </a:p>
        </p:txBody>
      </p:sp>
    </p:spTree>
  </p:cSld>
  <p:clrMapOvr>
    <a:masterClrMapping/>
  </p:clrMapOvr>
</p:sld>
</file>

<file path=ppt/theme/theme1.xml><?xml version="1.0" encoding="utf-8"?>
<a:theme xmlns:a="http://schemas.openxmlformats.org/drawingml/2006/main" name="Quickbase Template-Jan 2021">
  <a:themeElements>
    <a:clrScheme name="Quickbase">
      <a:dk1>
        <a:srgbClr val="1C2C17"/>
      </a:dk1>
      <a:lt1>
        <a:srgbClr val="FFFCEE"/>
      </a:lt1>
      <a:dk2>
        <a:srgbClr val="1C2C17"/>
      </a:dk2>
      <a:lt2>
        <a:srgbClr val="FFFCEE"/>
      </a:lt2>
      <a:accent1>
        <a:srgbClr val="1A574D"/>
      </a:accent1>
      <a:accent2>
        <a:srgbClr val="2C9382"/>
      </a:accent2>
      <a:accent3>
        <a:srgbClr val="F25E30"/>
      </a:accent3>
      <a:accent4>
        <a:srgbClr val="D69900"/>
      </a:accent4>
      <a:accent5>
        <a:srgbClr val="791F87"/>
      </a:accent5>
      <a:accent6>
        <a:srgbClr val="1C2B16"/>
      </a:accent6>
      <a:hlink>
        <a:srgbClr val="F15E2F"/>
      </a:hlink>
      <a:folHlink>
        <a:srgbClr val="781F8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Quickbase_PPT_Template_Feb172021" id="{B8479B77-E975-8840-B30C-DCC577E05EC4}" vid="{25278BB0-5B12-0641-8615-07F380001A27}"/>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Quickbase Template-Jan 2021</Template>
  <TotalTime>1475</TotalTime>
  <Words>573</Words>
  <Application>Microsoft Office PowerPoint</Application>
  <PresentationFormat>Widescreen</PresentationFormat>
  <Paragraphs>83</Paragraphs>
  <Slides>14</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Avenir Next Italic</vt:lpstr>
      <vt:lpstr>Avenir Next Regular</vt:lpstr>
      <vt:lpstr>Calibri</vt:lpstr>
      <vt:lpstr>Georgia</vt:lpstr>
      <vt:lpstr>Noto Sans Symbols</vt:lpstr>
      <vt:lpstr>Wingdings</vt:lpstr>
      <vt:lpstr>Quickbase Template-Jan 2021</vt:lpstr>
      <vt:lpstr>Quickbase  Candidate Exercise</vt:lpstr>
      <vt:lpstr>Agenda</vt:lpstr>
      <vt:lpstr>Hello!</vt:lpstr>
      <vt:lpstr>Portfolio – RV Reservation Site</vt:lpstr>
      <vt:lpstr>Portfolio – Learning Management System</vt:lpstr>
      <vt:lpstr>Craft Demo and discussion</vt:lpstr>
      <vt:lpstr>Describe your process and blockers</vt:lpstr>
      <vt:lpstr>Thank you!</vt:lpstr>
      <vt:lpstr>PowerPoint Presentation</vt:lpstr>
      <vt:lpstr>Other Slide Templates</vt:lpstr>
      <vt:lpstr>Slide Title Goes Here</vt:lpstr>
      <vt:lpstr>PowerPoint Presentation</vt:lpstr>
      <vt:lpstr>Slide Title Goes Here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 Goes Here</dc:title>
  <dc:creator>Wood, Brian</dc:creator>
  <cp:lastModifiedBy>Randi Weston</cp:lastModifiedBy>
  <cp:revision>6</cp:revision>
  <dcterms:created xsi:type="dcterms:W3CDTF">2021-02-17T15:04:45Z</dcterms:created>
  <dcterms:modified xsi:type="dcterms:W3CDTF">2022-06-03T00:55:41Z</dcterms:modified>
</cp:coreProperties>
</file>