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64" r:id="rId2"/>
    <p:sldId id="271" r:id="rId3"/>
    <p:sldId id="265" r:id="rId4"/>
    <p:sldId id="257" r:id="rId5"/>
    <p:sldId id="258" r:id="rId6"/>
    <p:sldId id="266" r:id="rId7"/>
    <p:sldId id="259" r:id="rId8"/>
    <p:sldId id="269" r:id="rId9"/>
    <p:sldId id="260" r:id="rId10"/>
    <p:sldId id="267" r:id="rId11"/>
    <p:sldId id="261" r:id="rId12"/>
    <p:sldId id="262"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5" d="100"/>
          <a:sy n="95" d="100"/>
        </p:scale>
        <p:origin x="2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8645B8B-8BE6-423C-8379-D4D49CB391F8}" type="datetimeFigureOut">
              <a:rPr lang="en-IN" smtClean="0"/>
              <a:t>11-06-2023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330778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45B8B-8BE6-423C-8379-D4D49CB391F8}"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96777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645B8B-8BE6-423C-8379-D4D49CB391F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2863550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645B8B-8BE6-423C-8379-D4D49CB391F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2830886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45B8B-8BE6-423C-8379-D4D49CB391F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1481907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645B8B-8BE6-423C-8379-D4D49CB391F8}" type="datetimeFigureOut">
              <a:rPr lang="en-IN" smtClean="0"/>
              <a:t>11-06-2023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2378812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645B8B-8BE6-423C-8379-D4D49CB391F8}" type="datetimeFigureOut">
              <a:rPr lang="en-IN" smtClean="0"/>
              <a:t>11-06-2023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3967864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8645B8B-8BE6-423C-8379-D4D49CB391F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3188318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8645B8B-8BE6-423C-8379-D4D49CB391F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265589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45B8B-8BE6-423C-8379-D4D49CB391F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142722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45B8B-8BE6-423C-8379-D4D49CB391F8}" type="datetimeFigureOut">
              <a:rPr lang="en-IN" smtClean="0"/>
              <a:t>11-06-2023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45149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645B8B-8BE6-423C-8379-D4D49CB391F8}"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256788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45B8B-8BE6-423C-8379-D4D49CB391F8}" type="datetimeFigureOut">
              <a:rPr lang="en-IN" smtClean="0"/>
              <a:t>11-06-2023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125231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645B8B-8BE6-423C-8379-D4D49CB391F8}" type="datetimeFigureOut">
              <a:rPr lang="en-IN" smtClean="0"/>
              <a:t>11-06-2023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163939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45B8B-8BE6-423C-8379-D4D49CB391F8}" type="datetimeFigureOut">
              <a:rPr lang="en-IN" smtClean="0"/>
              <a:t>11-06-2023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278749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45B8B-8BE6-423C-8379-D4D49CB391F8}"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328822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45B8B-8BE6-423C-8379-D4D49CB391F8}" type="datetimeFigureOut">
              <a:rPr lang="en-IN" smtClean="0"/>
              <a:t>11-06-2023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7D4130-9BEC-4E5B-BF28-8E0134440A60}" type="slidenum">
              <a:rPr lang="en-IN" smtClean="0"/>
              <a:t>‹#›</a:t>
            </a:fld>
            <a:endParaRPr lang="en-IN"/>
          </a:p>
        </p:txBody>
      </p:sp>
    </p:spTree>
    <p:extLst>
      <p:ext uri="{BB962C8B-B14F-4D97-AF65-F5344CB8AC3E}">
        <p14:creationId xmlns:p14="http://schemas.microsoft.com/office/powerpoint/2010/main" val="55290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8645B8B-8BE6-423C-8379-D4D49CB391F8}" type="datetimeFigureOut">
              <a:rPr lang="en-IN" smtClean="0"/>
              <a:t>11-06-2023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17D4130-9BEC-4E5B-BF28-8E0134440A60}" type="slidenum">
              <a:rPr lang="en-IN" smtClean="0"/>
              <a:t>‹#›</a:t>
            </a:fld>
            <a:endParaRPr lang="en-IN"/>
          </a:p>
        </p:txBody>
      </p:sp>
    </p:spTree>
    <p:extLst>
      <p:ext uri="{BB962C8B-B14F-4D97-AF65-F5344CB8AC3E}">
        <p14:creationId xmlns:p14="http://schemas.microsoft.com/office/powerpoint/2010/main" val="15950663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roject-idea-virtual-health-assistant/" TargetMode="External" /><Relationship Id="rId2" Type="http://schemas.openxmlformats.org/officeDocument/2006/relationships/hyperlink" Target="https://coderspacket.com/voice-assistant-in-cpp" TargetMode="External" /><Relationship Id="rId1" Type="http://schemas.openxmlformats.org/officeDocument/2006/relationships/slideLayout" Target="../slideLayouts/slideLayout2.xml" /><Relationship Id="rId4" Type="http://schemas.openxmlformats.org/officeDocument/2006/relationships/hyperlink" Target="https://www.quora.com/How-do-I-write-a-virtual-assistant-software-in-C" TargetMode="External" /></Relationships>
</file>

<file path=ppt/slides/_rels/slide14.xml.rels><?xml version="1.0" encoding="UTF-8" standalone="yes"?>
<Relationships xmlns="http://schemas.openxmlformats.org/package/2006/relationships"><Relationship Id="rId2" Type="http://schemas.openxmlformats.org/officeDocument/2006/relationships/image" Target="../media/image5.jfif"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4FF2-4018-EB3D-30C0-0F180B0C364D}"/>
              </a:ext>
            </a:extLst>
          </p:cNvPr>
          <p:cNvSpPr>
            <a:spLocks noGrp="1"/>
          </p:cNvSpPr>
          <p:nvPr>
            <p:ph type="title"/>
          </p:nvPr>
        </p:nvSpPr>
        <p:spPr/>
        <p:txBody>
          <a:bodyPr/>
          <a:lstStyle/>
          <a:p>
            <a:r>
              <a:rPr lang="en-IN" sz="6600" b="1" dirty="0"/>
              <a:t>WELCOME</a:t>
            </a:r>
          </a:p>
        </p:txBody>
      </p:sp>
      <p:pic>
        <p:nvPicPr>
          <p:cNvPr id="4" name="Picture 3">
            <a:extLst>
              <a:ext uri="{FF2B5EF4-FFF2-40B4-BE49-F238E27FC236}">
                <a16:creationId xmlns:a16="http://schemas.microsoft.com/office/drawing/2014/main" id="{0333A83F-46D5-F321-EDF8-74C7815F1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534" y="2136119"/>
            <a:ext cx="5643143" cy="3748213"/>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6855777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AD2E-E5EA-4A89-E003-23D6067FE5AF}"/>
              </a:ext>
            </a:extLst>
          </p:cNvPr>
          <p:cNvSpPr>
            <a:spLocks noGrp="1"/>
          </p:cNvSpPr>
          <p:nvPr>
            <p:ph type="title"/>
          </p:nvPr>
        </p:nvSpPr>
        <p:spPr/>
        <p:txBody>
          <a:bodyPr/>
          <a:lstStyle/>
          <a:p>
            <a:pPr algn="ct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Algorithm</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1DE209B-06AF-8B7C-9A06-3413C62B3B39}"/>
              </a:ext>
            </a:extLst>
          </p:cNvPr>
          <p:cNvSpPr>
            <a:spLocks noGrp="1"/>
          </p:cNvSpPr>
          <p:nvPr>
            <p:ph idx="1"/>
          </p:nvPr>
        </p:nvSpPr>
        <p:spPr/>
        <p:txBody>
          <a:bodyPr>
            <a:normAutofit fontScale="85000" lnSpcReduction="20000"/>
          </a:bodyPr>
          <a:lstStyle/>
          <a:p>
            <a:pPr algn="just">
              <a:lnSpc>
                <a:spcPct val="115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Step 1: Start</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Step 2: Display welcome messages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Step 3: Enter password if wrong exit</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Step 4: Display Greetings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Step 5: User Query loop</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Step 6: Process Query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Step 7: End</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342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B9A9-686A-62FC-B189-C7C4AAEDE631}"/>
              </a:ext>
            </a:extLst>
          </p:cNvPr>
          <p:cNvSpPr>
            <a:spLocks noGrp="1"/>
          </p:cNvSpPr>
          <p:nvPr>
            <p:ph type="title"/>
          </p:nvPr>
        </p:nvSpPr>
        <p:spPr/>
        <p:txBody>
          <a:bodyPr>
            <a:normAutofit fontScale="90000"/>
          </a:bodyPr>
          <a:lstStyle/>
          <a:p>
            <a:pPr algn="ctr"/>
            <a:br>
              <a:rPr lang="en-US" sz="44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Implementation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84FD5E-45E1-689F-87D9-B3675563640D}"/>
              </a:ext>
            </a:extLst>
          </p:cNvPr>
          <p:cNvSpPr>
            <a:spLocks noGrp="1"/>
          </p:cNvSpPr>
          <p:nvPr>
            <p:ph idx="1"/>
          </p:nvPr>
        </p:nvSpPr>
        <p:spPr/>
        <p:txBody>
          <a:bodyPr>
            <a:noAutofit/>
          </a:bodyPr>
          <a:lstStyle/>
          <a:p>
            <a:pPr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code provided in the question represents a basic implementation of a virtual assistant project. It includes functionality for greeting the user, providing reminders, performing actions based on user input, and integrating with external services.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Libraries and Dependencies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Function Definitions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Main Function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lvl="1" indent="0" algn="just">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Usage of External Commands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16659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6C2F-4D98-943A-0AE9-D34CC6B9CDE1}"/>
              </a:ext>
            </a:extLst>
          </p:cNvPr>
          <p:cNvSpPr>
            <a:spLocks noGrp="1"/>
          </p:cNvSpPr>
          <p:nvPr>
            <p:ph type="title"/>
          </p:nvPr>
        </p:nvSpPr>
        <p:spPr/>
        <p:txBody>
          <a:bodyPr>
            <a:normAutofit fontScale="90000"/>
          </a:bodyPr>
          <a:lstStyle/>
          <a:p>
            <a:pPr algn="ctr"/>
            <a:br>
              <a:rPr lang="en-US" sz="44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0A2BCC4-E14F-CC36-BDD8-D04552B34F9C}"/>
              </a:ext>
            </a:extLst>
          </p:cNvPr>
          <p:cNvSpPr>
            <a:spLocks noGrp="1"/>
          </p:cNvSpPr>
          <p:nvPr>
            <p:ph idx="1"/>
          </p:nvPr>
        </p:nvSpPr>
        <p:spPr/>
        <p:txBody>
          <a:bodyPr>
            <a:normAutofit/>
          </a:bodyPr>
          <a:lstStyle/>
          <a:p>
            <a:pPr marL="0" indent="0">
              <a:lnSpc>
                <a:spcPct val="115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project implemented a basic virtual assistant using C++ programming language. The virtual assistant greets the user, provides reminders based on the current time, and performs various actions based on user input. It integrates with external services like speech synthesis and opens applications or websites upon request. While the project serves as a simple demonstration of a virtual assistant, further enhancements can be made to expand its functionalities and improve user experience. This project showcases the potential of virtual assistants in providing assistance and automation in various tasks.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151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4D02-F284-E58F-DD72-8E493E2F1F29}"/>
              </a:ext>
            </a:extLst>
          </p:cNvPr>
          <p:cNvSpPr>
            <a:spLocks noGrp="1"/>
          </p:cNvSpPr>
          <p:nvPr>
            <p:ph type="title"/>
          </p:nvPr>
        </p:nvSpPr>
        <p:spPr/>
        <p:txBody>
          <a:bodyPr/>
          <a:lstStyle/>
          <a:p>
            <a:pPr algn="ct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2AD892-0430-CFCB-9F97-4EC5C4C7DA6E}"/>
              </a:ext>
            </a:extLst>
          </p:cNvPr>
          <p:cNvSpPr>
            <a:spLocks noGrp="1"/>
          </p:cNvSpPr>
          <p:nvPr>
            <p:ph idx="1"/>
          </p:nvPr>
        </p:nvSpPr>
        <p:spPr/>
        <p:txBody>
          <a:bodyPr>
            <a:normAutofit/>
          </a:bodyPr>
          <a:lstStyle/>
          <a:p>
            <a:pPr marL="342900" lvl="0" indent="-342900" fontAlgn="base">
              <a:lnSpc>
                <a:spcPct val="150000"/>
              </a:lnSpc>
              <a:spcAft>
                <a:spcPts val="15"/>
              </a:spcAft>
              <a:buClr>
                <a:srgbClr val="000000"/>
              </a:buClr>
              <a:buSzPts val="1350"/>
              <a:buFont typeface="Arial" panose="020B0604020202020204" pitchFamily="34" charset="0"/>
              <a:buChar char="•"/>
            </a:pPr>
            <a:r>
              <a:rPr lang="en-US" sz="1800" u="none" strike="noStrike" dirty="0">
                <a:solidFill>
                  <a:srgbClr val="0563C1"/>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hlinkClick r:id="rId2"/>
              </a:rPr>
              <a:t>https://coderspacket.com/voice-assistant-in-cpp</a:t>
            </a:r>
            <a:endPar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50000"/>
              </a:lnSpc>
              <a:spcAft>
                <a:spcPts val="15"/>
              </a:spcAft>
              <a:buClr>
                <a:srgbClr val="000000"/>
              </a:buClr>
              <a:buSzPts val="1350"/>
              <a:buFont typeface="Arial" panose="020B0604020202020204" pitchFamily="34" charset="0"/>
              <a:buChar char="•"/>
            </a:pPr>
            <a:r>
              <a:rPr lang="en-US" sz="1800" u="none" strike="noStrike" dirty="0">
                <a:solidFill>
                  <a:srgbClr val="0563C1"/>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hlinkClick r:id="rId3"/>
              </a:rPr>
              <a:t>https://www.geeksforgeeks.org/project-idea-virtual-health-assistant/</a:t>
            </a:r>
            <a:endPar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50000"/>
              </a:lnSpc>
              <a:spcAft>
                <a:spcPts val="15"/>
              </a:spcAft>
              <a:buClr>
                <a:srgbClr val="000000"/>
              </a:buClr>
              <a:buSzPts val="1350"/>
              <a:buFont typeface="Arial" panose="020B0604020202020204" pitchFamily="34" charset="0"/>
              <a:buChar char="•"/>
            </a:pPr>
            <a:r>
              <a:rPr lang="en-US" sz="1800" u="none" strike="noStrike" dirty="0">
                <a:solidFill>
                  <a:srgbClr val="0563C1"/>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hlinkClick r:id="rId4"/>
              </a:rPr>
              <a:t>https://www.quora.com/How-do-I-write-a-virtual-assistant-software-in-C</a:t>
            </a:r>
            <a:endPar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8234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BB46DC-F83E-A909-E293-671A81BE56E0}"/>
              </a:ext>
            </a:extLst>
          </p:cNvPr>
          <p:cNvSpPr>
            <a:spLocks noGrp="1"/>
          </p:cNvSpPr>
          <p:nvPr>
            <p:ph type="title"/>
          </p:nvPr>
        </p:nvSpPr>
        <p:spPr>
          <a:xfrm>
            <a:off x="1378409" y="1069921"/>
            <a:ext cx="8761413" cy="706964"/>
          </a:xfrm>
        </p:spPr>
        <p:txBody>
          <a:bodyPr/>
          <a:lstStyle/>
          <a:p>
            <a:pPr algn="ctr"/>
            <a:r>
              <a:rPr lang="en-IN" sz="6000" b="1" dirty="0">
                <a:latin typeface="Times New Roman" panose="02020603050405020304" pitchFamily="18" charset="0"/>
                <a:cs typeface="Times New Roman" panose="02020603050405020304" pitchFamily="18" charset="0"/>
              </a:rPr>
              <a:t>THANKS</a:t>
            </a:r>
          </a:p>
        </p:txBody>
      </p:sp>
      <p:pic>
        <p:nvPicPr>
          <p:cNvPr id="6" name="Picture 5">
            <a:extLst>
              <a:ext uri="{FF2B5EF4-FFF2-40B4-BE49-F238E27FC236}">
                <a16:creationId xmlns:a16="http://schemas.microsoft.com/office/drawing/2014/main" id="{13B5B9C8-B21E-52C3-B850-1284AE549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369" y="2534653"/>
            <a:ext cx="6591213" cy="3537284"/>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divot"/>
          </a:sp3d>
        </p:spPr>
      </p:pic>
    </p:spTree>
    <p:extLst>
      <p:ext uri="{BB962C8B-B14F-4D97-AF65-F5344CB8AC3E}">
        <p14:creationId xmlns:p14="http://schemas.microsoft.com/office/powerpoint/2010/main" val="353611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B6DA11-3E72-08A0-6C6A-150DBDEAD523}"/>
              </a:ext>
            </a:extLst>
          </p:cNvPr>
          <p:cNvSpPr>
            <a:spLocks noGrp="1"/>
          </p:cNvSpPr>
          <p:nvPr>
            <p:ph type="ctrTitle"/>
          </p:nvPr>
        </p:nvSpPr>
        <p:spPr>
          <a:xfrm>
            <a:off x="1018597" y="824385"/>
            <a:ext cx="8825658" cy="2677648"/>
          </a:xfrm>
        </p:spPr>
        <p:txBody>
          <a:bodyPr/>
          <a:lstStyle/>
          <a:p>
            <a:r>
              <a:rPr lang="en-IN" dirty="0"/>
              <a:t>VIRTUAL ASSISTANT SISIRA</a:t>
            </a:r>
          </a:p>
        </p:txBody>
      </p:sp>
      <p:sp>
        <p:nvSpPr>
          <p:cNvPr id="4" name="Subtitle 3">
            <a:extLst>
              <a:ext uri="{FF2B5EF4-FFF2-40B4-BE49-F238E27FC236}">
                <a16:creationId xmlns:a16="http://schemas.microsoft.com/office/drawing/2014/main" id="{5165EBEF-CEAC-DCB7-302C-941DB642D74F}"/>
              </a:ext>
            </a:extLst>
          </p:cNvPr>
          <p:cNvSpPr>
            <a:spLocks noGrp="1"/>
          </p:cNvSpPr>
          <p:nvPr>
            <p:ph type="subTitle" idx="1"/>
          </p:nvPr>
        </p:nvSpPr>
        <p:spPr>
          <a:xfrm>
            <a:off x="1018597" y="3750686"/>
            <a:ext cx="8825658" cy="2024472"/>
          </a:xfrm>
        </p:spPr>
        <p:txBody>
          <a:bodyPr/>
          <a:lstStyle/>
          <a:p>
            <a:r>
              <a:rPr lang="en-IN" dirty="0"/>
              <a:t>PRESENTED BY,</a:t>
            </a:r>
          </a:p>
          <a:p>
            <a:pPr algn="just"/>
            <a:r>
              <a:rPr lang="en-IN" dirty="0"/>
              <a:t>Madhuri </a:t>
            </a:r>
            <a:r>
              <a:rPr lang="en-IN" dirty="0" err="1"/>
              <a:t>baburao</a:t>
            </a:r>
            <a:r>
              <a:rPr lang="en-IN" dirty="0"/>
              <a:t> </a:t>
            </a:r>
            <a:r>
              <a:rPr lang="en-IN" dirty="0" err="1"/>
              <a:t>kamble</a:t>
            </a:r>
            <a:r>
              <a:rPr lang="en-IN" dirty="0"/>
              <a:t> (21)</a:t>
            </a:r>
          </a:p>
          <a:p>
            <a:pPr algn="just"/>
            <a:r>
              <a:rPr lang="en-IN" dirty="0"/>
              <a:t>Amruta </a:t>
            </a:r>
            <a:r>
              <a:rPr lang="en-IN" dirty="0" err="1"/>
              <a:t>sitaram</a:t>
            </a:r>
            <a:r>
              <a:rPr lang="en-IN" dirty="0"/>
              <a:t> </a:t>
            </a:r>
            <a:r>
              <a:rPr lang="en-IN" dirty="0" err="1"/>
              <a:t>kathrut</a:t>
            </a:r>
            <a:r>
              <a:rPr lang="en-IN" dirty="0"/>
              <a:t> (22)</a:t>
            </a:r>
          </a:p>
          <a:p>
            <a:pPr algn="just"/>
            <a:r>
              <a:rPr lang="en-IN" dirty="0" err="1"/>
              <a:t>Rutuja</a:t>
            </a:r>
            <a:r>
              <a:rPr lang="en-IN" dirty="0"/>
              <a:t> Ramesh </a:t>
            </a:r>
            <a:r>
              <a:rPr lang="en-IN" dirty="0" err="1"/>
              <a:t>mokale</a:t>
            </a:r>
            <a:r>
              <a:rPr lang="en-IN" dirty="0"/>
              <a:t> (32)</a:t>
            </a:r>
          </a:p>
        </p:txBody>
      </p:sp>
    </p:spTree>
    <p:extLst>
      <p:ext uri="{BB962C8B-B14F-4D97-AF65-F5344CB8AC3E}">
        <p14:creationId xmlns:p14="http://schemas.microsoft.com/office/powerpoint/2010/main" val="254078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B2A6-5553-17C5-1B88-E469BE83C7F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69C5E44C-DFB3-C604-728B-16C193665A11}"/>
              </a:ext>
            </a:extLst>
          </p:cNvPr>
          <p:cNvSpPr>
            <a:spLocks noGrp="1"/>
          </p:cNvSpPr>
          <p:nvPr>
            <p:ph idx="1"/>
          </p:nvPr>
        </p:nvSpPr>
        <p:spPr>
          <a:xfrm>
            <a:off x="1154954" y="2045368"/>
            <a:ext cx="8825659" cy="4812631"/>
          </a:xfrm>
        </p:spPr>
        <p:txBody>
          <a:bodyPr>
            <a:norm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System architecture diagram</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List of modules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Flowchart</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Uses of Logic</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Algorithm</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Implementation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6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D2B1-02E4-6B57-525A-BC15E4D6471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D658B19-2270-51DE-3034-FF331ADEE78A}"/>
              </a:ext>
            </a:extLst>
          </p:cNvPr>
          <p:cNvSpPr>
            <a:spLocks noGrp="1"/>
          </p:cNvSpPr>
          <p:nvPr>
            <p:ph idx="1"/>
          </p:nvPr>
        </p:nvSpPr>
        <p:spPr/>
        <p:txBody>
          <a:bodyPr>
            <a:normAutofit fontScale="77500" lnSpcReduction="20000"/>
          </a:bodyPr>
          <a:lstStyle/>
          <a:p>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The Virtual Assistant Project, named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Sisira</a:t>
            </a:r>
            <a:r>
              <a:rPr lang="en-US" sz="2300" dirty="0">
                <a:latin typeface="Times New Roman" panose="02020603050405020304" pitchFamily="18" charset="0"/>
                <a:ea typeface="Calibri" panose="020F0502020204030204" pitchFamily="34" charset="0"/>
                <a:cs typeface="Times New Roman" panose="02020603050405020304" pitchFamily="18" charset="0"/>
              </a:rPr>
              <a: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Sisira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incorporates features like voice recognition, text-to-speech conversion, and basic natural language processing to enhance user interaction. </a:t>
            </a:r>
          </a:p>
          <a:p>
            <a:r>
              <a:rPr lang="en-US" sz="2300" dirty="0">
                <a:effectLst/>
                <a:latin typeface="Times New Roman" panose="02020603050405020304" pitchFamily="18" charset="0"/>
                <a:ea typeface="Calibri" panose="020F0502020204030204" pitchFamily="34" charset="0"/>
                <a:cs typeface="Times New Roman" panose="02020603050405020304" pitchFamily="18" charset="0"/>
              </a:rPr>
              <a:t>It provides personalized greetings based on the time of day, offers reminders for specific events, and displays the current date and time</a:t>
            </a:r>
          </a:p>
          <a:p>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Sisira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can also perform tasks such as opening applications like Notepad, accessing popular websites like Google, YouTube, and Instagram, playing music, and retrieving specific files or information based on user queries. </a:t>
            </a:r>
          </a:p>
          <a:p>
            <a:r>
              <a:rPr lang="en-US" sz="2300" dirty="0">
                <a:effectLst/>
                <a:latin typeface="Times New Roman" panose="02020603050405020304" pitchFamily="18" charset="0"/>
                <a:ea typeface="Calibri" panose="020F0502020204030204" pitchFamily="34" charset="0"/>
                <a:cs typeface="Times New Roman" panose="02020603050405020304" pitchFamily="18" charset="0"/>
              </a:rPr>
              <a:t>it uses the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Ctime</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library to retrieve the current date and time information and display it to the user. </a:t>
            </a:r>
          </a:p>
          <a:p>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The project's modular structure allows for easy maintenance and expansion of features in the future.</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946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FF39-C138-4677-DFFB-E0D9970DBF66}"/>
              </a:ext>
            </a:extLst>
          </p:cNvPr>
          <p:cNvSpPr>
            <a:spLocks noGrp="1"/>
          </p:cNvSpPr>
          <p:nvPr>
            <p:ph type="title"/>
          </p:nvPr>
        </p:nvSpPr>
        <p:spPr>
          <a:xfrm>
            <a:off x="1219200" y="1102005"/>
            <a:ext cx="8761413" cy="706964"/>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9CDC92-2759-DDED-08E9-2D70A1D03D93}"/>
              </a:ext>
            </a:extLst>
          </p:cNvPr>
          <p:cNvSpPr>
            <a:spLocks noGrp="1"/>
          </p:cNvSpPr>
          <p:nvPr>
            <p:ph idx="1"/>
          </p:nvPr>
        </p:nvSpPr>
        <p:spPr/>
        <p:txBody>
          <a:bodyPr>
            <a:normAutofit/>
          </a:bodyPr>
          <a:lstStyle/>
          <a:p>
            <a:pPr>
              <a:lnSpc>
                <a:spcPct val="107000"/>
              </a:lnSpc>
              <a:spcAft>
                <a:spcPts val="800"/>
              </a:spcAf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The problem addressed in this mini-project is the development of a voice-activated virtual assistant named </a:t>
            </a:r>
            <a:r>
              <a:rPr lang="en-US" kern="100" dirty="0" err="1">
                <a:effectLst/>
                <a:latin typeface="Times New Roman" panose="02020603050405020304" pitchFamily="18" charset="0"/>
                <a:ea typeface="Times New Roman" panose="02020603050405020304" pitchFamily="18" charset="0"/>
                <a:cs typeface="Times New Roman" panose="02020603050405020304" pitchFamily="18" charset="0"/>
              </a:rPr>
              <a:t>Sisira</a:t>
            </a: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rPr>
              <a:t>. The goal is to create a user-friendly and personalized assistant that can understand natural language and perform various tasks based on user inputs.</a:t>
            </a:r>
            <a:endParaRPr lang="en-IN"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project aims to provide users with an intelligent and efficient virtual assistant that can effectively assist them in their daily tasks, retrieve information, perform actions, and improve overall user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16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3280-68AB-7A7B-F456-16EDDB1182EE}"/>
              </a:ext>
            </a:extLst>
          </p:cNvPr>
          <p:cNvSpPr>
            <a:spLocks noGrp="1"/>
          </p:cNvSpPr>
          <p:nvPr>
            <p:ph type="title"/>
          </p:nvPr>
        </p:nvSpPr>
        <p:spPr/>
        <p:txBody>
          <a:bodyPr/>
          <a:lstStyle/>
          <a:p>
            <a:pPr algn="ct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System architecture diagram</a:t>
            </a:r>
            <a:br>
              <a:rPr lang="en-US" sz="3600"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3034D79-9C36-6BE4-C5CD-81C42DC30032}"/>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 t="10353" r="-23" b="51692"/>
          <a:stretch/>
        </p:blipFill>
        <p:spPr bwMode="auto">
          <a:xfrm>
            <a:off x="2460132" y="2603500"/>
            <a:ext cx="6216048" cy="341630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80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427D-76E9-7228-25AF-48F1D1BC6057}"/>
              </a:ext>
            </a:extLst>
          </p:cNvPr>
          <p:cNvSpPr>
            <a:spLocks noGrp="1"/>
          </p:cNvSpPr>
          <p:nvPr>
            <p:ph type="title"/>
          </p:nvPr>
        </p:nvSpPr>
        <p:spPr/>
        <p:txBody>
          <a:bodyPr/>
          <a:lstStyle/>
          <a:p>
            <a:pPr algn="ctr"/>
            <a:br>
              <a:rPr lang="en-IN" dirty="0">
                <a:effectLst/>
                <a:latin typeface="Times New Roman" panose="02020603050405020304" pitchFamily="18" charset="0"/>
                <a:ea typeface="Calibri" panose="020F0502020204030204" pitchFamily="34" charset="0"/>
                <a:cs typeface="Cordia New"/>
              </a:rPr>
            </a:br>
            <a:r>
              <a:rPr lang="en-IN" dirty="0">
                <a:effectLst/>
                <a:latin typeface="Times New Roman" panose="02020603050405020304" pitchFamily="18" charset="0"/>
                <a:ea typeface="Calibri" panose="020F0502020204030204" pitchFamily="34" charset="0"/>
                <a:cs typeface="Cordia New"/>
              </a:rPr>
              <a:t>List of Modules</a:t>
            </a:r>
            <a:br>
              <a:rPr lang="en-IN" sz="4400" dirty="0">
                <a:effectLst/>
                <a:latin typeface="Calibri" panose="020F0502020204030204" pitchFamily="34" charset="0"/>
                <a:ea typeface="Calibri" panose="020F0502020204030204" pitchFamily="34" charset="0"/>
                <a:cs typeface="Cordia New"/>
              </a:rPr>
            </a:br>
            <a:endParaRPr lang="en-IN" dirty="0"/>
          </a:p>
        </p:txBody>
      </p:sp>
      <p:sp>
        <p:nvSpPr>
          <p:cNvPr id="3" name="Content Placeholder 2">
            <a:extLst>
              <a:ext uri="{FF2B5EF4-FFF2-40B4-BE49-F238E27FC236}">
                <a16:creationId xmlns:a16="http://schemas.microsoft.com/office/drawing/2014/main" id="{31F216C5-C08B-2D88-9CDE-F589FC297EBB}"/>
              </a:ext>
            </a:extLst>
          </p:cNvPr>
          <p:cNvSpPr>
            <a:spLocks noGrp="1"/>
          </p:cNvSpPr>
          <p:nvPr>
            <p:ph idx="1"/>
          </p:nvPr>
        </p:nvSpPr>
        <p:spPr/>
        <p:txBody>
          <a:bodyPr>
            <a:noAutofit/>
          </a:bodyPr>
          <a:lstStyle/>
          <a:p>
            <a:pPr marL="0" indent="0" algn="just">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1. Greeting Module </a:t>
            </a:r>
          </a:p>
          <a:p>
            <a:pPr marL="0" indent="0" algn="just">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2. Date and Time Module </a:t>
            </a:r>
          </a:p>
          <a:p>
            <a:pPr marL="0" indent="0" algn="just">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3. Reminder Module </a:t>
            </a:r>
          </a:p>
          <a:p>
            <a:pPr marL="0" indent="0" algn="just">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4. Password Validation Module </a:t>
            </a:r>
          </a:p>
          <a:p>
            <a:pPr marL="0" indent="0" algn="just">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5. User Interaction Module </a:t>
            </a:r>
          </a:p>
        </p:txBody>
      </p:sp>
    </p:spTree>
    <p:extLst>
      <p:ext uri="{BB962C8B-B14F-4D97-AF65-F5344CB8AC3E}">
        <p14:creationId xmlns:p14="http://schemas.microsoft.com/office/powerpoint/2010/main" val="336547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DD0F7C4-86A9-8C5F-3525-F3E88214762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Flowchart</a:t>
            </a:r>
          </a:p>
        </p:txBody>
      </p:sp>
      <p:pic>
        <p:nvPicPr>
          <p:cNvPr id="12" name="Picture 11">
            <a:extLst>
              <a:ext uri="{FF2B5EF4-FFF2-40B4-BE49-F238E27FC236}">
                <a16:creationId xmlns:a16="http://schemas.microsoft.com/office/drawing/2014/main" id="{1D87CB8C-E423-E12F-2C1A-9B43B7D27500}"/>
              </a:ext>
            </a:extLst>
          </p:cNvPr>
          <p:cNvPicPr>
            <a:picLocks noChangeAspect="1"/>
          </p:cNvPicPr>
          <p:nvPr/>
        </p:nvPicPr>
        <p:blipFill>
          <a:blip r:embed="rId2"/>
          <a:srcRect/>
          <a:stretch/>
        </p:blipFill>
        <p:spPr bwMode="auto">
          <a:xfrm>
            <a:off x="4539460" y="2255026"/>
            <a:ext cx="2593225" cy="4602974"/>
          </a:xfrm>
          <a:prstGeom prst="rect">
            <a:avLst/>
          </a:prstGeom>
          <a:noFill/>
          <a:ln>
            <a:noFill/>
          </a:ln>
        </p:spPr>
      </p:pic>
    </p:spTree>
    <p:extLst>
      <p:ext uri="{BB962C8B-B14F-4D97-AF65-F5344CB8AC3E}">
        <p14:creationId xmlns:p14="http://schemas.microsoft.com/office/powerpoint/2010/main" val="25574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01BC-2A89-9E66-6060-F92148273397}"/>
              </a:ext>
            </a:extLst>
          </p:cNvPr>
          <p:cNvSpPr>
            <a:spLocks noGrp="1"/>
          </p:cNvSpPr>
          <p:nvPr>
            <p:ph type="title"/>
          </p:nvPr>
        </p:nvSpPr>
        <p:spPr>
          <a:xfrm>
            <a:off x="838200" y="328549"/>
            <a:ext cx="10515600" cy="1325563"/>
          </a:xfrm>
        </p:spPr>
        <p:txBody>
          <a:bodyPr/>
          <a:lstStyle/>
          <a:p>
            <a:pPr algn="ctr"/>
            <a:br>
              <a:rPr lang="en-US" sz="44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4400" b="1"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effectLst/>
                <a:latin typeface="Times New Roman" panose="02020603050405020304" pitchFamily="18" charset="0"/>
                <a:ea typeface="Calibri" panose="020F0502020204030204" pitchFamily="34" charset="0"/>
                <a:cs typeface="Times New Roman" panose="02020603050405020304" pitchFamily="18" charset="0"/>
              </a:rPr>
              <a:t>Usage of logic</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EA55E2A-7237-98BC-18CA-48274D7E3677}"/>
              </a:ext>
            </a:extLst>
          </p:cNvPr>
          <p:cNvSpPr>
            <a:spLocks noGrp="1"/>
          </p:cNvSpPr>
          <p:nvPr>
            <p:ph idx="1"/>
          </p:nvPr>
        </p:nvSpPr>
        <p:spPr/>
        <p:txBody>
          <a:bodyPr>
            <a:normAutofit/>
          </a:bodyPr>
          <a:lstStyle/>
          <a:p>
            <a:pPr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provided code is for a virtual assistant named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Sisira</a:t>
            </a:r>
            <a:r>
              <a:rPr lang="en-US" dirty="0">
                <a:effectLst/>
                <a:latin typeface="Times New Roman" panose="02020603050405020304" pitchFamily="18" charset="0"/>
                <a:ea typeface="Calibri" panose="020F0502020204030204" pitchFamily="34" charset="0"/>
                <a:cs typeface="Times New Roman" panose="02020603050405020304" pitchFamily="18" charset="0"/>
              </a:rPr>
              <a:t>." It greets the user based on the time of day and provides reminders for specific activities.</a:t>
            </a:r>
          </a:p>
          <a:p>
            <a:pPr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 program runs in a loop, asking the user for a password. If the password is correct, it proceeds to handle user queries. </a:t>
            </a:r>
          </a:p>
          <a:p>
            <a:pPr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recognizes greetings, termination commands, and various queries about the assistant's identity, time, and applications to open. The program uses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espeak</a:t>
            </a:r>
            <a:r>
              <a:rPr lang="en-US" dirty="0">
                <a:effectLst/>
                <a:latin typeface="Times New Roman" panose="02020603050405020304" pitchFamily="18" charset="0"/>
                <a:ea typeface="Calibri" panose="020F0502020204030204" pitchFamily="34" charset="0"/>
                <a:cs typeface="Times New Roman" panose="02020603050405020304" pitchFamily="18" charset="0"/>
              </a:rPr>
              <a:t>" tool for text-to-speech functionality. </a:t>
            </a:r>
            <a:endParaRPr lang="en-IN" dirty="0"/>
          </a:p>
        </p:txBody>
      </p:sp>
    </p:spTree>
    <p:extLst>
      <p:ext uri="{BB962C8B-B14F-4D97-AF65-F5344CB8AC3E}">
        <p14:creationId xmlns:p14="http://schemas.microsoft.com/office/powerpoint/2010/main" val="4188376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127</TotalTime>
  <Words>613</Words>
  <Application>Microsoft Office PowerPoint</Application>
  <PresentationFormat>Widescreen</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WELCOME</vt:lpstr>
      <vt:lpstr>VIRTUAL ASSISTANT SISIRA</vt:lpstr>
      <vt:lpstr>INDEX</vt:lpstr>
      <vt:lpstr>Introduction</vt:lpstr>
      <vt:lpstr>Problem Statement</vt:lpstr>
      <vt:lpstr> System architecture diagram </vt:lpstr>
      <vt:lpstr> List of Modules </vt:lpstr>
      <vt:lpstr>Flowchart</vt:lpstr>
      <vt:lpstr>  Usage of logic </vt:lpstr>
      <vt:lpstr> Algorithm </vt:lpstr>
      <vt:lpstr> Implementation </vt:lpstr>
      <vt:lpstr> Conclusion </vt:lpstr>
      <vt:lpstr> References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dc:title>
  <dc:creator>Aditi Chahare</dc:creator>
  <cp:lastModifiedBy>kamblemadhuri115@gmail.com</cp:lastModifiedBy>
  <cp:revision>10</cp:revision>
  <dcterms:created xsi:type="dcterms:W3CDTF">2023-06-01T16:00:11Z</dcterms:created>
  <dcterms:modified xsi:type="dcterms:W3CDTF">2023-06-11T16:38:05Z</dcterms:modified>
</cp:coreProperties>
</file>