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379" r:id="rId3"/>
    <p:sldId id="369" r:id="rId4"/>
    <p:sldId id="376" r:id="rId5"/>
    <p:sldId id="372" r:id="rId6"/>
    <p:sldId id="377" r:id="rId7"/>
    <p:sldId id="374" r:id="rId8"/>
    <p:sldId id="378" r:id="rId9"/>
    <p:sldId id="373" r:id="rId10"/>
    <p:sldId id="375" r:id="rId11"/>
    <p:sldId id="371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746F82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7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CA8DDB0-2BF6-764F-9941-3493C47201BF}" type="datetimeFigureOut">
              <a:rPr lang="en-US"/>
              <a:pPr>
                <a:defRPr/>
              </a:pPr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4E2CEA-F0D2-C549-A668-17BB12B25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420164"/>
            <a:ext cx="121920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88438" y="450850"/>
            <a:ext cx="2740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642" y="2532888"/>
            <a:ext cx="9620717" cy="824752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82700" y="3438144"/>
            <a:ext cx="9626600" cy="383312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US" sz="2200" dirty="0" smtClean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282700" y="3904488"/>
            <a:ext cx="9623425" cy="417512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US" sz="2200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7330" y="5420164"/>
            <a:ext cx="1388533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740" y="5420164"/>
            <a:ext cx="1388533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601" y="5420164"/>
            <a:ext cx="1388533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4274" y="5420164"/>
            <a:ext cx="1388533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3467" y="5420164"/>
            <a:ext cx="13885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713" y="19732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6875" y="42132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828801"/>
            <a:ext cx="9302752" cy="2992904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4829233"/>
            <a:ext cx="8752299" cy="5947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82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47717" y="1256770"/>
            <a:ext cx="11441512" cy="4526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47717" y="1256770"/>
            <a:ext cx="11441512" cy="45267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27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47717" y="1250233"/>
            <a:ext cx="5463536" cy="476794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3"/>
          </p:nvPr>
        </p:nvSpPr>
        <p:spPr>
          <a:xfrm>
            <a:off x="6325692" y="1250233"/>
            <a:ext cx="5463536" cy="476794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2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2" y="1493515"/>
            <a:ext cx="3978303" cy="4297686"/>
          </a:xfrm>
          <a:prstGeom prst="roundRect">
            <a:avLst>
              <a:gd name="adj" fmla="val 4943"/>
            </a:avLst>
          </a:prstGeom>
          <a:noFill/>
          <a:ln w="82550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3"/>
          </p:nvPr>
        </p:nvSpPr>
        <p:spPr>
          <a:xfrm>
            <a:off x="347717" y="1250233"/>
            <a:ext cx="6672886" cy="476794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774" y="1267979"/>
            <a:ext cx="10364452" cy="3826535"/>
          </a:xfrm>
          <a:prstGeom prst="roundRect">
            <a:avLst>
              <a:gd name="adj" fmla="val 4944"/>
            </a:avLst>
          </a:prstGeom>
          <a:noFill/>
          <a:ln w="82550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283223"/>
            <a:ext cx="10364452" cy="68247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47717" y="338350"/>
            <a:ext cx="11441511" cy="668940"/>
          </a:xfrm>
          <a:prstGeom prst="rect">
            <a:avLst/>
          </a:prstGeom>
          <a:effectLst/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3000">
              <a:srgbClr val="FFFFFF"/>
            </a:gs>
            <a:gs pos="100000">
              <a:srgbClr val="F2F2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283325"/>
            <a:ext cx="12192000" cy="574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47663" y="338138"/>
            <a:ext cx="114411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663" y="1257300"/>
            <a:ext cx="114411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1113" y="6438900"/>
            <a:ext cx="170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4491038" y="6337300"/>
            <a:ext cx="3209925" cy="3016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l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US" sz="900" b="0" i="0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dirty="0"/>
              <a:t>CONFIDENTIAL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601200" y="6336792"/>
            <a:ext cx="374904" cy="30175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fld id="{3DF8DE9C-0962-434D-B07B-6903B2A1F1C9}" type="slidenum">
              <a:rPr lang="en-US" sz="900" smtClean="0">
                <a:solidFill>
                  <a:srgbClr val="7F7F7F"/>
                </a:solidFill>
              </a:rPr>
              <a:t>‹#›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04504" y="6407712"/>
            <a:ext cx="761747" cy="2308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fld id="{83B7A190-0600-4483-B696-F57EED1FE4A5}" type="datetime1">
              <a:rPr lang="en-US" sz="900" smtClean="0">
                <a:solidFill>
                  <a:srgbClr val="7F7F7F"/>
                </a:solidFill>
              </a:rPr>
              <a:t>11/3/2020</a:t>
            </a:fld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7472" y="6407712"/>
            <a:ext cx="2924198" cy="2308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</a:rPr>
              <a:t>Copyright </a:t>
            </a:r>
            <a:r>
              <a:rPr lang="en-US" sz="900">
                <a:solidFill>
                  <a:srgbClr val="7F7F7F"/>
                </a:solidFill>
              </a:rPr>
              <a:t>© 2020 </a:t>
            </a:r>
            <a:r>
              <a:rPr lang="en-US" sz="900" dirty="0" err="1">
                <a:solidFill>
                  <a:srgbClr val="7F7F7F"/>
                </a:solidFill>
              </a:rPr>
              <a:t>QuickLogic</a:t>
            </a:r>
            <a:r>
              <a:rPr lang="en-US" sz="900" dirty="0">
                <a:solidFill>
                  <a:srgbClr val="7F7F7F"/>
                </a:solidFill>
              </a:rPr>
              <a:t>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82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80000"/>
        </a:lnSpc>
        <a:spcBef>
          <a:spcPts val="1000"/>
        </a:spcBef>
        <a:spcAft>
          <a:spcPct val="0"/>
        </a:spcAft>
        <a:buClr>
          <a:srgbClr val="E2383F"/>
        </a:buClr>
        <a:buFont typeface="Wingdings" panose="05000000000000000000" pitchFamily="2" charset="2"/>
        <a:buChar char="§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80000"/>
        </a:lnSpc>
        <a:spcBef>
          <a:spcPts val="500"/>
        </a:spcBef>
        <a:spcAft>
          <a:spcPct val="0"/>
        </a:spcAft>
        <a:buClr>
          <a:srgbClr val="757575"/>
        </a:buClr>
        <a:buFont typeface="Wingdings" panose="05000000000000000000" pitchFamily="2" charset="2"/>
        <a:buChar char="§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80000"/>
        </a:lnSpc>
        <a:spcBef>
          <a:spcPts val="500"/>
        </a:spcBef>
        <a:spcAft>
          <a:spcPct val="0"/>
        </a:spcAft>
        <a:buClr>
          <a:srgbClr val="757575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80000"/>
        </a:lnSpc>
        <a:spcBef>
          <a:spcPts val="500"/>
        </a:spcBef>
        <a:spcAft>
          <a:spcPct val="0"/>
        </a:spcAft>
        <a:buClr>
          <a:srgbClr val="757575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80000"/>
        </a:lnSpc>
        <a:spcBef>
          <a:spcPts val="500"/>
        </a:spcBef>
        <a:spcAft>
          <a:spcPct val="0"/>
        </a:spcAft>
        <a:buClr>
          <a:srgbClr val="757575"/>
        </a:buClr>
        <a:buFont typeface="Wingdings" panose="05000000000000000000" pitchFamily="2" charset="2"/>
        <a:buChar char="§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595959"/>
                </a:solidFill>
              </a:rPr>
              <a:t>Audio Pipelines</a:t>
            </a:r>
          </a:p>
        </p:txBody>
      </p:sp>
      <p:sp>
        <p:nvSpPr>
          <p:cNvPr id="6149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EDAE9-2A74-4E68-A2B3-425194A7A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Copyright © 20</a:t>
            </a:r>
            <a:r>
              <a:rPr lang="en-US" dirty="0"/>
              <a:t>20</a:t>
            </a:r>
            <a:r>
              <a:rPr dirty="0"/>
              <a:t> QuickLogic,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qf_VR_opus_app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qf_VR_I2S_app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208554" y="1198192"/>
            <a:ext cx="3838172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C0D61D-6068-4443-9F15-4A97D91121BE}"/>
              </a:ext>
            </a:extLst>
          </p:cNvPr>
          <p:cNvSpPr/>
          <p:nvPr/>
        </p:nvSpPr>
        <p:spPr>
          <a:xfrm>
            <a:off x="6752366" y="1352083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158DF-A9CD-46A4-9092-29188AEBE854}"/>
              </a:ext>
            </a:extLst>
          </p:cNvPr>
          <p:cNvSpPr/>
          <p:nvPr/>
        </p:nvSpPr>
        <p:spPr>
          <a:xfrm>
            <a:off x="5479835" y="134918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ASRC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3625480" y="1768332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A313EF-B908-4A57-9CFD-BA2C27569BD6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6545236" y="1768332"/>
            <a:ext cx="207130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4208549" y="3883451"/>
            <a:ext cx="3838172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6752361" y="4037342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50FFDE-EFA5-4516-AEEB-5C0F2F60A28E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 flipV="1">
            <a:off x="3625475" y="4456486"/>
            <a:ext cx="3126886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0BB96A-5D75-4279-A832-EA2B27BA39DF}"/>
              </a:ext>
            </a:extLst>
          </p:cNvPr>
          <p:cNvGrpSpPr/>
          <p:nvPr/>
        </p:nvGrpSpPr>
        <p:grpSpPr>
          <a:xfrm>
            <a:off x="687520" y="4309801"/>
            <a:ext cx="125835" cy="285225"/>
            <a:chOff x="671119" y="1325461"/>
            <a:chExt cx="125835" cy="28522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F51D8F-F260-425D-A363-A90CBED195E6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9111EE-8963-4F69-A7AA-A7BCD339667B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4154965-8168-456A-9280-020216398CD4}"/>
              </a:ext>
            </a:extLst>
          </p:cNvPr>
          <p:cNvSpPr/>
          <p:nvPr/>
        </p:nvSpPr>
        <p:spPr>
          <a:xfrm>
            <a:off x="2560074" y="404165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C6258-A7C1-4BC6-8942-46460389631B}"/>
              </a:ext>
            </a:extLst>
          </p:cNvPr>
          <p:cNvCxnSpPr>
            <a:cxnSpLocks/>
            <a:stCxn id="73" idx="6"/>
            <a:endCxn id="75" idx="1"/>
          </p:cNvCxnSpPr>
          <p:nvPr/>
        </p:nvCxnSpPr>
        <p:spPr>
          <a:xfrm>
            <a:off x="813355" y="4460802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FF018A-E284-43DD-BA0A-6A9DCA8D7DD6}"/>
              </a:ext>
            </a:extLst>
          </p:cNvPr>
          <p:cNvSpPr/>
          <p:nvPr/>
        </p:nvSpPr>
        <p:spPr>
          <a:xfrm>
            <a:off x="1115804" y="3890658"/>
            <a:ext cx="2794344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4B97E9-696A-4311-B238-72A64C297FB5}"/>
              </a:ext>
            </a:extLst>
          </p:cNvPr>
          <p:cNvSpPr/>
          <p:nvPr/>
        </p:nvSpPr>
        <p:spPr>
          <a:xfrm>
            <a:off x="2560074" y="4965664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9340E2C-22AF-4DF3-8B48-D56B57070E7F}"/>
              </a:ext>
            </a:extLst>
          </p:cNvPr>
          <p:cNvCxnSpPr>
            <a:stCxn id="75" idx="1"/>
            <a:endCxn id="78" idx="1"/>
          </p:cNvCxnSpPr>
          <p:nvPr/>
        </p:nvCxnSpPr>
        <p:spPr>
          <a:xfrm rot="10800000" flipV="1">
            <a:off x="2560074" y="4460802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Qf_VR_opus_app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44CD629-C34A-44DA-8E08-9DA2DB648483}"/>
              </a:ext>
            </a:extLst>
          </p:cNvPr>
          <p:cNvSpPr/>
          <p:nvPr/>
        </p:nvSpPr>
        <p:spPr>
          <a:xfrm>
            <a:off x="8638903" y="3607877"/>
            <a:ext cx="305031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qf_VR_host_app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14CA5A-6762-4F85-9FC5-E03746AA5333}"/>
              </a:ext>
            </a:extLst>
          </p:cNvPr>
          <p:cNvSpPr/>
          <p:nvPr/>
        </p:nvSpPr>
        <p:spPr>
          <a:xfrm>
            <a:off x="8955537" y="403326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E74803-D0B3-4738-A314-76556F8E6F09}"/>
              </a:ext>
            </a:extLst>
          </p:cNvPr>
          <p:cNvCxnSpPr>
            <a:cxnSpLocks/>
            <a:stCxn id="68" idx="3"/>
            <a:endCxn id="52" idx="1"/>
          </p:cNvCxnSpPr>
          <p:nvPr/>
        </p:nvCxnSpPr>
        <p:spPr>
          <a:xfrm flipV="1">
            <a:off x="7817762" y="4452413"/>
            <a:ext cx="1137775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F955A-BB4E-480A-B53A-A9D2A5DEF555}"/>
              </a:ext>
            </a:extLst>
          </p:cNvPr>
          <p:cNvSpPr/>
          <p:nvPr/>
        </p:nvSpPr>
        <p:spPr>
          <a:xfrm>
            <a:off x="9137002" y="1296168"/>
            <a:ext cx="2054111" cy="92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82792-2DBA-4F7F-92CE-D04F1373A33A}"/>
              </a:ext>
            </a:extLst>
          </p:cNvPr>
          <p:cNvCxnSpPr>
            <a:cxnSpLocks/>
            <a:stCxn id="57" idx="3"/>
            <a:endCxn id="13" idx="1"/>
          </p:cNvCxnSpPr>
          <p:nvPr/>
        </p:nvCxnSpPr>
        <p:spPr>
          <a:xfrm flipV="1">
            <a:off x="7817767" y="1758171"/>
            <a:ext cx="1319235" cy="1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4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645B-F9C4-40B5-9C56-3C37D451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Thought on I2S testing (need a master)</a:t>
            </a:r>
            <a:br>
              <a:rPr lang="en-US" dirty="0"/>
            </a:br>
            <a:r>
              <a:rPr lang="en-US" dirty="0"/>
              <a:t>How to make 2 slaves look like a slave + master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375308-1173-42B8-9633-0D56637E74E1}"/>
              </a:ext>
            </a:extLst>
          </p:cNvPr>
          <p:cNvSpPr/>
          <p:nvPr/>
        </p:nvSpPr>
        <p:spPr>
          <a:xfrm>
            <a:off x="2227882" y="1724098"/>
            <a:ext cx="3084014" cy="13052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QF#1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B9848-1124-439B-8B0A-E0DC4CD67D7E}"/>
              </a:ext>
            </a:extLst>
          </p:cNvPr>
          <p:cNvSpPr/>
          <p:nvPr/>
        </p:nvSpPr>
        <p:spPr>
          <a:xfrm>
            <a:off x="4971533" y="1926522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8E5BF5-84A2-4041-8E63-8E4402AAE93E}"/>
              </a:ext>
            </a:extLst>
          </p:cNvPr>
          <p:cNvSpPr/>
          <p:nvPr/>
        </p:nvSpPr>
        <p:spPr>
          <a:xfrm>
            <a:off x="4900697" y="2240628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F2F5CE-ADFB-4062-AF34-D4672EC6369F}"/>
              </a:ext>
            </a:extLst>
          </p:cNvPr>
          <p:cNvSpPr/>
          <p:nvPr/>
        </p:nvSpPr>
        <p:spPr>
          <a:xfrm>
            <a:off x="4847279" y="2554734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C6127-CE18-4D91-B8D0-F5172C7A4796}"/>
              </a:ext>
            </a:extLst>
          </p:cNvPr>
          <p:cNvSpPr/>
          <p:nvPr/>
        </p:nvSpPr>
        <p:spPr>
          <a:xfrm>
            <a:off x="7175597" y="1776448"/>
            <a:ext cx="2359292" cy="15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PMOD</a:t>
            </a:r>
          </a:p>
          <a:p>
            <a:pPr algn="r"/>
            <a:r>
              <a:rPr lang="en-US" dirty="0"/>
              <a:t>I2S2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122F5-177B-4F11-A64A-8A5F7C2E1A48}"/>
              </a:ext>
            </a:extLst>
          </p:cNvPr>
          <p:cNvSpPr/>
          <p:nvPr/>
        </p:nvSpPr>
        <p:spPr>
          <a:xfrm>
            <a:off x="7348937" y="1926522"/>
            <a:ext cx="223365" cy="2233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07CED8-09A1-4896-B031-FAC5CE6801E9}"/>
              </a:ext>
            </a:extLst>
          </p:cNvPr>
          <p:cNvSpPr/>
          <p:nvPr/>
        </p:nvSpPr>
        <p:spPr>
          <a:xfrm>
            <a:off x="7347773" y="2240628"/>
            <a:ext cx="223365" cy="2233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9E891B-D28F-4616-A93A-9ECF11EB538C}"/>
              </a:ext>
            </a:extLst>
          </p:cNvPr>
          <p:cNvSpPr/>
          <p:nvPr/>
        </p:nvSpPr>
        <p:spPr>
          <a:xfrm>
            <a:off x="7346609" y="2554734"/>
            <a:ext cx="223365" cy="2233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53E15-1012-4C01-B111-C28C3FC4CD4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94898" y="2038205"/>
            <a:ext cx="2154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502F5-2D61-48E4-99BD-D7BCD86A6434}"/>
              </a:ext>
            </a:extLst>
          </p:cNvPr>
          <p:cNvSpPr txBox="1"/>
          <p:nvPr/>
        </p:nvSpPr>
        <p:spPr>
          <a:xfrm>
            <a:off x="5659682" y="1651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D08530-AF6A-437B-A0DA-ABA6E10E6CDF}"/>
              </a:ext>
            </a:extLst>
          </p:cNvPr>
          <p:cNvSpPr/>
          <p:nvPr/>
        </p:nvSpPr>
        <p:spPr>
          <a:xfrm>
            <a:off x="2246811" y="3608700"/>
            <a:ext cx="3065085" cy="13052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QF#2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C9F56F-E921-4CAC-AB7C-E4584056182E}"/>
              </a:ext>
            </a:extLst>
          </p:cNvPr>
          <p:cNvSpPr/>
          <p:nvPr/>
        </p:nvSpPr>
        <p:spPr>
          <a:xfrm>
            <a:off x="4971533" y="3748340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4DCCD4-F69E-4CAC-91FC-4AB8B104B45A}"/>
              </a:ext>
            </a:extLst>
          </p:cNvPr>
          <p:cNvSpPr/>
          <p:nvPr/>
        </p:nvSpPr>
        <p:spPr>
          <a:xfrm>
            <a:off x="4900697" y="4062446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6641E1-585B-41EC-96A7-EDA6FD7EE439}"/>
              </a:ext>
            </a:extLst>
          </p:cNvPr>
          <p:cNvSpPr/>
          <p:nvPr/>
        </p:nvSpPr>
        <p:spPr>
          <a:xfrm>
            <a:off x="4847279" y="4376552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4946F4-529B-4AB8-B5FA-45C3185AC14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5124062" y="2352311"/>
            <a:ext cx="222371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F64D08-997C-4555-BC53-2CAD2265B0B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070644" y="2666417"/>
            <a:ext cx="22759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F9A29E2-E44D-4637-8BB0-463BDEBACC80}"/>
              </a:ext>
            </a:extLst>
          </p:cNvPr>
          <p:cNvCxnSpPr>
            <a:stCxn id="17" idx="6"/>
            <a:endCxn id="6" idx="6"/>
          </p:cNvCxnSpPr>
          <p:nvPr/>
        </p:nvCxnSpPr>
        <p:spPr>
          <a:xfrm flipV="1">
            <a:off x="5124062" y="2352311"/>
            <a:ext cx="12700" cy="18218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06CC8A3-CA8B-4A3B-983A-6223CBC86407}"/>
              </a:ext>
            </a:extLst>
          </p:cNvPr>
          <p:cNvCxnSpPr>
            <a:cxnSpLocks/>
            <a:stCxn id="18" idx="6"/>
            <a:endCxn id="11" idx="2"/>
          </p:cNvCxnSpPr>
          <p:nvPr/>
        </p:nvCxnSpPr>
        <p:spPr>
          <a:xfrm flipV="1">
            <a:off x="5070644" y="2666417"/>
            <a:ext cx="2275965" cy="1821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A4D8E77-1D75-4E42-89A7-ADED7F58219A}"/>
              </a:ext>
            </a:extLst>
          </p:cNvPr>
          <p:cNvSpPr/>
          <p:nvPr/>
        </p:nvSpPr>
        <p:spPr>
          <a:xfrm>
            <a:off x="3678540" y="1849741"/>
            <a:ext cx="899334" cy="101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E7F59E-A95D-4A19-BBCF-371928724716}"/>
              </a:ext>
            </a:extLst>
          </p:cNvPr>
          <p:cNvCxnSpPr>
            <a:endCxn id="5" idx="2"/>
          </p:cNvCxnSpPr>
          <p:nvPr/>
        </p:nvCxnSpPr>
        <p:spPr>
          <a:xfrm>
            <a:off x="4621419" y="2038205"/>
            <a:ext cx="3501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3F5A06-C41B-4B55-997F-F5456C0CF138}"/>
              </a:ext>
            </a:extLst>
          </p:cNvPr>
          <p:cNvCxnSpPr>
            <a:cxnSpLocks/>
            <a:stCxn id="6" idx="2"/>
            <a:endCxn id="29" idx="3"/>
          </p:cNvCxnSpPr>
          <p:nvPr/>
        </p:nvCxnSpPr>
        <p:spPr>
          <a:xfrm flipH="1">
            <a:off x="4577874" y="2352311"/>
            <a:ext cx="322823" cy="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879B6-D6B9-4D38-9A22-290CF2713A9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498911" y="2666417"/>
            <a:ext cx="348368" cy="9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EBC20-C32B-444A-82F9-E26457B3A4BB}"/>
              </a:ext>
            </a:extLst>
          </p:cNvPr>
          <p:cNvSpPr/>
          <p:nvPr/>
        </p:nvSpPr>
        <p:spPr>
          <a:xfrm>
            <a:off x="3677958" y="3675046"/>
            <a:ext cx="899334" cy="101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err="1"/>
              <a:t>clk</a:t>
            </a:r>
            <a:r>
              <a:rPr lang="en-US" dirty="0"/>
              <a:t> gen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7F7F34-3B0D-4606-AC7F-F2C7F76D59C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498038" y="4488234"/>
            <a:ext cx="3492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0E57E8-3837-477E-956E-6C2ADE4D536E}"/>
              </a:ext>
            </a:extLst>
          </p:cNvPr>
          <p:cNvCxnSpPr>
            <a:cxnSpLocks/>
            <a:stCxn id="40" idx="3"/>
            <a:endCxn id="17" idx="2"/>
          </p:cNvCxnSpPr>
          <p:nvPr/>
        </p:nvCxnSpPr>
        <p:spPr>
          <a:xfrm flipV="1">
            <a:off x="4577292" y="4174129"/>
            <a:ext cx="323405" cy="6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B2F9A-2D51-4CBB-B43F-16EE8D582C84}"/>
              </a:ext>
            </a:extLst>
          </p:cNvPr>
          <p:cNvSpPr/>
          <p:nvPr/>
        </p:nvSpPr>
        <p:spPr>
          <a:xfrm>
            <a:off x="7804945" y="1849741"/>
            <a:ext cx="899334" cy="1012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E41342-D8CD-46C3-9EC3-7793C2116149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572302" y="2038205"/>
            <a:ext cx="259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14E4F2-D40A-4D58-AAF4-87C7D12F13A1}"/>
              </a:ext>
            </a:extLst>
          </p:cNvPr>
          <p:cNvCxnSpPr>
            <a:cxnSpLocks/>
          </p:cNvCxnSpPr>
          <p:nvPr/>
        </p:nvCxnSpPr>
        <p:spPr>
          <a:xfrm>
            <a:off x="7569974" y="2675722"/>
            <a:ext cx="259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4392A0-502D-47E9-BD30-B5E02DFD3C36}"/>
              </a:ext>
            </a:extLst>
          </p:cNvPr>
          <p:cNvCxnSpPr>
            <a:cxnSpLocks/>
            <a:stCxn id="10" idx="6"/>
            <a:endCxn id="46" idx="1"/>
          </p:cNvCxnSpPr>
          <p:nvPr/>
        </p:nvCxnSpPr>
        <p:spPr>
          <a:xfrm>
            <a:off x="7571138" y="2352311"/>
            <a:ext cx="233807" cy="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90E763-4AB9-4BCA-A78E-349E5E4F1169}"/>
              </a:ext>
            </a:extLst>
          </p:cNvPr>
          <p:cNvSpPr txBox="1"/>
          <p:nvPr/>
        </p:nvSpPr>
        <p:spPr>
          <a:xfrm>
            <a:off x="7772369" y="3860022"/>
            <a:ext cx="2929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16b data</a:t>
            </a:r>
          </a:p>
          <a:p>
            <a:r>
              <a:rPr lang="en-US" dirty="0"/>
              <a:t>Fs = 16kHz</a:t>
            </a:r>
          </a:p>
          <a:p>
            <a:r>
              <a:rPr lang="en-US" dirty="0"/>
              <a:t>SCLK = 32*Fs = 512kHz</a:t>
            </a:r>
          </a:p>
          <a:p>
            <a:r>
              <a:rPr lang="en-US" dirty="0"/>
              <a:t>MCLK = 64*Fs = 1,024kHz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04F299-10BD-45B9-A7C8-049DB69F80D5}"/>
              </a:ext>
            </a:extLst>
          </p:cNvPr>
          <p:cNvSpPr/>
          <p:nvPr/>
        </p:nvSpPr>
        <p:spPr>
          <a:xfrm>
            <a:off x="7352412" y="2867677"/>
            <a:ext cx="223365" cy="2233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2C7BED-FED9-4B4D-9CB0-C2E67FBD46A2}"/>
              </a:ext>
            </a:extLst>
          </p:cNvPr>
          <p:cNvSpPr/>
          <p:nvPr/>
        </p:nvSpPr>
        <p:spPr>
          <a:xfrm>
            <a:off x="4795024" y="4627839"/>
            <a:ext cx="223365" cy="22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B9B1A0D-ACB1-4B18-9132-5F2162D886CC}"/>
              </a:ext>
            </a:extLst>
          </p:cNvPr>
          <p:cNvCxnSpPr>
            <a:cxnSpLocks/>
            <a:stCxn id="59" idx="6"/>
            <a:endCxn id="58" idx="4"/>
          </p:cNvCxnSpPr>
          <p:nvPr/>
        </p:nvCxnSpPr>
        <p:spPr>
          <a:xfrm flipV="1">
            <a:off x="5018389" y="3091042"/>
            <a:ext cx="2445706" cy="16484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789A-746B-4A2C-96BC-42582CDCFC2A}"/>
              </a:ext>
            </a:extLst>
          </p:cNvPr>
          <p:cNvSpPr txBox="1"/>
          <p:nvPr/>
        </p:nvSpPr>
        <p:spPr>
          <a:xfrm>
            <a:off x="5679985" y="20074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25C59B-17CB-4A26-A419-6E51A9DC0CE4}"/>
              </a:ext>
            </a:extLst>
          </p:cNvPr>
          <p:cNvSpPr txBox="1"/>
          <p:nvPr/>
        </p:nvSpPr>
        <p:spPr>
          <a:xfrm>
            <a:off x="5700288" y="23630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1D8294-CC22-4D15-907D-3FBF2CB1094B}"/>
              </a:ext>
            </a:extLst>
          </p:cNvPr>
          <p:cNvSpPr txBox="1"/>
          <p:nvPr/>
        </p:nvSpPr>
        <p:spPr>
          <a:xfrm>
            <a:off x="6437140" y="44152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29D22-07F4-45CA-887E-CB156E7E262D}"/>
              </a:ext>
            </a:extLst>
          </p:cNvPr>
          <p:cNvSpPr txBox="1"/>
          <p:nvPr/>
        </p:nvSpPr>
        <p:spPr>
          <a:xfrm>
            <a:off x="1800880" y="5179273"/>
            <a:ext cx="42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critical that we have a second QF so that we can test ASRC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609DE60-65EE-499C-8937-93A4F76851A7}"/>
              </a:ext>
            </a:extLst>
          </p:cNvPr>
          <p:cNvCxnSpPr>
            <a:cxnSpLocks/>
            <a:stCxn id="16" idx="6"/>
            <a:endCxn id="5" idx="6"/>
          </p:cNvCxnSpPr>
          <p:nvPr/>
        </p:nvCxnSpPr>
        <p:spPr>
          <a:xfrm flipV="1">
            <a:off x="5194898" y="2038205"/>
            <a:ext cx="12700" cy="18218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581C97-3404-4011-8DC5-9C4A74CF495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558173" y="3860023"/>
            <a:ext cx="413360" cy="69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2EB970-7076-4573-BF62-154560A43B85}"/>
              </a:ext>
            </a:extLst>
          </p:cNvPr>
          <p:cNvSpPr/>
          <p:nvPr/>
        </p:nvSpPr>
        <p:spPr>
          <a:xfrm>
            <a:off x="184953" y="1621140"/>
            <a:ext cx="1422793" cy="15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Calaveras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D342F6-BF6A-4D5B-BB8B-A6044D1CEA01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1607746" y="2376742"/>
            <a:ext cx="620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4CF4D2-D801-4C2A-B0A5-4FE58F4C609E}"/>
              </a:ext>
            </a:extLst>
          </p:cNvPr>
          <p:cNvSpPr txBox="1"/>
          <p:nvPr/>
        </p:nvSpPr>
        <p:spPr>
          <a:xfrm>
            <a:off x="7175597" y="5573486"/>
            <a:ext cx="3993401" cy="369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Dotted line allows QF2 to record data</a:t>
            </a:r>
          </a:p>
        </p:txBody>
      </p:sp>
    </p:spTree>
    <p:extLst>
      <p:ext uri="{BB962C8B-B14F-4D97-AF65-F5344CB8AC3E}">
        <p14:creationId xmlns:p14="http://schemas.microsoft.com/office/powerpoint/2010/main" val="40043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E03168-D9B8-4964-83F8-977EF1152A74}"/>
              </a:ext>
            </a:extLst>
          </p:cNvPr>
          <p:cNvSpPr/>
          <p:nvPr/>
        </p:nvSpPr>
        <p:spPr>
          <a:xfrm>
            <a:off x="2107474" y="1066013"/>
            <a:ext cx="5334433" cy="195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qf_1micVR_app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C88B2-0BBB-4253-B5EF-0B52F7CBCB1B}"/>
              </a:ext>
            </a:extLst>
          </p:cNvPr>
          <p:cNvGrpSpPr/>
          <p:nvPr/>
        </p:nvGrpSpPr>
        <p:grpSpPr>
          <a:xfrm>
            <a:off x="2312663" y="1723461"/>
            <a:ext cx="125835" cy="285225"/>
            <a:chOff x="671119" y="1325461"/>
            <a:chExt cx="125835" cy="2852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42EF0C-4D35-4F3E-9495-996829E5EC99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1AB848-FF20-47BC-924A-A729235C39A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9EA811B-ABDB-46BC-BC16-874C1AE31F8B}"/>
              </a:ext>
            </a:extLst>
          </p:cNvPr>
          <p:cNvSpPr/>
          <p:nvPr/>
        </p:nvSpPr>
        <p:spPr>
          <a:xfrm>
            <a:off x="4638064" y="145531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44651-6E06-4C68-B956-5CE0D8D9E289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438498" y="1874462"/>
            <a:ext cx="219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8F3AE09-517C-4612-B35B-CEDE4A26B5E5}"/>
              </a:ext>
            </a:extLst>
          </p:cNvPr>
          <p:cNvSpPr/>
          <p:nvPr/>
        </p:nvSpPr>
        <p:spPr>
          <a:xfrm>
            <a:off x="2740947" y="1304318"/>
            <a:ext cx="3163852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AF34D8-82E0-412A-88A1-E09C9BC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VR Standalone apps:</a:t>
            </a:r>
            <a:r>
              <a:rPr lang="en-US" dirty="0">
                <a:solidFill>
                  <a:schemeClr val="tx1"/>
                </a:solidFill>
              </a:rPr>
              <a:t>qf_1micVR_app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00DF7-E274-4830-994E-D60794B2A421}"/>
              </a:ext>
            </a:extLst>
          </p:cNvPr>
          <p:cNvSpPr txBox="1"/>
          <p:nvPr/>
        </p:nvSpPr>
        <p:spPr>
          <a:xfrm>
            <a:off x="9339024" y="181573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Standalone QF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CC889-16D2-44D8-914F-FF1408565DD3}"/>
              </a:ext>
            </a:extLst>
          </p:cNvPr>
          <p:cNvSpPr txBox="1"/>
          <p:nvPr/>
        </p:nvSpPr>
        <p:spPr>
          <a:xfrm>
            <a:off x="7496267" y="1831941"/>
            <a:ext cx="95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USB UART</a:t>
            </a:r>
          </a:p>
          <a:p>
            <a:pPr algn="ctr"/>
            <a:r>
              <a:rPr lang="en-US" sz="1200" dirty="0"/>
              <a:t>(debug)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995E55-144A-48D9-9479-4AB8737CC99B}"/>
              </a:ext>
            </a:extLst>
          </p:cNvPr>
          <p:cNvCxnSpPr>
            <a:stCxn id="25" idx="3"/>
          </p:cNvCxnSpPr>
          <p:nvPr/>
        </p:nvCxnSpPr>
        <p:spPr>
          <a:xfrm>
            <a:off x="7441907" y="2043041"/>
            <a:ext cx="108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266466F-ECD7-4D05-A0CE-1CB5D9F6C3FF}"/>
              </a:ext>
            </a:extLst>
          </p:cNvPr>
          <p:cNvSpPr/>
          <p:nvPr/>
        </p:nvSpPr>
        <p:spPr>
          <a:xfrm>
            <a:off x="1738358" y="1136516"/>
            <a:ext cx="5334433" cy="195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qf_2micVR_app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89F3EA-ED59-4DFF-A572-B5C26CD5023D}"/>
              </a:ext>
            </a:extLst>
          </p:cNvPr>
          <p:cNvGrpSpPr/>
          <p:nvPr/>
        </p:nvGrpSpPr>
        <p:grpSpPr>
          <a:xfrm>
            <a:off x="1960964" y="2062797"/>
            <a:ext cx="125835" cy="285225"/>
            <a:chOff x="671119" y="1325461"/>
            <a:chExt cx="125835" cy="28522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BFF5D8-B127-42F4-8989-924C15AD337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A5C79F-5343-4604-836D-93CFDAA929C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CD1-6B88-4F2C-9EFD-2FE7237473BB}"/>
              </a:ext>
            </a:extLst>
          </p:cNvPr>
          <p:cNvSpPr/>
          <p:nvPr/>
        </p:nvSpPr>
        <p:spPr>
          <a:xfrm>
            <a:off x="5382386" y="1509734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C01154-F9E4-4D78-B6D5-DA72DF6501D9}"/>
              </a:ext>
            </a:extLst>
          </p:cNvPr>
          <p:cNvCxnSpPr>
            <a:cxnSpLocks/>
            <a:stCxn id="16" idx="6"/>
            <a:endCxn id="28" idx="1"/>
          </p:cNvCxnSpPr>
          <p:nvPr/>
        </p:nvCxnSpPr>
        <p:spPr>
          <a:xfrm flipV="1">
            <a:off x="2086799" y="1928878"/>
            <a:ext cx="1697485" cy="2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78D564-DD25-41ED-8FD8-7150B17B5DBF}"/>
              </a:ext>
            </a:extLst>
          </p:cNvPr>
          <p:cNvGrpSpPr/>
          <p:nvPr/>
        </p:nvGrpSpPr>
        <p:grpSpPr>
          <a:xfrm>
            <a:off x="1960964" y="1509734"/>
            <a:ext cx="125835" cy="285225"/>
            <a:chOff x="671119" y="1325461"/>
            <a:chExt cx="125835" cy="28522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C21F6-5994-4465-B745-9EBCE4B96A13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F09286-742F-4B78-A7CC-4E00647498D8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696B7-AF9A-4E14-A8FE-7B860001F412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>
            <a:off x="2086799" y="1660735"/>
            <a:ext cx="1697485" cy="26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BC06CC-A4D8-43FD-A4EB-FA6771579054}"/>
              </a:ext>
            </a:extLst>
          </p:cNvPr>
          <p:cNvSpPr/>
          <p:nvPr/>
        </p:nvSpPr>
        <p:spPr>
          <a:xfrm>
            <a:off x="3784284" y="1509734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2:1 Mix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36A0A1-DFCA-42AF-90CD-7A0758D464EC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849685" y="1928878"/>
            <a:ext cx="53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90A02F-7EA7-4626-9ACF-4FC431DF7D6A}"/>
              </a:ext>
            </a:extLst>
          </p:cNvPr>
          <p:cNvSpPr/>
          <p:nvPr/>
        </p:nvSpPr>
        <p:spPr>
          <a:xfrm>
            <a:off x="2353148" y="1350200"/>
            <a:ext cx="4346293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AF34D8-82E0-412A-88A1-E09C9BC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VR Standalone apps: </a:t>
            </a:r>
            <a:r>
              <a:rPr lang="en-US" dirty="0">
                <a:solidFill>
                  <a:schemeClr val="tx1"/>
                </a:solidFill>
              </a:rPr>
              <a:t>qf_2micVR_app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91FCA3-0FC1-4706-9EF7-B44534FFBB40}"/>
              </a:ext>
            </a:extLst>
          </p:cNvPr>
          <p:cNvSpPr txBox="1"/>
          <p:nvPr/>
        </p:nvSpPr>
        <p:spPr>
          <a:xfrm>
            <a:off x="8438606" y="3950929"/>
            <a:ext cx="322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QF + Calaveras</a:t>
            </a:r>
          </a:p>
          <a:p>
            <a:endParaRPr lang="en-US" dirty="0"/>
          </a:p>
          <a:p>
            <a:r>
              <a:rPr lang="en-US" dirty="0"/>
              <a:t>(AVS Cradle or Type2 Cradle)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B49C7-A52A-4E20-B8A2-B5725C926C90}"/>
              </a:ext>
            </a:extLst>
          </p:cNvPr>
          <p:cNvSpPr txBox="1"/>
          <p:nvPr/>
        </p:nvSpPr>
        <p:spPr>
          <a:xfrm>
            <a:off x="7122001" y="1882711"/>
            <a:ext cx="95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USB UART</a:t>
            </a:r>
          </a:p>
          <a:p>
            <a:pPr algn="ctr"/>
            <a:r>
              <a:rPr lang="en-US" sz="1200" dirty="0"/>
              <a:t>(debug)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998354-0AF2-4DA9-A24A-288E6CAB3A9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072791" y="2113544"/>
            <a:ext cx="105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8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qf_VR_host_app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 err="1">
                <a:solidFill>
                  <a:schemeClr val="tx1"/>
                </a:solidFill>
              </a:rPr>
              <a:t>qf_VR_raw_app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004348" y="1198192"/>
            <a:ext cx="4042378" cy="164273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IF Task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5479835" y="3883451"/>
            <a:ext cx="2566886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6752361" y="4216012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+ Host: </a:t>
            </a:r>
            <a:r>
              <a:rPr lang="en-US" dirty="0" err="1">
                <a:solidFill>
                  <a:schemeClr val="tx1"/>
                </a:solidFill>
              </a:rPr>
              <a:t>qf_VR_raw_app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0915E-A6E4-4C99-A781-39EF609BD2BD}"/>
              </a:ext>
            </a:extLst>
          </p:cNvPr>
          <p:cNvSpPr/>
          <p:nvPr/>
        </p:nvSpPr>
        <p:spPr>
          <a:xfrm>
            <a:off x="6761189" y="2280405"/>
            <a:ext cx="1065401" cy="47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A44C5-2A5A-42B4-A246-207EBF486E96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flipH="1">
            <a:off x="7285062" y="2759333"/>
            <a:ext cx="8828" cy="1456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23FA654-9079-4C68-840E-BB1BF6C1F8B0}"/>
              </a:ext>
            </a:extLst>
          </p:cNvPr>
          <p:cNvCxnSpPr>
            <a:cxnSpLocks/>
            <a:stCxn id="63" idx="3"/>
            <a:endCxn id="37" idx="0"/>
          </p:cNvCxnSpPr>
          <p:nvPr/>
        </p:nvCxnSpPr>
        <p:spPr>
          <a:xfrm>
            <a:off x="3625480" y="1775543"/>
            <a:ext cx="3668410" cy="504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257944-87FB-49BD-8D95-1273177108CD}"/>
              </a:ext>
            </a:extLst>
          </p:cNvPr>
          <p:cNvSpPr/>
          <p:nvPr/>
        </p:nvSpPr>
        <p:spPr>
          <a:xfrm>
            <a:off x="6761189" y="5299306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A3A23-6531-4A84-9F8D-318456464520}"/>
              </a:ext>
            </a:extLst>
          </p:cNvPr>
          <p:cNvCxnSpPr>
            <a:stCxn id="68" idx="2"/>
            <a:endCxn id="28" idx="0"/>
          </p:cNvCxnSpPr>
          <p:nvPr/>
        </p:nvCxnSpPr>
        <p:spPr>
          <a:xfrm>
            <a:off x="7285062" y="4683682"/>
            <a:ext cx="8828" cy="6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4CEDA9EC-F2F6-4DF8-B95A-D08C041A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117" y="5075941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838E14-1D76-455C-BC3C-A333F8F267C8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7826590" y="5533141"/>
            <a:ext cx="127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A8005C-CD28-4D74-AB40-94A4D0CBEFA2}"/>
              </a:ext>
            </a:extLst>
          </p:cNvPr>
          <p:cNvSpPr txBox="1"/>
          <p:nvPr/>
        </p:nvSpPr>
        <p:spPr>
          <a:xfrm>
            <a:off x="9047203" y="4461354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Audio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D61A95-E248-47A8-933E-EE741C1C9954}"/>
              </a:ext>
            </a:extLst>
          </p:cNvPr>
          <p:cNvCxnSpPr/>
          <p:nvPr/>
        </p:nvCxnSpPr>
        <p:spPr>
          <a:xfrm>
            <a:off x="6199464" y="2840922"/>
            <a:ext cx="0" cy="104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C56703-E59A-48B9-92F5-E28885E652D4}"/>
              </a:ext>
            </a:extLst>
          </p:cNvPr>
          <p:cNvCxnSpPr/>
          <p:nvPr/>
        </p:nvCxnSpPr>
        <p:spPr>
          <a:xfrm flipV="1">
            <a:off x="6568580" y="2840922"/>
            <a:ext cx="0" cy="104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23E87-9EBC-42A2-B35C-B5D765BCEAE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216957" y="2164446"/>
            <a:ext cx="882160" cy="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2BD30-A32A-46DD-A903-6DE83356B271}"/>
              </a:ext>
            </a:extLst>
          </p:cNvPr>
          <p:cNvCxnSpPr>
            <a:cxnSpLocks/>
          </p:cNvCxnSpPr>
          <p:nvPr/>
        </p:nvCxnSpPr>
        <p:spPr>
          <a:xfrm>
            <a:off x="8216957" y="4387442"/>
            <a:ext cx="83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230D1-58D4-4690-81B0-B8FE224CF17B}"/>
              </a:ext>
            </a:extLst>
          </p:cNvPr>
          <p:cNvSpPr txBox="1"/>
          <p:nvPr/>
        </p:nvSpPr>
        <p:spPr>
          <a:xfrm>
            <a:off x="8140927" y="1940315"/>
            <a:ext cx="101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USB UART</a:t>
            </a:r>
          </a:p>
          <a:p>
            <a:pPr algn="ctr"/>
            <a:r>
              <a:rPr lang="en-US" sz="1200" dirty="0"/>
              <a:t>(debug)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EC1DC-7C12-403C-8C0F-4E2FA2880EB8}"/>
              </a:ext>
            </a:extLst>
          </p:cNvPr>
          <p:cNvSpPr txBox="1"/>
          <p:nvPr/>
        </p:nvSpPr>
        <p:spPr>
          <a:xfrm>
            <a:off x="8209942" y="5299306"/>
            <a:ext cx="76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USB UART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9478B0-85AF-410A-B21C-E2455D0975A8}"/>
              </a:ext>
            </a:extLst>
          </p:cNvPr>
          <p:cNvSpPr txBox="1"/>
          <p:nvPr/>
        </p:nvSpPr>
        <p:spPr>
          <a:xfrm>
            <a:off x="8140927" y="4156609"/>
            <a:ext cx="107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ASSP UART</a:t>
            </a:r>
          </a:p>
          <a:p>
            <a:pPr algn="ctr"/>
            <a:r>
              <a:rPr lang="en-US" sz="1200" dirty="0"/>
              <a:t>(debug)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F0A4E-4A61-4E95-B5A7-3C2F21430C07}"/>
              </a:ext>
            </a:extLst>
          </p:cNvPr>
          <p:cNvSpPr txBox="1"/>
          <p:nvPr/>
        </p:nvSpPr>
        <p:spPr>
          <a:xfrm>
            <a:off x="5549884" y="3304992"/>
            <a:ext cx="66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65ABB2-7FD8-48AC-B50D-8A4C2464870B}"/>
              </a:ext>
            </a:extLst>
          </p:cNvPr>
          <p:cNvSpPr txBox="1"/>
          <p:nvPr/>
        </p:nvSpPr>
        <p:spPr>
          <a:xfrm>
            <a:off x="6585718" y="3311122"/>
            <a:ext cx="66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026F39-DDCC-4F57-B4CE-6E3359C7BDF8}"/>
              </a:ext>
            </a:extLst>
          </p:cNvPr>
          <p:cNvSpPr/>
          <p:nvPr/>
        </p:nvSpPr>
        <p:spPr>
          <a:xfrm>
            <a:off x="6602136" y="4454554"/>
            <a:ext cx="3456264" cy="1451296"/>
          </a:xfrm>
          <a:custGeom>
            <a:avLst/>
            <a:gdLst>
              <a:gd name="connsiteX0" fmla="*/ 0 w 3456264"/>
              <a:gd name="connsiteY0" fmla="*/ 721453 h 1451296"/>
              <a:gd name="connsiteX1" fmla="*/ 2256638 w 3456264"/>
              <a:gd name="connsiteY1" fmla="*/ 713064 h 1451296"/>
              <a:gd name="connsiteX2" fmla="*/ 2709644 w 3456264"/>
              <a:gd name="connsiteY2" fmla="*/ 0 h 1451296"/>
              <a:gd name="connsiteX3" fmla="*/ 3456264 w 3456264"/>
              <a:gd name="connsiteY3" fmla="*/ 0 h 1451296"/>
              <a:gd name="connsiteX4" fmla="*/ 3439486 w 3456264"/>
              <a:gd name="connsiteY4" fmla="*/ 1434518 h 1451296"/>
              <a:gd name="connsiteX5" fmla="*/ 16778 w 3456264"/>
              <a:gd name="connsiteY5" fmla="*/ 1451296 h 1451296"/>
              <a:gd name="connsiteX6" fmla="*/ 0 w 3456264"/>
              <a:gd name="connsiteY6" fmla="*/ 721453 h 14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6264" h="1451296">
                <a:moveTo>
                  <a:pt x="0" y="721453"/>
                </a:moveTo>
                <a:lnTo>
                  <a:pt x="2256638" y="713064"/>
                </a:lnTo>
                <a:lnTo>
                  <a:pt x="2709644" y="0"/>
                </a:lnTo>
                <a:lnTo>
                  <a:pt x="3456264" y="0"/>
                </a:lnTo>
                <a:lnTo>
                  <a:pt x="3439486" y="1434518"/>
                </a:lnTo>
                <a:lnTo>
                  <a:pt x="16778" y="1451296"/>
                </a:lnTo>
                <a:cubicBezTo>
                  <a:pt x="13982" y="1208015"/>
                  <a:pt x="11185" y="964734"/>
                  <a:pt x="0" y="7214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D5E35-DDBB-4BBB-AC16-3D59AC9B0C45}"/>
              </a:ext>
            </a:extLst>
          </p:cNvPr>
          <p:cNvSpPr txBox="1"/>
          <p:nvPr/>
        </p:nvSpPr>
        <p:spPr>
          <a:xfrm>
            <a:off x="9303684" y="3807260"/>
            <a:ext cx="761747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75231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qf_VR_host_app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qf_VR_I2S_app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004348" y="1198192"/>
            <a:ext cx="3271892" cy="164273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Host IF Task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C0D61D-6068-4443-9F15-4A97D91121BE}"/>
              </a:ext>
            </a:extLst>
          </p:cNvPr>
          <p:cNvSpPr/>
          <p:nvPr/>
        </p:nvSpPr>
        <p:spPr>
          <a:xfrm>
            <a:off x="5837965" y="1352083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3205593" y="3790506"/>
            <a:ext cx="2558061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4358184" y="4179298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Qf_VR_I2S_app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F955A-BB4E-480A-B53A-A9D2A5DEF555}"/>
              </a:ext>
            </a:extLst>
          </p:cNvPr>
          <p:cNvSpPr/>
          <p:nvPr/>
        </p:nvSpPr>
        <p:spPr>
          <a:xfrm>
            <a:off x="9137002" y="1310128"/>
            <a:ext cx="2054111" cy="92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  <a:p>
            <a:pPr algn="ctr"/>
            <a:r>
              <a:rPr lang="en-US" dirty="0"/>
              <a:t>(I2S slave)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82792-2DBA-4F7F-92CE-D04F1373A33A}"/>
              </a:ext>
            </a:extLst>
          </p:cNvPr>
          <p:cNvCxnSpPr>
            <a:cxnSpLocks/>
            <a:stCxn id="57" idx="3"/>
            <a:endCxn id="13" idx="1"/>
          </p:cNvCxnSpPr>
          <p:nvPr/>
        </p:nvCxnSpPr>
        <p:spPr>
          <a:xfrm>
            <a:off x="6903366" y="1771227"/>
            <a:ext cx="2233636" cy="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0915E-A6E4-4C99-A781-39EF609BD2BD}"/>
              </a:ext>
            </a:extLst>
          </p:cNvPr>
          <p:cNvSpPr/>
          <p:nvPr/>
        </p:nvSpPr>
        <p:spPr>
          <a:xfrm>
            <a:off x="5846788" y="2280405"/>
            <a:ext cx="1065401" cy="47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1424E0-CA55-4A2A-AA33-248AA55BDD33}"/>
              </a:ext>
            </a:extLst>
          </p:cNvPr>
          <p:cNvSpPr/>
          <p:nvPr/>
        </p:nvSpPr>
        <p:spPr>
          <a:xfrm>
            <a:off x="6217471" y="3616455"/>
            <a:ext cx="1600294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CLK_GEN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65952E-A456-4774-9453-675FA385521D}"/>
              </a:ext>
            </a:extLst>
          </p:cNvPr>
          <p:cNvCxnSpPr>
            <a:cxnSpLocks/>
            <a:stCxn id="46" idx="3"/>
            <a:endCxn id="13" idx="1"/>
          </p:cNvCxnSpPr>
          <p:nvPr/>
        </p:nvCxnSpPr>
        <p:spPr>
          <a:xfrm flipV="1">
            <a:off x="7817765" y="1772131"/>
            <a:ext cx="1319237" cy="2078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98D18A-FD87-40FD-830A-211A09DBBDFC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rot="5400000">
            <a:off x="4925205" y="2725013"/>
            <a:ext cx="1419965" cy="14886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DC95821-4146-41F9-8156-D8A34D22B33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218191" y="1768332"/>
            <a:ext cx="628597" cy="751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2E3FA0-B1CF-4AFF-87EE-EB156FE167FA}"/>
              </a:ext>
            </a:extLst>
          </p:cNvPr>
          <p:cNvSpPr/>
          <p:nvPr/>
        </p:nvSpPr>
        <p:spPr>
          <a:xfrm>
            <a:off x="6761189" y="5299306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0B265401-6404-484E-99EC-D14CD6A8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117" y="5075941"/>
            <a:ext cx="914400" cy="914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565E44-5A95-4798-8FE1-7DF3DBC5534E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826590" y="5533141"/>
            <a:ext cx="127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D2ADFD-12FF-4403-A02F-68F75D7AF4E5}"/>
              </a:ext>
            </a:extLst>
          </p:cNvPr>
          <p:cNvSpPr txBox="1"/>
          <p:nvPr/>
        </p:nvSpPr>
        <p:spPr>
          <a:xfrm>
            <a:off x="9047203" y="4461354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Audio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5CC85-2D9D-4582-999D-44C954AF27B8}"/>
              </a:ext>
            </a:extLst>
          </p:cNvPr>
          <p:cNvCxnSpPr>
            <a:cxnSpLocks/>
          </p:cNvCxnSpPr>
          <p:nvPr/>
        </p:nvCxnSpPr>
        <p:spPr>
          <a:xfrm>
            <a:off x="8216957" y="4387442"/>
            <a:ext cx="83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1B2F91-42E9-4D7F-818D-20D534081B8B}"/>
              </a:ext>
            </a:extLst>
          </p:cNvPr>
          <p:cNvSpPr txBox="1"/>
          <p:nvPr/>
        </p:nvSpPr>
        <p:spPr>
          <a:xfrm>
            <a:off x="8209942" y="5299306"/>
            <a:ext cx="76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USB UART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97F50-96EB-4991-8A6B-D7AAA9F8608F}"/>
              </a:ext>
            </a:extLst>
          </p:cNvPr>
          <p:cNvSpPr txBox="1"/>
          <p:nvPr/>
        </p:nvSpPr>
        <p:spPr>
          <a:xfrm>
            <a:off x="8140927" y="4156609"/>
            <a:ext cx="107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ASSP UART</a:t>
            </a:r>
          </a:p>
          <a:p>
            <a:pPr algn="ctr"/>
            <a:r>
              <a:rPr lang="en-US" sz="1200" dirty="0"/>
              <a:t>(debug)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55F11F0-6923-4824-B47D-FF40969FA069}"/>
              </a:ext>
            </a:extLst>
          </p:cNvPr>
          <p:cNvSpPr/>
          <p:nvPr/>
        </p:nvSpPr>
        <p:spPr>
          <a:xfrm>
            <a:off x="6602136" y="4454554"/>
            <a:ext cx="3456264" cy="1451296"/>
          </a:xfrm>
          <a:custGeom>
            <a:avLst/>
            <a:gdLst>
              <a:gd name="connsiteX0" fmla="*/ 0 w 3456264"/>
              <a:gd name="connsiteY0" fmla="*/ 721453 h 1451296"/>
              <a:gd name="connsiteX1" fmla="*/ 2256638 w 3456264"/>
              <a:gd name="connsiteY1" fmla="*/ 713064 h 1451296"/>
              <a:gd name="connsiteX2" fmla="*/ 2709644 w 3456264"/>
              <a:gd name="connsiteY2" fmla="*/ 0 h 1451296"/>
              <a:gd name="connsiteX3" fmla="*/ 3456264 w 3456264"/>
              <a:gd name="connsiteY3" fmla="*/ 0 h 1451296"/>
              <a:gd name="connsiteX4" fmla="*/ 3439486 w 3456264"/>
              <a:gd name="connsiteY4" fmla="*/ 1434518 h 1451296"/>
              <a:gd name="connsiteX5" fmla="*/ 16778 w 3456264"/>
              <a:gd name="connsiteY5" fmla="*/ 1451296 h 1451296"/>
              <a:gd name="connsiteX6" fmla="*/ 0 w 3456264"/>
              <a:gd name="connsiteY6" fmla="*/ 721453 h 14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6264" h="1451296">
                <a:moveTo>
                  <a:pt x="0" y="721453"/>
                </a:moveTo>
                <a:lnTo>
                  <a:pt x="2256638" y="713064"/>
                </a:lnTo>
                <a:lnTo>
                  <a:pt x="2709644" y="0"/>
                </a:lnTo>
                <a:lnTo>
                  <a:pt x="3456264" y="0"/>
                </a:lnTo>
                <a:lnTo>
                  <a:pt x="3439486" y="1434518"/>
                </a:lnTo>
                <a:lnTo>
                  <a:pt x="16778" y="1451296"/>
                </a:lnTo>
                <a:cubicBezTo>
                  <a:pt x="13982" y="1208015"/>
                  <a:pt x="11185" y="964734"/>
                  <a:pt x="0" y="7214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1C00F-E6DF-4D0D-8ED9-DE00EFB3E26F}"/>
              </a:ext>
            </a:extLst>
          </p:cNvPr>
          <p:cNvSpPr txBox="1"/>
          <p:nvPr/>
        </p:nvSpPr>
        <p:spPr>
          <a:xfrm>
            <a:off x="9303684" y="3807260"/>
            <a:ext cx="761747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3E213F1-50DE-4D65-900E-A12E7564DE68}"/>
              </a:ext>
            </a:extLst>
          </p:cNvPr>
          <p:cNvCxnSpPr>
            <a:stCxn id="68" idx="2"/>
            <a:endCxn id="33" idx="1"/>
          </p:cNvCxnSpPr>
          <p:nvPr/>
        </p:nvCxnSpPr>
        <p:spPr>
          <a:xfrm rot="16200000" flipH="1">
            <a:off x="5382951" y="4154902"/>
            <a:ext cx="886173" cy="187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6F5D46-65A3-4BA8-9275-5F1CBB3210F4}"/>
              </a:ext>
            </a:extLst>
          </p:cNvPr>
          <p:cNvSpPr txBox="1"/>
          <p:nvPr/>
        </p:nvSpPr>
        <p:spPr>
          <a:xfrm>
            <a:off x="6346992" y="4346587"/>
            <a:ext cx="1600294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USBCLK  = 48,000,000</a:t>
            </a:r>
          </a:p>
          <a:p>
            <a:r>
              <a:rPr lang="en-US" sz="1000" dirty="0"/>
              <a:t>I2SCLK    =   1,024,000</a:t>
            </a:r>
          </a:p>
          <a:p>
            <a:r>
              <a:rPr lang="en-US" sz="1000" dirty="0"/>
              <a:t>I2SWCLK </a:t>
            </a:r>
            <a:r>
              <a:rPr lang="en-US" sz="1000"/>
              <a:t>=        16,000</a:t>
            </a:r>
            <a:endParaRPr lang="en-US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 flipV="1">
            <a:off x="3625480" y="1771227"/>
            <a:ext cx="2212485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D1DDF9E-35B1-4056-9F19-845C7E310B09}"/>
              </a:ext>
            </a:extLst>
          </p:cNvPr>
          <p:cNvSpPr/>
          <p:nvPr/>
        </p:nvSpPr>
        <p:spPr>
          <a:xfrm>
            <a:off x="7436287" y="2597480"/>
            <a:ext cx="599950" cy="4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9C6A24E-B444-4BBB-8EC4-4738C9380F60}"/>
              </a:ext>
            </a:extLst>
          </p:cNvPr>
          <p:cNvCxnSpPr>
            <a:cxnSpLocks/>
            <a:stCxn id="46" idx="3"/>
            <a:endCxn id="44" idx="2"/>
          </p:cNvCxnSpPr>
          <p:nvPr/>
        </p:nvCxnSpPr>
        <p:spPr>
          <a:xfrm flipH="1" flipV="1">
            <a:off x="7736262" y="3025112"/>
            <a:ext cx="81503" cy="825178"/>
          </a:xfrm>
          <a:prstGeom prst="bentConnector4">
            <a:avLst>
              <a:gd name="adj1" fmla="val -280480"/>
              <a:gd name="adj2" fmla="val 64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96E16A-45FA-4654-86E4-3F0C459F3B6F}"/>
              </a:ext>
            </a:extLst>
          </p:cNvPr>
          <p:cNvSpPr txBox="1"/>
          <p:nvPr/>
        </p:nvSpPr>
        <p:spPr>
          <a:xfrm>
            <a:off x="9212319" y="2399251"/>
            <a:ext cx="234551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Signal		Host	Device</a:t>
            </a:r>
          </a:p>
          <a:p>
            <a:r>
              <a:rPr lang="en-US" sz="900" dirty="0"/>
              <a:t>H2D_int		IO11	IO12</a:t>
            </a:r>
          </a:p>
          <a:p>
            <a:r>
              <a:rPr lang="en-US" sz="900" dirty="0"/>
              <a:t>H2D_ACK	IO30	IO13</a:t>
            </a:r>
          </a:p>
          <a:p>
            <a:r>
              <a:rPr lang="en-US" sz="900" dirty="0"/>
              <a:t>D2H_INT	IO12	IO43</a:t>
            </a:r>
          </a:p>
          <a:p>
            <a:r>
              <a:rPr lang="en-US" sz="900" dirty="0"/>
              <a:t>D2H_ACK	IO13	IO11</a:t>
            </a:r>
          </a:p>
          <a:p>
            <a:endParaRPr lang="en-US" sz="900" dirty="0"/>
          </a:p>
          <a:p>
            <a:r>
              <a:rPr lang="en-US" sz="900" dirty="0"/>
              <a:t>I2S_CLK*		IO31</a:t>
            </a:r>
          </a:p>
          <a:p>
            <a:r>
              <a:rPr lang="en-US" sz="900" dirty="0"/>
              <a:t>I2S_CLK**	IO4</a:t>
            </a:r>
          </a:p>
          <a:p>
            <a:r>
              <a:rPr lang="en-US" sz="900" dirty="0"/>
              <a:t>I2S_CLK***		IO4</a:t>
            </a:r>
          </a:p>
          <a:p>
            <a:r>
              <a:rPr lang="en-US" sz="900" dirty="0"/>
              <a:t>		* Used in real system</a:t>
            </a:r>
          </a:p>
          <a:p>
            <a:r>
              <a:rPr lang="en-US" sz="900" dirty="0"/>
              <a:t>		  to drive I2S core</a:t>
            </a:r>
          </a:p>
          <a:p>
            <a:r>
              <a:rPr lang="en-US" sz="900" dirty="0"/>
              <a:t>		** Used in real system</a:t>
            </a:r>
          </a:p>
          <a:p>
            <a:r>
              <a:rPr lang="en-US" sz="900" dirty="0"/>
              <a:t>		  to control FLL</a:t>
            </a:r>
          </a:p>
          <a:p>
            <a:r>
              <a:rPr lang="en-US" sz="900" dirty="0"/>
              <a:t>		*** Used in dev to mimic</a:t>
            </a:r>
          </a:p>
          <a:p>
            <a:r>
              <a:rPr lang="en-US" sz="900" dirty="0"/>
              <a:t>		  SPI master</a:t>
            </a:r>
          </a:p>
        </p:txBody>
      </p:sp>
    </p:spTree>
    <p:extLst>
      <p:ext uri="{BB962C8B-B14F-4D97-AF65-F5344CB8AC3E}">
        <p14:creationId xmlns:p14="http://schemas.microsoft.com/office/powerpoint/2010/main" val="16631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err="1">
                <a:solidFill>
                  <a:schemeClr val="tx1"/>
                </a:solidFill>
              </a:rPr>
              <a:t>qf_VR_host_app</a:t>
            </a:r>
            <a:r>
              <a:rPr lang="en-US" dirty="0">
                <a:solidFill>
                  <a:schemeClr val="tx1"/>
                </a:solidFill>
              </a:rPr>
              <a:t> (option for recording)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qf_VR_I2S_app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004348" y="1198192"/>
            <a:ext cx="4042378" cy="164273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IF Task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C0D61D-6068-4443-9F15-4A97D91121BE}"/>
              </a:ext>
            </a:extLst>
          </p:cNvPr>
          <p:cNvSpPr/>
          <p:nvPr/>
        </p:nvSpPr>
        <p:spPr>
          <a:xfrm>
            <a:off x="6752366" y="1352083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158DF-A9CD-46A4-9092-29188AEBE854}"/>
              </a:ext>
            </a:extLst>
          </p:cNvPr>
          <p:cNvSpPr/>
          <p:nvPr/>
        </p:nvSpPr>
        <p:spPr>
          <a:xfrm>
            <a:off x="5479835" y="134918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ASRC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3625480" y="1768332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A313EF-B908-4A57-9CFD-BA2C27569BD6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6545236" y="1768332"/>
            <a:ext cx="207130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3205593" y="3790506"/>
            <a:ext cx="2558061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4358184" y="4179298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Qf_VR_I2S_app (optional PC)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F955A-BB4E-480A-B53A-A9D2A5DEF555}"/>
              </a:ext>
            </a:extLst>
          </p:cNvPr>
          <p:cNvSpPr/>
          <p:nvPr/>
        </p:nvSpPr>
        <p:spPr>
          <a:xfrm>
            <a:off x="9137002" y="1310128"/>
            <a:ext cx="2054111" cy="92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  <a:p>
            <a:pPr algn="ctr"/>
            <a:r>
              <a:rPr lang="en-US" dirty="0"/>
              <a:t>(I2S slave)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82792-2DBA-4F7F-92CE-D04F1373A33A}"/>
              </a:ext>
            </a:extLst>
          </p:cNvPr>
          <p:cNvCxnSpPr>
            <a:cxnSpLocks/>
            <a:stCxn id="57" idx="3"/>
            <a:endCxn id="13" idx="1"/>
          </p:cNvCxnSpPr>
          <p:nvPr/>
        </p:nvCxnSpPr>
        <p:spPr>
          <a:xfrm>
            <a:off x="7817767" y="1771227"/>
            <a:ext cx="1319235" cy="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0915E-A6E4-4C99-A781-39EF609BD2BD}"/>
              </a:ext>
            </a:extLst>
          </p:cNvPr>
          <p:cNvSpPr/>
          <p:nvPr/>
        </p:nvSpPr>
        <p:spPr>
          <a:xfrm>
            <a:off x="6761189" y="2280405"/>
            <a:ext cx="1065401" cy="47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1424E0-CA55-4A2A-AA33-248AA55BDD33}"/>
              </a:ext>
            </a:extLst>
          </p:cNvPr>
          <p:cNvSpPr/>
          <p:nvPr/>
        </p:nvSpPr>
        <p:spPr>
          <a:xfrm>
            <a:off x="6217471" y="3616455"/>
            <a:ext cx="1600294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CLK_GEN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65952E-A456-4774-9453-675FA385521D}"/>
              </a:ext>
            </a:extLst>
          </p:cNvPr>
          <p:cNvCxnSpPr>
            <a:stCxn id="46" idx="3"/>
            <a:endCxn id="13" idx="1"/>
          </p:cNvCxnSpPr>
          <p:nvPr/>
        </p:nvCxnSpPr>
        <p:spPr>
          <a:xfrm flipV="1">
            <a:off x="7817765" y="1772131"/>
            <a:ext cx="1319237" cy="2078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09215-9818-49AD-918C-106AB4AE6369}"/>
              </a:ext>
            </a:extLst>
          </p:cNvPr>
          <p:cNvSpPr/>
          <p:nvPr/>
        </p:nvSpPr>
        <p:spPr>
          <a:xfrm>
            <a:off x="6752364" y="4194775"/>
            <a:ext cx="1065401" cy="94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FPGA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38FCA6A-B698-47B7-9115-11BD87B52DA2}"/>
              </a:ext>
            </a:extLst>
          </p:cNvPr>
          <p:cNvCxnSpPr>
            <a:cxnSpLocks/>
            <a:stCxn id="29" idx="3"/>
            <a:endCxn id="13" idx="1"/>
          </p:cNvCxnSpPr>
          <p:nvPr/>
        </p:nvCxnSpPr>
        <p:spPr>
          <a:xfrm flipV="1">
            <a:off x="7817765" y="1772131"/>
            <a:ext cx="1319237" cy="2895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98D18A-FD87-40FD-830A-211A09DBBDFC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rot="5400000">
            <a:off x="5382406" y="2267813"/>
            <a:ext cx="1419965" cy="24030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C7A4495-4FE5-4709-8E4F-C1AD1CE0D0BD}"/>
              </a:ext>
            </a:extLst>
          </p:cNvPr>
          <p:cNvSpPr/>
          <p:nvPr/>
        </p:nvSpPr>
        <p:spPr>
          <a:xfrm>
            <a:off x="6761189" y="5299306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DA534942-B631-472B-89AA-90AAB9D36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117" y="5075941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945F9-CCB0-49BC-8E2E-98C57110A38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7826590" y="5533141"/>
            <a:ext cx="127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EF410B-CCD8-4FF8-8DD5-7806E99C2BA9}"/>
              </a:ext>
            </a:extLst>
          </p:cNvPr>
          <p:cNvSpPr txBox="1"/>
          <p:nvPr/>
        </p:nvSpPr>
        <p:spPr>
          <a:xfrm>
            <a:off x="9047203" y="4461354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Audio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B714F-BACE-4839-AE1B-6F4A217FE196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>
            <a:off x="7285065" y="5140394"/>
            <a:ext cx="8825" cy="1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652EB2-444E-4AFA-8AFB-524C447034EB}"/>
              </a:ext>
            </a:extLst>
          </p:cNvPr>
          <p:cNvSpPr/>
          <p:nvPr/>
        </p:nvSpPr>
        <p:spPr>
          <a:xfrm>
            <a:off x="6602136" y="4454554"/>
            <a:ext cx="3456264" cy="1451296"/>
          </a:xfrm>
          <a:custGeom>
            <a:avLst/>
            <a:gdLst>
              <a:gd name="connsiteX0" fmla="*/ 0 w 3456264"/>
              <a:gd name="connsiteY0" fmla="*/ 721453 h 1451296"/>
              <a:gd name="connsiteX1" fmla="*/ 2256638 w 3456264"/>
              <a:gd name="connsiteY1" fmla="*/ 713064 h 1451296"/>
              <a:gd name="connsiteX2" fmla="*/ 2709644 w 3456264"/>
              <a:gd name="connsiteY2" fmla="*/ 0 h 1451296"/>
              <a:gd name="connsiteX3" fmla="*/ 3456264 w 3456264"/>
              <a:gd name="connsiteY3" fmla="*/ 0 h 1451296"/>
              <a:gd name="connsiteX4" fmla="*/ 3439486 w 3456264"/>
              <a:gd name="connsiteY4" fmla="*/ 1434518 h 1451296"/>
              <a:gd name="connsiteX5" fmla="*/ 16778 w 3456264"/>
              <a:gd name="connsiteY5" fmla="*/ 1451296 h 1451296"/>
              <a:gd name="connsiteX6" fmla="*/ 0 w 3456264"/>
              <a:gd name="connsiteY6" fmla="*/ 721453 h 14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6264" h="1451296">
                <a:moveTo>
                  <a:pt x="0" y="721453"/>
                </a:moveTo>
                <a:lnTo>
                  <a:pt x="2256638" y="713064"/>
                </a:lnTo>
                <a:lnTo>
                  <a:pt x="2709644" y="0"/>
                </a:lnTo>
                <a:lnTo>
                  <a:pt x="3456264" y="0"/>
                </a:lnTo>
                <a:lnTo>
                  <a:pt x="3439486" y="1434518"/>
                </a:lnTo>
                <a:lnTo>
                  <a:pt x="16778" y="1451296"/>
                </a:lnTo>
                <a:cubicBezTo>
                  <a:pt x="13982" y="1208015"/>
                  <a:pt x="11185" y="964734"/>
                  <a:pt x="0" y="7214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806D7-ECF2-4A4A-B325-15660D2E8A95}"/>
              </a:ext>
            </a:extLst>
          </p:cNvPr>
          <p:cNvSpPr txBox="1"/>
          <p:nvPr/>
        </p:nvSpPr>
        <p:spPr>
          <a:xfrm>
            <a:off x="9303684" y="3807260"/>
            <a:ext cx="761747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500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qf_VR_host_app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 err="1">
                <a:solidFill>
                  <a:schemeClr val="tx1"/>
                </a:solidFill>
              </a:rPr>
              <a:t>qf_VR_opus_app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004348" y="1198192"/>
            <a:ext cx="4042378" cy="164273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IF Task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158DF-A9CD-46A4-9092-29188AEBE854}"/>
              </a:ext>
            </a:extLst>
          </p:cNvPr>
          <p:cNvSpPr/>
          <p:nvPr/>
        </p:nvSpPr>
        <p:spPr>
          <a:xfrm>
            <a:off x="5479835" y="134918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OPUS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3625480" y="1768332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5479835" y="3883451"/>
            <a:ext cx="2566886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6752361" y="4216012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Qf_VR_opus_app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0915E-A6E4-4C99-A781-39EF609BD2BD}"/>
              </a:ext>
            </a:extLst>
          </p:cNvPr>
          <p:cNvSpPr/>
          <p:nvPr/>
        </p:nvSpPr>
        <p:spPr>
          <a:xfrm>
            <a:off x="6761189" y="2280405"/>
            <a:ext cx="1065401" cy="47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A44C5-2A5A-42B4-A246-207EBF486E96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flipH="1">
            <a:off x="7285062" y="2759333"/>
            <a:ext cx="8828" cy="1456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23FA654-9079-4C68-840E-BB1BF6C1F8B0}"/>
              </a:ext>
            </a:extLst>
          </p:cNvPr>
          <p:cNvCxnSpPr>
            <a:stCxn id="58" idx="3"/>
            <a:endCxn id="37" idx="0"/>
          </p:cNvCxnSpPr>
          <p:nvPr/>
        </p:nvCxnSpPr>
        <p:spPr>
          <a:xfrm>
            <a:off x="6545236" y="1768332"/>
            <a:ext cx="748654" cy="51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257944-87FB-49BD-8D95-1273177108CD}"/>
              </a:ext>
            </a:extLst>
          </p:cNvPr>
          <p:cNvSpPr/>
          <p:nvPr/>
        </p:nvSpPr>
        <p:spPr>
          <a:xfrm>
            <a:off x="6761189" y="5299306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A3A23-6531-4A84-9F8D-318456464520}"/>
              </a:ext>
            </a:extLst>
          </p:cNvPr>
          <p:cNvCxnSpPr>
            <a:stCxn id="68" idx="2"/>
            <a:endCxn id="28" idx="0"/>
          </p:cNvCxnSpPr>
          <p:nvPr/>
        </p:nvCxnSpPr>
        <p:spPr>
          <a:xfrm>
            <a:off x="7285062" y="4683682"/>
            <a:ext cx="8828" cy="6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4CEDA9EC-F2F6-4DF8-B95A-D08C041A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117" y="5075941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838E14-1D76-455C-BC3C-A333F8F267C8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7826590" y="5533141"/>
            <a:ext cx="127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A8005C-CD28-4D74-AB40-94A4D0CBEFA2}"/>
              </a:ext>
            </a:extLst>
          </p:cNvPr>
          <p:cNvSpPr txBox="1"/>
          <p:nvPr/>
        </p:nvSpPr>
        <p:spPr>
          <a:xfrm>
            <a:off x="9027967" y="446135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OPUS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5BE6AB-200B-4EEB-BF70-A71AD3E7D8E2}"/>
              </a:ext>
            </a:extLst>
          </p:cNvPr>
          <p:cNvSpPr/>
          <p:nvPr/>
        </p:nvSpPr>
        <p:spPr>
          <a:xfrm>
            <a:off x="6602136" y="4454554"/>
            <a:ext cx="3456264" cy="1451296"/>
          </a:xfrm>
          <a:custGeom>
            <a:avLst/>
            <a:gdLst>
              <a:gd name="connsiteX0" fmla="*/ 0 w 3456264"/>
              <a:gd name="connsiteY0" fmla="*/ 721453 h 1451296"/>
              <a:gd name="connsiteX1" fmla="*/ 2256638 w 3456264"/>
              <a:gd name="connsiteY1" fmla="*/ 713064 h 1451296"/>
              <a:gd name="connsiteX2" fmla="*/ 2709644 w 3456264"/>
              <a:gd name="connsiteY2" fmla="*/ 0 h 1451296"/>
              <a:gd name="connsiteX3" fmla="*/ 3456264 w 3456264"/>
              <a:gd name="connsiteY3" fmla="*/ 0 h 1451296"/>
              <a:gd name="connsiteX4" fmla="*/ 3439486 w 3456264"/>
              <a:gd name="connsiteY4" fmla="*/ 1434518 h 1451296"/>
              <a:gd name="connsiteX5" fmla="*/ 16778 w 3456264"/>
              <a:gd name="connsiteY5" fmla="*/ 1451296 h 1451296"/>
              <a:gd name="connsiteX6" fmla="*/ 0 w 3456264"/>
              <a:gd name="connsiteY6" fmla="*/ 721453 h 145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6264" h="1451296">
                <a:moveTo>
                  <a:pt x="0" y="721453"/>
                </a:moveTo>
                <a:lnTo>
                  <a:pt x="2256638" y="713064"/>
                </a:lnTo>
                <a:lnTo>
                  <a:pt x="2709644" y="0"/>
                </a:lnTo>
                <a:lnTo>
                  <a:pt x="3456264" y="0"/>
                </a:lnTo>
                <a:lnTo>
                  <a:pt x="3439486" y="1434518"/>
                </a:lnTo>
                <a:lnTo>
                  <a:pt x="16778" y="1451296"/>
                </a:lnTo>
                <a:cubicBezTo>
                  <a:pt x="13982" y="1208015"/>
                  <a:pt x="11185" y="964734"/>
                  <a:pt x="0" y="7214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52DD8-BD3E-4F36-94D6-9D2F492DD1E3}"/>
              </a:ext>
            </a:extLst>
          </p:cNvPr>
          <p:cNvSpPr txBox="1"/>
          <p:nvPr/>
        </p:nvSpPr>
        <p:spPr>
          <a:xfrm>
            <a:off x="9303684" y="3807260"/>
            <a:ext cx="761747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9143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err="1">
                <a:solidFill>
                  <a:schemeClr val="tx1"/>
                </a:solidFill>
              </a:rPr>
              <a:t>qf_VR_host_app</a:t>
            </a:r>
            <a:r>
              <a:rPr lang="en-US" dirty="0">
                <a:solidFill>
                  <a:schemeClr val="tx1"/>
                </a:solidFill>
              </a:rPr>
              <a:t> (optional)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 err="1">
                <a:solidFill>
                  <a:schemeClr val="tx1"/>
                </a:solidFill>
              </a:rPr>
              <a:t>qf_VR_opus_app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004348" y="1198192"/>
            <a:ext cx="4042378" cy="164273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IF Task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158DF-A9CD-46A4-9092-29188AEBE854}"/>
              </a:ext>
            </a:extLst>
          </p:cNvPr>
          <p:cNvSpPr/>
          <p:nvPr/>
        </p:nvSpPr>
        <p:spPr>
          <a:xfrm>
            <a:off x="5479835" y="134918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OPUS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3625480" y="1768332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3040912" y="3883451"/>
            <a:ext cx="5005809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4010997" y="4227519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Qf_VR_opus_app</a:t>
            </a:r>
            <a:r>
              <a:rPr lang="en-US" dirty="0"/>
              <a:t> (optional DAC)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0915E-A6E4-4C99-A781-39EF609BD2BD}"/>
              </a:ext>
            </a:extLst>
          </p:cNvPr>
          <p:cNvSpPr/>
          <p:nvPr/>
        </p:nvSpPr>
        <p:spPr>
          <a:xfrm>
            <a:off x="6761189" y="2280405"/>
            <a:ext cx="1065401" cy="47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23FA654-9079-4C68-840E-BB1BF6C1F8B0}"/>
              </a:ext>
            </a:extLst>
          </p:cNvPr>
          <p:cNvCxnSpPr>
            <a:stCxn id="58" idx="3"/>
            <a:endCxn id="37" idx="0"/>
          </p:cNvCxnSpPr>
          <p:nvPr/>
        </p:nvCxnSpPr>
        <p:spPr>
          <a:xfrm>
            <a:off x="6545236" y="1768332"/>
            <a:ext cx="748654" cy="51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257944-87FB-49BD-8D95-1273177108CD}"/>
              </a:ext>
            </a:extLst>
          </p:cNvPr>
          <p:cNvSpPr/>
          <p:nvPr/>
        </p:nvSpPr>
        <p:spPr>
          <a:xfrm>
            <a:off x="4019956" y="5449560"/>
            <a:ext cx="1065401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A3A23-6531-4A84-9F8D-318456464520}"/>
              </a:ext>
            </a:extLst>
          </p:cNvPr>
          <p:cNvCxnSpPr>
            <a:stCxn id="68" idx="2"/>
            <a:endCxn id="28" idx="0"/>
          </p:cNvCxnSpPr>
          <p:nvPr/>
        </p:nvCxnSpPr>
        <p:spPr>
          <a:xfrm>
            <a:off x="4543698" y="4695189"/>
            <a:ext cx="8959" cy="75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4CEDA9EC-F2F6-4DF8-B95A-D08C041A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117" y="5226195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838E14-1D76-455C-BC3C-A333F8F267C8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5085357" y="5683395"/>
            <a:ext cx="401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A8005C-CD28-4D74-AB40-94A4D0CBEFA2}"/>
              </a:ext>
            </a:extLst>
          </p:cNvPr>
          <p:cNvSpPr txBox="1"/>
          <p:nvPr/>
        </p:nvSpPr>
        <p:spPr>
          <a:xfrm>
            <a:off x="9027967" y="461160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OPUS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B096E-3E9A-434E-806C-25CABC6F65ED}"/>
              </a:ext>
            </a:extLst>
          </p:cNvPr>
          <p:cNvSpPr/>
          <p:nvPr/>
        </p:nvSpPr>
        <p:spPr>
          <a:xfrm>
            <a:off x="5381680" y="4042210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DAFC9-C4B8-4406-9E5F-3DF66740E085}"/>
              </a:ext>
            </a:extLst>
          </p:cNvPr>
          <p:cNvSpPr/>
          <p:nvPr/>
        </p:nvSpPr>
        <p:spPr>
          <a:xfrm>
            <a:off x="9137002" y="1310128"/>
            <a:ext cx="2054111" cy="92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  <a:p>
            <a:pPr algn="ctr"/>
            <a:r>
              <a:rPr lang="en-US" dirty="0"/>
              <a:t>(I2S slave)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1DBD9-163D-42DC-9C2C-649350E4813E}"/>
              </a:ext>
            </a:extLst>
          </p:cNvPr>
          <p:cNvSpPr/>
          <p:nvPr/>
        </p:nvSpPr>
        <p:spPr>
          <a:xfrm>
            <a:off x="6230714" y="5011789"/>
            <a:ext cx="1600294" cy="46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CLK_GEN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1A445-D7F4-4E08-91E8-9D7B9943BB5E}"/>
              </a:ext>
            </a:extLst>
          </p:cNvPr>
          <p:cNvSpPr/>
          <p:nvPr/>
        </p:nvSpPr>
        <p:spPr>
          <a:xfrm>
            <a:off x="6765607" y="4042210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091C6EF-8D0F-4EA0-AB24-59234422882C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rot="5400000">
            <a:off x="5184701" y="2118330"/>
            <a:ext cx="1468186" cy="27501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6AD1CF-FF80-4B84-8776-2B3D14C3256B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076398" y="4461354"/>
            <a:ext cx="305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81A2C8-BB2B-4D7A-AC88-6872A191E51B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447081" y="4461354"/>
            <a:ext cx="31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A0C2F1E-802F-49E7-9F33-99B968CE713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7831008" y="1772131"/>
            <a:ext cx="1305994" cy="26892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1DDD8D4-738F-4A91-B101-9EA67129807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831008" y="1772131"/>
            <a:ext cx="1305994" cy="34734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A5FAB2-413D-47B3-AA13-D46692AF5B40}"/>
              </a:ext>
            </a:extLst>
          </p:cNvPr>
          <p:cNvSpPr txBox="1"/>
          <p:nvPr/>
        </p:nvSpPr>
        <p:spPr>
          <a:xfrm>
            <a:off x="9303684" y="3807260"/>
            <a:ext cx="761747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</a:p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15EC1A-137F-47D5-81D4-2EB04210B4A8}"/>
              </a:ext>
            </a:extLst>
          </p:cNvPr>
          <p:cNvSpPr/>
          <p:nvPr/>
        </p:nvSpPr>
        <p:spPr>
          <a:xfrm>
            <a:off x="3942826" y="4454554"/>
            <a:ext cx="6123963" cy="1518407"/>
          </a:xfrm>
          <a:custGeom>
            <a:avLst/>
            <a:gdLst>
              <a:gd name="connsiteX0" fmla="*/ 0 w 6123963"/>
              <a:gd name="connsiteY0" fmla="*/ 931178 h 1518407"/>
              <a:gd name="connsiteX1" fmla="*/ 1937857 w 6123963"/>
              <a:gd name="connsiteY1" fmla="*/ 931178 h 1518407"/>
              <a:gd name="connsiteX2" fmla="*/ 2097247 w 6123963"/>
              <a:gd name="connsiteY2" fmla="*/ 1082180 h 1518407"/>
              <a:gd name="connsiteX3" fmla="*/ 4714613 w 6123963"/>
              <a:gd name="connsiteY3" fmla="*/ 1082180 h 1518407"/>
              <a:gd name="connsiteX4" fmla="*/ 5377343 w 6123963"/>
              <a:gd name="connsiteY4" fmla="*/ 0 h 1518407"/>
              <a:gd name="connsiteX5" fmla="*/ 6123963 w 6123963"/>
              <a:gd name="connsiteY5" fmla="*/ 8389 h 1518407"/>
              <a:gd name="connsiteX6" fmla="*/ 6123963 w 6123963"/>
              <a:gd name="connsiteY6" fmla="*/ 1518407 h 1518407"/>
              <a:gd name="connsiteX7" fmla="*/ 8389 w 6123963"/>
              <a:gd name="connsiteY7" fmla="*/ 1501629 h 1518407"/>
              <a:gd name="connsiteX8" fmla="*/ 0 w 6123963"/>
              <a:gd name="connsiteY8" fmla="*/ 931178 h 151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3963" h="1518407">
                <a:moveTo>
                  <a:pt x="0" y="931178"/>
                </a:moveTo>
                <a:lnTo>
                  <a:pt x="1937857" y="931178"/>
                </a:lnTo>
                <a:lnTo>
                  <a:pt x="2097247" y="1082180"/>
                </a:lnTo>
                <a:lnTo>
                  <a:pt x="4714613" y="1082180"/>
                </a:lnTo>
                <a:lnTo>
                  <a:pt x="5377343" y="0"/>
                </a:lnTo>
                <a:lnTo>
                  <a:pt x="6123963" y="8389"/>
                </a:lnTo>
                <a:lnTo>
                  <a:pt x="6123963" y="1518407"/>
                </a:lnTo>
                <a:lnTo>
                  <a:pt x="8389" y="1501629"/>
                </a:lnTo>
                <a:lnTo>
                  <a:pt x="0" y="931178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6E1310-57F0-43EF-BF90-089E9D1742FD}"/>
              </a:ext>
            </a:extLst>
          </p:cNvPr>
          <p:cNvSpPr/>
          <p:nvPr/>
        </p:nvSpPr>
        <p:spPr>
          <a:xfrm>
            <a:off x="566057" y="3607877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qf_VR_opus_app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9C2F2-76AA-489D-A66E-FA47F754C2D4}"/>
              </a:ext>
            </a:extLst>
          </p:cNvPr>
          <p:cNvSpPr/>
          <p:nvPr/>
        </p:nvSpPr>
        <p:spPr>
          <a:xfrm>
            <a:off x="566057" y="967990"/>
            <a:ext cx="765090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qf_VR_I2S_app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1A6F80-E228-4645-BB04-EA39B30EB3F0}"/>
              </a:ext>
            </a:extLst>
          </p:cNvPr>
          <p:cNvSpPr/>
          <p:nvPr/>
        </p:nvSpPr>
        <p:spPr>
          <a:xfrm>
            <a:off x="4208554" y="1198192"/>
            <a:ext cx="3838172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C0D61D-6068-4443-9F15-4A97D91121BE}"/>
              </a:ext>
            </a:extLst>
          </p:cNvPr>
          <p:cNvSpPr/>
          <p:nvPr/>
        </p:nvSpPr>
        <p:spPr>
          <a:xfrm>
            <a:off x="6752366" y="1352083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Slave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8158DF-A9CD-46A4-9092-29188AEBE854}"/>
              </a:ext>
            </a:extLst>
          </p:cNvPr>
          <p:cNvSpPr/>
          <p:nvPr/>
        </p:nvSpPr>
        <p:spPr>
          <a:xfrm>
            <a:off x="5479835" y="134918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ASRC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3F62E9-7CC3-403C-9007-DE3DA4CFD448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3625480" y="1768332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A313EF-B908-4A57-9CFD-BA2C27569BD6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6545236" y="1768332"/>
            <a:ext cx="207130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B33229-733B-4692-960C-2DC409901E8A}"/>
              </a:ext>
            </a:extLst>
          </p:cNvPr>
          <p:cNvGrpSpPr/>
          <p:nvPr/>
        </p:nvGrpSpPr>
        <p:grpSpPr>
          <a:xfrm>
            <a:off x="687525" y="1624542"/>
            <a:ext cx="125835" cy="285225"/>
            <a:chOff x="671119" y="1325461"/>
            <a:chExt cx="125835" cy="28522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F2D985-4CA4-48ED-AE21-6D3D5E494E9C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C9C310-53E5-418E-92C2-FDE0626F7399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2DEB4C-9FDE-48A3-86B6-C0119985CA74}"/>
              </a:ext>
            </a:extLst>
          </p:cNvPr>
          <p:cNvSpPr/>
          <p:nvPr/>
        </p:nvSpPr>
        <p:spPr>
          <a:xfrm>
            <a:off x="2560079" y="135639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3FE667-3CE7-4C48-AB2E-5B52F80EA4C0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813360" y="1775543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CFD1EF9-4259-4297-B830-78AC53547297}"/>
              </a:ext>
            </a:extLst>
          </p:cNvPr>
          <p:cNvSpPr/>
          <p:nvPr/>
        </p:nvSpPr>
        <p:spPr>
          <a:xfrm>
            <a:off x="1115809" y="1205399"/>
            <a:ext cx="2794338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C9A9C3-6292-424B-9812-53DAF9D8F484}"/>
              </a:ext>
            </a:extLst>
          </p:cNvPr>
          <p:cNvSpPr/>
          <p:nvPr/>
        </p:nvSpPr>
        <p:spPr>
          <a:xfrm>
            <a:off x="2560079" y="2280405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77AC75E-FE89-4669-BA70-CEBCEA81B2AF}"/>
              </a:ext>
            </a:extLst>
          </p:cNvPr>
          <p:cNvCxnSpPr>
            <a:stCxn id="63" idx="1"/>
            <a:endCxn id="66" idx="1"/>
          </p:cNvCxnSpPr>
          <p:nvPr/>
        </p:nvCxnSpPr>
        <p:spPr>
          <a:xfrm rot="10800000" flipV="1">
            <a:off x="2560079" y="1775543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63B847-2136-4C2B-A93F-60D450E0D4AB}"/>
              </a:ext>
            </a:extLst>
          </p:cNvPr>
          <p:cNvSpPr/>
          <p:nvPr/>
        </p:nvSpPr>
        <p:spPr>
          <a:xfrm>
            <a:off x="4208549" y="3883451"/>
            <a:ext cx="3838172" cy="11402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Host 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46CEC-AA7D-4976-BE63-966A136CB678}"/>
              </a:ext>
            </a:extLst>
          </p:cNvPr>
          <p:cNvSpPr/>
          <p:nvPr/>
        </p:nvSpPr>
        <p:spPr>
          <a:xfrm>
            <a:off x="6752361" y="4037342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A60852-5924-407E-B471-57540A8094D6}"/>
              </a:ext>
            </a:extLst>
          </p:cNvPr>
          <p:cNvSpPr/>
          <p:nvPr/>
        </p:nvSpPr>
        <p:spPr>
          <a:xfrm>
            <a:off x="5479830" y="4034447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Opus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50FFDE-EFA5-4516-AEEB-5C0F2F60A28E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 flipV="1">
            <a:off x="3625475" y="4453591"/>
            <a:ext cx="1854355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7EF5BF-B6AA-430F-9780-1484C47910C5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>
            <a:off x="6545231" y="4453591"/>
            <a:ext cx="207130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0BB96A-5D75-4279-A832-EA2B27BA39DF}"/>
              </a:ext>
            </a:extLst>
          </p:cNvPr>
          <p:cNvGrpSpPr/>
          <p:nvPr/>
        </p:nvGrpSpPr>
        <p:grpSpPr>
          <a:xfrm>
            <a:off x="687520" y="4309801"/>
            <a:ext cx="125835" cy="285225"/>
            <a:chOff x="671119" y="1325461"/>
            <a:chExt cx="125835" cy="28522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F51D8F-F260-425D-A363-A90CBED195E6}"/>
                </a:ext>
              </a:extLst>
            </p:cNvPr>
            <p:cNvSpPr/>
            <p:nvPr/>
          </p:nvSpPr>
          <p:spPr>
            <a:xfrm>
              <a:off x="671119" y="1417739"/>
              <a:ext cx="125835" cy="11744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9111EE-8963-4F69-A7AA-A7BCD339667B}"/>
                </a:ext>
              </a:extLst>
            </p:cNvPr>
            <p:cNvCxnSpPr>
              <a:cxnSpLocks/>
            </p:cNvCxnSpPr>
            <p:nvPr/>
          </p:nvCxnSpPr>
          <p:spPr>
            <a:xfrm>
              <a:off x="796954" y="1325461"/>
              <a:ext cx="0" cy="285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A4154965-8168-456A-9280-020216398CD4}"/>
              </a:ext>
            </a:extLst>
          </p:cNvPr>
          <p:cNvSpPr/>
          <p:nvPr/>
        </p:nvSpPr>
        <p:spPr>
          <a:xfrm>
            <a:off x="2560074" y="4041658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 </a:t>
            </a:r>
            <a:r>
              <a:rPr lang="en-US" dirty="0" err="1"/>
              <a:t>Buf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C6258-A7C1-4BC6-8942-46460389631B}"/>
              </a:ext>
            </a:extLst>
          </p:cNvPr>
          <p:cNvCxnSpPr>
            <a:cxnSpLocks/>
            <a:stCxn id="73" idx="6"/>
            <a:endCxn id="75" idx="1"/>
          </p:cNvCxnSpPr>
          <p:nvPr/>
        </p:nvCxnSpPr>
        <p:spPr>
          <a:xfrm>
            <a:off x="813355" y="4460802"/>
            <a:ext cx="174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8FF018A-E284-43DD-BA0A-6A9DCA8D7DD6}"/>
              </a:ext>
            </a:extLst>
          </p:cNvPr>
          <p:cNvSpPr/>
          <p:nvPr/>
        </p:nvSpPr>
        <p:spPr>
          <a:xfrm>
            <a:off x="1115804" y="3890658"/>
            <a:ext cx="2794344" cy="198333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Audio Task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4B97E9-696A-4311-B238-72A64C297FB5}"/>
              </a:ext>
            </a:extLst>
          </p:cNvPr>
          <p:cNvSpPr/>
          <p:nvPr/>
        </p:nvSpPr>
        <p:spPr>
          <a:xfrm>
            <a:off x="2560074" y="4965664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VR Stub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9340E2C-22AF-4DF3-8B48-D56B57070E7F}"/>
              </a:ext>
            </a:extLst>
          </p:cNvPr>
          <p:cNvCxnSpPr>
            <a:stCxn id="75" idx="1"/>
            <a:endCxn id="78" idx="1"/>
          </p:cNvCxnSpPr>
          <p:nvPr/>
        </p:nvCxnSpPr>
        <p:spPr>
          <a:xfrm rot="10800000" flipV="1">
            <a:off x="2560074" y="4460802"/>
            <a:ext cx="12700" cy="9240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D42E5E-D124-462F-8AB4-7A21887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+ Host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44CD629-C34A-44DA-8E08-9DA2DB648483}"/>
              </a:ext>
            </a:extLst>
          </p:cNvPr>
          <p:cNvSpPr/>
          <p:nvPr/>
        </p:nvSpPr>
        <p:spPr>
          <a:xfrm>
            <a:off x="8638903" y="3607877"/>
            <a:ext cx="3050310" cy="24033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qf_VR_host_app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14CA5A-6762-4F85-9FC5-E03746AA5333}"/>
              </a:ext>
            </a:extLst>
          </p:cNvPr>
          <p:cNvSpPr/>
          <p:nvPr/>
        </p:nvSpPr>
        <p:spPr>
          <a:xfrm>
            <a:off x="8955537" y="4033269"/>
            <a:ext cx="1065401" cy="83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E74803-D0B3-4738-A314-76556F8E6F09}"/>
              </a:ext>
            </a:extLst>
          </p:cNvPr>
          <p:cNvCxnSpPr>
            <a:cxnSpLocks/>
            <a:stCxn id="68" idx="3"/>
            <a:endCxn id="52" idx="1"/>
          </p:cNvCxnSpPr>
          <p:nvPr/>
        </p:nvCxnSpPr>
        <p:spPr>
          <a:xfrm flipV="1">
            <a:off x="7817762" y="4452413"/>
            <a:ext cx="1137775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F955A-BB4E-480A-B53A-A9D2A5DEF555}"/>
              </a:ext>
            </a:extLst>
          </p:cNvPr>
          <p:cNvSpPr/>
          <p:nvPr/>
        </p:nvSpPr>
        <p:spPr>
          <a:xfrm>
            <a:off x="9137002" y="1296168"/>
            <a:ext cx="2054111" cy="92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82792-2DBA-4F7F-92CE-D04F1373A33A}"/>
              </a:ext>
            </a:extLst>
          </p:cNvPr>
          <p:cNvCxnSpPr>
            <a:cxnSpLocks/>
            <a:stCxn id="57" idx="3"/>
            <a:endCxn id="13" idx="1"/>
          </p:cNvCxnSpPr>
          <p:nvPr/>
        </p:nvCxnSpPr>
        <p:spPr>
          <a:xfrm flipV="1">
            <a:off x="7817767" y="1758171"/>
            <a:ext cx="1319235" cy="1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833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QuickLogic">
      <a:dk1>
        <a:sysClr val="windowText" lastClr="000000"/>
      </a:dk1>
      <a:lt1>
        <a:sysClr val="window" lastClr="FFFFFF"/>
      </a:lt1>
      <a:dk2>
        <a:srgbClr val="0071B9"/>
      </a:dk2>
      <a:lt2>
        <a:srgbClr val="EBEBEB"/>
      </a:lt2>
      <a:accent1>
        <a:srgbClr val="00A6CE"/>
      </a:accent1>
      <a:accent2>
        <a:srgbClr val="2E3192"/>
      </a:accent2>
      <a:accent3>
        <a:srgbClr val="DE3931"/>
      </a:accent3>
      <a:accent4>
        <a:srgbClr val="0085AC"/>
      </a:accent4>
      <a:accent5>
        <a:srgbClr val="75CEEC"/>
      </a:accent5>
      <a:accent6>
        <a:srgbClr val="F2B757"/>
      </a:accent6>
      <a:hlink>
        <a:srgbClr val="2E3192"/>
      </a:hlink>
      <a:folHlink>
        <a:srgbClr val="48DBFF"/>
      </a:folHlink>
    </a:clrScheme>
    <a:fontScheme name="QuickLogic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C056A53-8E81-41A2-AF75-E296AD22E212}" vid="{A0957BE3-77FE-4BB0-B0F9-A85FF7B6B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QuickLogic 2020 PPT Template</Template>
  <TotalTime>5421</TotalTime>
  <Words>637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Droplet</vt:lpstr>
      <vt:lpstr>Audio Pipelines</vt:lpstr>
      <vt:lpstr>VR Standalone apps:qf_1micVR_app</vt:lpstr>
      <vt:lpstr>VR Standalone apps: qf_2micVR_app</vt:lpstr>
      <vt:lpstr>VR + Host: qf_VR_raw_app</vt:lpstr>
      <vt:lpstr>Qf_VR_I2S_app</vt:lpstr>
      <vt:lpstr>Qf_VR_I2S_app (optional PC)</vt:lpstr>
      <vt:lpstr>Qf_VR_opus_app</vt:lpstr>
      <vt:lpstr>Qf_VR_opus_app (optional DAC)</vt:lpstr>
      <vt:lpstr>VR + Host </vt:lpstr>
      <vt:lpstr>Qf_VR_opus_app</vt:lpstr>
      <vt:lpstr>Thought on I2S testing (need a master) How to make 2 slaves look like a slave +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Pipelines</dc:title>
  <dc:creator>Tim Saxe</dc:creator>
  <cp:lastModifiedBy>Tim Saxe</cp:lastModifiedBy>
  <cp:revision>36</cp:revision>
  <cp:lastPrinted>2017-01-25T18:47:04Z</cp:lastPrinted>
  <dcterms:created xsi:type="dcterms:W3CDTF">2020-09-28T20:58:45Z</dcterms:created>
  <dcterms:modified xsi:type="dcterms:W3CDTF">2020-11-03T18:28:06Z</dcterms:modified>
</cp:coreProperties>
</file>