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65"/>
    <a:srgbClr val="2C628D"/>
    <a:srgbClr val="17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71420-070B-4529-828E-78A45325F27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8912A-F624-4026-B0CA-DBFA518D8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2CF-735B-4A69-A205-EF1786F89E7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53B7B-D7DF-491F-A559-6B0AA0BF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8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BCCD-72FF-490D-945A-730D932F8BF0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1F20-DC19-4486-BCE6-F2F4F2D77AB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75BA-0D1B-4B50-A718-0BBED69DD70B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D1E1-AA41-43EF-BCEC-A32DC2A82181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F53D-F5A6-4657-870A-5E9110B29301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A183-77FB-461F-BFBE-8AC057653820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1F00-536F-4D2C-A35B-93EDB46FE964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42EC-1F93-4B5E-82BD-54D55D805E02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B446-0090-41A6-8CFF-CB7E27E08F09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05CD-8DFB-4531-8C0C-C6087C522A5D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0F96-7EB0-4C4C-986E-171D5C28BCCA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8C4E-04DE-45BD-9793-D06A32539CFA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2F8D-A69A-4EAE-BEEB-84CA7229A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 rot="5400000">
            <a:off x="4029164" y="2018080"/>
            <a:ext cx="2376590" cy="1595718"/>
          </a:xfrm>
          <a:prstGeom prst="round2Diag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0939" y="1111694"/>
            <a:ext cx="1403401" cy="69028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Antenna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6879" y="2404571"/>
            <a:ext cx="1407461" cy="690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26879" y="3892594"/>
            <a:ext cx="1407461" cy="6902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Firmware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9798" y="2498161"/>
            <a:ext cx="1165411" cy="690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LoKy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8187" y="555805"/>
            <a:ext cx="1165411" cy="6902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(pin 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8186" y="1754088"/>
            <a:ext cx="1165411" cy="69028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(pin I1)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78186" y="2952371"/>
            <a:ext cx="1165411" cy="6902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 (pin I2)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710025" y="1111694"/>
            <a:ext cx="416855" cy="3471183"/>
          </a:xfrm>
          <a:prstGeom prst="leftBrace">
            <a:avLst>
              <a:gd name="adj1" fmla="val 143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545105" y="363141"/>
            <a:ext cx="3872748" cy="2187388"/>
            <a:chOff x="4840941" y="977153"/>
            <a:chExt cx="3872748" cy="2187388"/>
          </a:xfrm>
        </p:grpSpPr>
        <p:sp>
          <p:nvSpPr>
            <p:cNvPr id="13" name="Round Diagonal Corner Rectangle 12"/>
            <p:cNvSpPr/>
            <p:nvPr/>
          </p:nvSpPr>
          <p:spPr>
            <a:xfrm>
              <a:off x="4840941" y="977153"/>
              <a:ext cx="1586753" cy="2187388"/>
            </a:xfrm>
            <a:prstGeom prst="round2Diag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72510" y="1470682"/>
              <a:ext cx="2241179" cy="1200329"/>
              <a:chOff x="6472512" y="977153"/>
              <a:chExt cx="2241179" cy="1200329"/>
            </a:xfrm>
          </p:grpSpPr>
          <p:sp>
            <p:nvSpPr>
              <p:cNvPr id="14" name="Left Brace 13"/>
              <p:cNvSpPr/>
              <p:nvPr/>
            </p:nvSpPr>
            <p:spPr>
              <a:xfrm>
                <a:off x="6472512" y="1049147"/>
                <a:ext cx="304803" cy="1056340"/>
              </a:xfrm>
              <a:prstGeom prst="leftBrace">
                <a:avLst>
                  <a:gd name="adj1" fmla="val 64433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77315" y="977153"/>
                <a:ext cx="19363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Rectifier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Regulator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SuperCap</a:t>
                </a:r>
                <a:endParaRPr lang="en-US" sz="2400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090387" y="2506284"/>
            <a:ext cx="2404803" cy="619309"/>
            <a:chOff x="6517327" y="1267662"/>
            <a:chExt cx="2404803" cy="619309"/>
          </a:xfrm>
        </p:grpSpPr>
        <p:sp>
          <p:nvSpPr>
            <p:cNvPr id="19" name="Left Brace 18"/>
            <p:cNvSpPr/>
            <p:nvPr/>
          </p:nvSpPr>
          <p:spPr>
            <a:xfrm>
              <a:off x="6517327" y="1267662"/>
              <a:ext cx="199481" cy="619309"/>
            </a:xfrm>
            <a:prstGeom prst="leftBrace">
              <a:avLst>
                <a:gd name="adj1" fmla="val 5079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6807" y="1377261"/>
              <a:ext cx="2205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Optocoupler</a:t>
              </a:r>
              <a:endParaRPr lang="en-US" sz="2000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8" y="1779714"/>
            <a:ext cx="744693" cy="73595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55" y="2885979"/>
            <a:ext cx="625981" cy="11312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383965" y="4102976"/>
            <a:ext cx="6649092" cy="2044402"/>
            <a:chOff x="4643941" y="3887821"/>
            <a:chExt cx="6649092" cy="2044402"/>
          </a:xfrm>
        </p:grpSpPr>
        <p:grpSp>
          <p:nvGrpSpPr>
            <p:cNvPr id="23" name="Group 22"/>
            <p:cNvGrpSpPr/>
            <p:nvPr/>
          </p:nvGrpSpPr>
          <p:grpSpPr>
            <a:xfrm>
              <a:off x="6754344" y="3887821"/>
              <a:ext cx="4538689" cy="2044402"/>
              <a:chOff x="6786609" y="4036032"/>
              <a:chExt cx="4538689" cy="204440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6609" y="4775030"/>
                <a:ext cx="1036322" cy="798578"/>
              </a:xfrm>
              <a:prstGeom prst="rect">
                <a:avLst/>
              </a:prstGeom>
            </p:spPr>
          </p:pic>
          <p:sp>
            <p:nvSpPr>
              <p:cNvPr id="28" name="Right Arrow 27"/>
              <p:cNvSpPr/>
              <p:nvPr/>
            </p:nvSpPr>
            <p:spPr>
              <a:xfrm>
                <a:off x="8098151" y="4824583"/>
                <a:ext cx="1399730" cy="699472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Node-RED</a:t>
                </a:r>
                <a:endParaRPr lang="en-US" dirty="0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9773101" y="4036032"/>
                <a:ext cx="1552197" cy="2044402"/>
                <a:chOff x="10019584" y="3246670"/>
                <a:chExt cx="1552197" cy="2044402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0091952" y="4085585"/>
                  <a:ext cx="1407461" cy="690283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Application Server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30372" y="3246670"/>
                  <a:ext cx="730620" cy="730620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9584" y="4884163"/>
                  <a:ext cx="1552197" cy="406909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Bent-Up Arrow 25"/>
            <p:cNvSpPr/>
            <p:nvPr/>
          </p:nvSpPr>
          <p:spPr>
            <a:xfrm rot="5400000">
              <a:off x="4961962" y="3716778"/>
              <a:ext cx="1272988" cy="1909029"/>
            </a:xfrm>
            <a:prstGeom prst="bentUpArrow">
              <a:avLst>
                <a:gd name="adj1" fmla="val 25704"/>
                <a:gd name="adj2" fmla="val 19661"/>
                <a:gd name="adj3" fmla="val 33451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Info_TIC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35" y="718878"/>
            <a:ext cx="203313" cy="1122906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0665-5430-48A1-A284-4C33F1891734}" type="datetime1">
              <a:rPr lang="en-US" smtClean="0"/>
              <a:t>2/17/2021</a:t>
            </a:fld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89" y="195851"/>
            <a:ext cx="960901" cy="6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20822" y="1727001"/>
            <a:ext cx="4191154" cy="2714524"/>
            <a:chOff x="4898330" y="-510867"/>
            <a:chExt cx="3612193" cy="23395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330" y="-510867"/>
              <a:ext cx="3612193" cy="23395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503459" y="80682"/>
              <a:ext cx="998099" cy="268942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1424" y="526260"/>
            <a:ext cx="4594298" cy="5324517"/>
            <a:chOff x="343462" y="867324"/>
            <a:chExt cx="4594298" cy="5324517"/>
          </a:xfrm>
        </p:grpSpPr>
        <p:grpSp>
          <p:nvGrpSpPr>
            <p:cNvPr id="19" name="Group 18"/>
            <p:cNvGrpSpPr/>
            <p:nvPr/>
          </p:nvGrpSpPr>
          <p:grpSpPr>
            <a:xfrm>
              <a:off x="343462" y="867324"/>
              <a:ext cx="4594298" cy="5324517"/>
              <a:chOff x="2814916" y="1906591"/>
              <a:chExt cx="4150583" cy="48102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609494" y="3015210"/>
                <a:ext cx="4810278" cy="259304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814916" y="1977781"/>
                <a:ext cx="950259" cy="1515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n-US" sz="2200" dirty="0" smtClean="0"/>
                  <a:t>NSS</a:t>
                </a:r>
              </a:p>
              <a:p>
                <a:pPr algn="r">
                  <a:spcAft>
                    <a:spcPts val="600"/>
                  </a:spcAft>
                </a:pPr>
                <a:r>
                  <a:rPr lang="en-US" sz="2200" dirty="0" smtClean="0"/>
                  <a:t>MOSI</a:t>
                </a:r>
              </a:p>
              <a:p>
                <a:pPr algn="r">
                  <a:spcAft>
                    <a:spcPts val="600"/>
                  </a:spcAft>
                </a:pPr>
                <a:r>
                  <a:rPr lang="en-US" sz="2200" dirty="0" smtClean="0"/>
                  <a:t>MISO</a:t>
                </a:r>
              </a:p>
              <a:p>
                <a:pPr algn="r">
                  <a:spcAft>
                    <a:spcPts val="600"/>
                  </a:spcAft>
                </a:pPr>
                <a:r>
                  <a:rPr lang="en-US" sz="2200" dirty="0" smtClean="0"/>
                  <a:t>SCK</a:t>
                </a:r>
                <a:endParaRPr lang="en-US" sz="2200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 rot="21422911">
                <a:off x="4199423" y="1966331"/>
                <a:ext cx="1154430" cy="480410"/>
              </a:xfrm>
              <a:prstGeom prst="rect">
                <a:avLst/>
              </a:prstGeom>
              <a:solidFill>
                <a:srgbClr val="0D3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3307716" y="3899536"/>
                <a:ext cx="1383924" cy="469004"/>
              </a:xfrm>
              <a:prstGeom prst="rect">
                <a:avLst/>
              </a:prstGeom>
              <a:solidFill>
                <a:srgbClr val="0D3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11153" y="4497165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DIO0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11153" y="2701056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DIO1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11153" y="1971496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DIO2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11153" y="2328833"/>
                <a:ext cx="523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RST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74451" y="4827209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3V3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11153" y="4827209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GND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50945" y="6205432"/>
                <a:ext cx="2508885" cy="492549"/>
              </a:xfrm>
              <a:prstGeom prst="rect">
                <a:avLst/>
              </a:prstGeom>
              <a:solidFill>
                <a:srgbClr val="0D3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0945" y="5257245"/>
                <a:ext cx="483236" cy="1104239"/>
              </a:xfrm>
              <a:prstGeom prst="rect">
                <a:avLst/>
              </a:prstGeom>
              <a:solidFill>
                <a:srgbClr val="0D3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76594" y="5257246"/>
                <a:ext cx="483236" cy="336496"/>
              </a:xfrm>
              <a:prstGeom prst="rect">
                <a:avLst/>
              </a:prstGeom>
              <a:solidFill>
                <a:srgbClr val="0D3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76594" y="3070388"/>
                <a:ext cx="534559" cy="147875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34179" y="2991365"/>
                <a:ext cx="1589477" cy="3214067"/>
              </a:xfrm>
              <a:prstGeom prst="rect">
                <a:avLst/>
              </a:prstGeom>
              <a:solidFill>
                <a:srgbClr val="0D3E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801404" y="5593743"/>
                <a:ext cx="492706" cy="641663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592870" y="939168"/>
              <a:ext cx="1321581" cy="162779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52423" y="1383088"/>
              <a:ext cx="1158074" cy="312048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7290" y="1756017"/>
              <a:ext cx="1158074" cy="312048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49218" y="974448"/>
              <a:ext cx="1158074" cy="312048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86518" y="3768018"/>
              <a:ext cx="1158074" cy="312048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623" y="4148551"/>
              <a:ext cx="1158074" cy="312048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22A1-1A5A-453F-9AA6-A7494A042D7D}" type="datetime1">
              <a:rPr lang="en-US" smtClean="0"/>
              <a:t>2/17/2021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89" y="195851"/>
            <a:ext cx="960901" cy="6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neDrive - Danang University of Technology\OneDrive\LoRa\Git\GeeLink-2021\LoKy\GeeLink_v1\Datasheet\ArduinoProMini_PinOU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7" y="466384"/>
            <a:ext cx="8364311" cy="59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4233" y="2667832"/>
            <a:ext cx="5920899" cy="151800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9DFE-E8C5-4864-9072-29FF348A7485}" type="datetime1">
              <a:rPr lang="en-US" smtClean="0"/>
              <a:t>2/17/2021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89" y="195851"/>
            <a:ext cx="960901" cy="6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Vu Duy Bao</dc:creator>
  <cp:lastModifiedBy>HO Vu Duy Bao</cp:lastModifiedBy>
  <cp:revision>18</cp:revision>
  <cp:lastPrinted>2021-02-15T09:28:07Z</cp:lastPrinted>
  <dcterms:created xsi:type="dcterms:W3CDTF">2021-02-08T12:38:51Z</dcterms:created>
  <dcterms:modified xsi:type="dcterms:W3CDTF">2021-02-17T14:33:22Z</dcterms:modified>
</cp:coreProperties>
</file>