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65DB-E436-46EF-BBE0-98A85AD0FAF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221006"/>
            <a:ext cx="11460480" cy="6218089"/>
            <a:chOff x="457200" y="221006"/>
            <a:chExt cx="11460480" cy="621808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57200" y="221006"/>
              <a:ext cx="11460480" cy="62180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126960" rIns="91440" bIns="6348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PART 1 - The prepare schematic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Voltage supply is </a:t>
              </a:r>
              <a:r>
                <a:rPr lang="en-US" altLang="en-US" sz="1500" b="1" dirty="0" smtClean="0">
                  <a:solidFill>
                    <a:srgbClr val="FF0000"/>
                  </a:solidFill>
                  <a:latin typeface="Helvetica Neue"/>
                </a:rPr>
                <a:t>3,3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volts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. This supply has to be well regulated with no voltage spikes</a:t>
              </a:r>
              <a:r>
                <a:rPr kumimoji="0" lang="en-US" altLang="en-US" sz="1500" b="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and a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n extra 10uF capacitor between 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3V3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and 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GND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. Also, the reset pin is negative enabled. In order to disable</a:t>
              </a:r>
              <a:r>
                <a:rPr kumimoji="0" lang="en-US" altLang="en-US" sz="1500" b="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it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, we need to apply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3V3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to it.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To reset</a:t>
              </a:r>
              <a:r>
                <a:rPr lang="en-US" altLang="en-US" sz="1500" dirty="0" smtClean="0">
                  <a:solidFill>
                    <a:srgbClr val="333333"/>
                  </a:solidFill>
                  <a:latin typeface="Helvetica Neue"/>
                </a:rPr>
                <a:t>,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a 10k Ohms resistor is needed between RESET and Vcc.</a:t>
              </a:r>
              <a:b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</a:b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64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64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dirty="0" smtClean="0">
                  <a:solidFill>
                    <a:srgbClr val="333333"/>
                  </a:solidFill>
                  <a:latin typeface="Helvetica Neue"/>
                </a:rPr>
                <a:t>In this tutorial,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ATMega328P works at 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3V3</a:t>
              </a:r>
              <a:r>
                <a:rPr lang="en-US" altLang="en-US" sz="1500" dirty="0" smtClean="0">
                  <a:solidFill>
                    <a:srgbClr val="333333"/>
                  </a:solidFill>
                  <a:latin typeface="Helvetica Neue"/>
                </a:rPr>
                <a:t>. F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or that, between pins 9 and 10 we place a </a:t>
              </a:r>
              <a:r>
                <a:rPr lang="en-US" altLang="en-US" sz="1500" b="1" dirty="0">
                  <a:solidFill>
                    <a:srgbClr val="333333"/>
                  </a:solidFill>
                  <a:latin typeface="Helvetica Neue"/>
                </a:rPr>
                <a:t>8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MHz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crystal. But this crystal, in order to oscillate needs two capacitors of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</a:t>
              </a: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22pF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 connected to 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GND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. In the figure above, you have all the pins of the chip. Right now, if the microcontroller has a bootloader, we could upload a code. But let's imagine it doesn't have a bootloader.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26" name="Picture 2" descr="arduino on breadboard schemati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243" y="1471296"/>
              <a:ext cx="7042394" cy="396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429"/>
          <a:stretch/>
        </p:blipFill>
        <p:spPr>
          <a:xfrm>
            <a:off x="7048500" y="4956810"/>
            <a:ext cx="236220" cy="281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245" y="4232494"/>
            <a:ext cx="207645" cy="130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79" y="1591735"/>
            <a:ext cx="483959" cy="253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513" y="1591735"/>
            <a:ext cx="483959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6641" y="148972"/>
            <a:ext cx="10780959" cy="630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333333"/>
                </a:solidFill>
                <a:latin typeface="Helvetica Neue"/>
              </a:rPr>
              <a:t>PART 2 - Burn </a:t>
            </a:r>
            <a:r>
              <a:rPr lang="en-US" altLang="en-US" sz="2200" dirty="0" smtClean="0">
                <a:solidFill>
                  <a:srgbClr val="333333"/>
                </a:solidFill>
                <a:latin typeface="Helvetica Neue"/>
              </a:rPr>
              <a:t>Bootloader</a:t>
            </a:r>
            <a:endParaRPr lang="en-US" altLang="en-US" sz="22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Now, if the chip doesn't have the bootloader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(brand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chip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), you have to make next connections from an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Arduino</a:t>
            </a:r>
            <a:r>
              <a:rPr kumimoji="0" lang="en-US" altLang="en-US" sz="1500" b="1" i="1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1500" b="1" i="1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Helvetica Neue"/>
              </a:rPr>
              <a:t>ProMini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These are the SPI pins, CLOCK, MISO and MOSI.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Now connect the Arduino to your PC. Open Arduino IDE and go to File → Examples → Arduino ISP and upload that example. It’s time to burn the bootloader. Go to Tools → Programmer → Arduino as ISP. By that we change the programmer to ISP. Finally, go to Tools → Burn bootloader. Now the LEDs of the Arduino will blink a lot. Once you get the message of bootloader burned we are good to go.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arduino on breadboard schemat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74" y="1211925"/>
            <a:ext cx="7423573" cy="41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80" y="4526281"/>
            <a:ext cx="175260" cy="14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46" y="3886200"/>
            <a:ext cx="176768" cy="111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507" y="1690754"/>
            <a:ext cx="327554" cy="171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494" y="1690754"/>
            <a:ext cx="332034" cy="1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219" y="498547"/>
            <a:ext cx="11750039" cy="13310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333333"/>
                </a:solidFill>
                <a:latin typeface="Helvetica Neue"/>
              </a:rPr>
              <a:t>PART 3 - Upload a </a:t>
            </a:r>
            <a:r>
              <a:rPr lang="en-US" altLang="en-US" sz="2200" dirty="0" smtClean="0">
                <a:solidFill>
                  <a:srgbClr val="333333"/>
                </a:solidFill>
                <a:latin typeface="Helvetica Neue"/>
              </a:rPr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Now, we have the bootloader so we can communicate with the RX and TX pins and upload a code. For that we need and FTDI module. Make the next connections and upload your code.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ATMega328 FTD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5"/>
          <a:stretch/>
        </p:blipFill>
        <p:spPr bwMode="auto">
          <a:xfrm>
            <a:off x="782792" y="1829620"/>
            <a:ext cx="11070068" cy="484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69" y="6235065"/>
            <a:ext cx="204723" cy="172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65" y="5467992"/>
            <a:ext cx="207645" cy="13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826" y="2853266"/>
            <a:ext cx="387171" cy="203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319" y="2853266"/>
            <a:ext cx="387171" cy="2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6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Vu Duy Bao</dc:creator>
  <cp:lastModifiedBy>HO Vu Duy Bao</cp:lastModifiedBy>
  <cp:revision>8</cp:revision>
  <dcterms:created xsi:type="dcterms:W3CDTF">2021-03-25T14:37:35Z</dcterms:created>
  <dcterms:modified xsi:type="dcterms:W3CDTF">2021-04-09T22:19:03Z</dcterms:modified>
</cp:coreProperties>
</file>