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65"/>
    <a:srgbClr val="2C628D"/>
    <a:srgbClr val="175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2" autoAdjust="0"/>
    <p:restoredTop sz="95597" autoAdjust="0"/>
  </p:normalViewPr>
  <p:slideViewPr>
    <p:cSldViewPr snapToGrid="0">
      <p:cViewPr varScale="1">
        <p:scale>
          <a:sx n="90" d="100"/>
          <a:sy n="90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71420-070B-4529-828E-78A45325F27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8912A-F624-4026-B0CA-DBFA518D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2CF-735B-4A69-A205-EF1786F89E7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53B7B-D7DF-491F-A559-6B0AA0BF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788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B30A-D6CF-4A77-A960-79FB771BC08D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0C26-ED5E-418D-B2C9-9BA61989CBB0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F144-9B7A-4E7B-BD93-D194F2F3C3E3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85C3-918B-4C84-8C2D-895E77FB400F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9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CF24-6D5D-44DE-8F46-E91C015C9644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0B1-495F-4B02-8990-24617829BF76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08F3-6BE9-4FC1-8682-696C6F4BE3B2}" type="datetime1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23E0-3EB5-45EA-8E2B-69CF9E4E315A}" type="datetime1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0903-C7AA-40AF-BDC9-4C969704932D}" type="datetime1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A842-CF5C-4815-AC10-B722F3B23BB9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6CD9-79EC-4D26-BEB5-C3436A08F63A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3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0F6F4-EA81-4D88-B683-D47A71EF6FCC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Diagonal Corner Rectangle 16"/>
          <p:cNvSpPr/>
          <p:nvPr/>
        </p:nvSpPr>
        <p:spPr>
          <a:xfrm rot="5400000">
            <a:off x="4136740" y="2134621"/>
            <a:ext cx="2376590" cy="1595718"/>
          </a:xfrm>
          <a:prstGeom prst="round2Diag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38515" y="1228235"/>
            <a:ext cx="1403401" cy="69028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Antenna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34455" y="2521112"/>
            <a:ext cx="1407461" cy="6902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34455" y="4009135"/>
            <a:ext cx="1407461" cy="69028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7374" y="2614702"/>
            <a:ext cx="1165411" cy="69028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LoKy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85763" y="672346"/>
            <a:ext cx="1165411" cy="69028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(pin A)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85762" y="1870629"/>
            <a:ext cx="1165411" cy="69028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 (pin I1)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85762" y="3068912"/>
            <a:ext cx="1165411" cy="6902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Decoder (pin I2)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1817601" y="1228235"/>
            <a:ext cx="416855" cy="3471183"/>
          </a:xfrm>
          <a:prstGeom prst="leftBrace">
            <a:avLst>
              <a:gd name="adj1" fmla="val 143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652681" y="479682"/>
            <a:ext cx="3872748" cy="2187388"/>
            <a:chOff x="4840941" y="977153"/>
            <a:chExt cx="3872748" cy="2187388"/>
          </a:xfrm>
        </p:grpSpPr>
        <p:sp>
          <p:nvSpPr>
            <p:cNvPr id="13" name="Round Diagonal Corner Rectangle 12"/>
            <p:cNvSpPr/>
            <p:nvPr/>
          </p:nvSpPr>
          <p:spPr>
            <a:xfrm>
              <a:off x="4840941" y="977153"/>
              <a:ext cx="1586753" cy="2187388"/>
            </a:xfrm>
            <a:prstGeom prst="round2Diag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472510" y="1470682"/>
              <a:ext cx="2241179" cy="1200329"/>
              <a:chOff x="6472512" y="977153"/>
              <a:chExt cx="2241179" cy="1200329"/>
            </a:xfrm>
          </p:grpSpPr>
          <p:sp>
            <p:nvSpPr>
              <p:cNvPr id="14" name="Left Brace 13"/>
              <p:cNvSpPr/>
              <p:nvPr/>
            </p:nvSpPr>
            <p:spPr>
              <a:xfrm>
                <a:off x="6472512" y="1049147"/>
                <a:ext cx="304803" cy="1056340"/>
              </a:xfrm>
              <a:prstGeom prst="leftBrace">
                <a:avLst>
                  <a:gd name="adj1" fmla="val 64433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777315" y="977153"/>
                <a:ext cx="19363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Rectifier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Regulator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SuperCap</a:t>
                </a:r>
                <a:endParaRPr lang="en-US" sz="2400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6197963" y="2622825"/>
            <a:ext cx="2404803" cy="619309"/>
            <a:chOff x="6517327" y="1267662"/>
            <a:chExt cx="2404803" cy="619309"/>
          </a:xfrm>
        </p:grpSpPr>
        <p:sp>
          <p:nvSpPr>
            <p:cNvPr id="19" name="Left Brace 18"/>
            <p:cNvSpPr/>
            <p:nvPr/>
          </p:nvSpPr>
          <p:spPr>
            <a:xfrm>
              <a:off x="6517327" y="1267662"/>
              <a:ext cx="199481" cy="619309"/>
            </a:xfrm>
            <a:prstGeom prst="leftBrace">
              <a:avLst>
                <a:gd name="adj1" fmla="val 5079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6807" y="1377261"/>
              <a:ext cx="2205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Optocoupler</a:t>
              </a:r>
              <a:endParaRPr lang="en-US" sz="2000" dirty="0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864" y="1896255"/>
            <a:ext cx="744693" cy="73595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31" y="3002520"/>
            <a:ext cx="625981" cy="1131266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491541" y="4219517"/>
            <a:ext cx="6649092" cy="2044402"/>
            <a:chOff x="4643941" y="3887821"/>
            <a:chExt cx="6649092" cy="2044402"/>
          </a:xfrm>
        </p:grpSpPr>
        <p:grpSp>
          <p:nvGrpSpPr>
            <p:cNvPr id="23" name="Group 22"/>
            <p:cNvGrpSpPr/>
            <p:nvPr/>
          </p:nvGrpSpPr>
          <p:grpSpPr>
            <a:xfrm>
              <a:off x="6754344" y="3887821"/>
              <a:ext cx="4538689" cy="2044402"/>
              <a:chOff x="6786609" y="4036032"/>
              <a:chExt cx="4538689" cy="2044402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6609" y="4775030"/>
                <a:ext cx="1036322" cy="798578"/>
              </a:xfrm>
              <a:prstGeom prst="rect">
                <a:avLst/>
              </a:prstGeom>
            </p:spPr>
          </p:pic>
          <p:sp>
            <p:nvSpPr>
              <p:cNvPr id="28" name="Right Arrow 27"/>
              <p:cNvSpPr/>
              <p:nvPr/>
            </p:nvSpPr>
            <p:spPr>
              <a:xfrm>
                <a:off x="8098151" y="4824583"/>
                <a:ext cx="1399730" cy="699472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Node-RED</a:t>
                </a:r>
                <a:endParaRPr lang="en-US" dirty="0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9773101" y="4036032"/>
                <a:ext cx="1552197" cy="2044402"/>
                <a:chOff x="10019584" y="3246670"/>
                <a:chExt cx="1552197" cy="2044402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10091952" y="4085585"/>
                  <a:ext cx="1407461" cy="690283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Application Server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30372" y="3246670"/>
                  <a:ext cx="730620" cy="730620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9584" y="4884163"/>
                  <a:ext cx="1552197" cy="406909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Bent-Up Arrow 25"/>
            <p:cNvSpPr/>
            <p:nvPr/>
          </p:nvSpPr>
          <p:spPr>
            <a:xfrm rot="5400000">
              <a:off x="4961962" y="3716778"/>
              <a:ext cx="1272988" cy="1909029"/>
            </a:xfrm>
            <a:prstGeom prst="bentUpArrow">
              <a:avLst>
                <a:gd name="adj1" fmla="val 25704"/>
                <a:gd name="adj2" fmla="val 19661"/>
                <a:gd name="adj3" fmla="val 33451"/>
              </a:avLst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Info_TIC</a:t>
              </a: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11" y="835419"/>
            <a:ext cx="203313" cy="1122906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10343493" y="242187"/>
            <a:ext cx="1587062" cy="439131"/>
            <a:chOff x="9375382" y="179434"/>
            <a:chExt cx="2447596" cy="67723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2077" y="179434"/>
              <a:ext cx="960901" cy="66081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382" y="179434"/>
              <a:ext cx="1397047" cy="6772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5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0" y="349436"/>
            <a:ext cx="6475017" cy="6272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49" y="349436"/>
            <a:ext cx="4450762" cy="2366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82" y="2942572"/>
            <a:ext cx="3537696" cy="36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92"/>
          <a:stretch/>
        </p:blipFill>
        <p:spPr>
          <a:xfrm>
            <a:off x="7049443" y="383048"/>
            <a:ext cx="4302629" cy="291642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5400000">
            <a:off x="4171639" y="754114"/>
            <a:ext cx="2924992" cy="1894457"/>
            <a:chOff x="4898330" y="-510867"/>
            <a:chExt cx="3612193" cy="23395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8330" y="-510867"/>
              <a:ext cx="3612193" cy="233954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503459" y="80682"/>
              <a:ext cx="998099" cy="268942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23863" y="284815"/>
            <a:ext cx="1274608" cy="1320694"/>
            <a:chOff x="535224" y="742517"/>
            <a:chExt cx="1570989" cy="1627791"/>
          </a:xfrm>
        </p:grpSpPr>
        <p:sp>
          <p:nvSpPr>
            <p:cNvPr id="22" name="Rectangle 21"/>
            <p:cNvSpPr/>
            <p:nvPr/>
          </p:nvSpPr>
          <p:spPr>
            <a:xfrm>
              <a:off x="784632" y="742517"/>
              <a:ext cx="1321581" cy="162779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35224" y="749473"/>
              <a:ext cx="1051845" cy="161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600" dirty="0" smtClean="0"/>
                <a:t>NSS</a:t>
              </a:r>
            </a:p>
            <a:p>
              <a:pPr algn="r">
                <a:spcAft>
                  <a:spcPts val="600"/>
                </a:spcAft>
              </a:pPr>
              <a:r>
                <a:rPr lang="en-US" sz="1600" dirty="0" smtClean="0"/>
                <a:t>MOSI</a:t>
              </a:r>
            </a:p>
            <a:p>
              <a:pPr algn="r">
                <a:spcAft>
                  <a:spcPts val="600"/>
                </a:spcAft>
              </a:pPr>
              <a:r>
                <a:rPr lang="en-US" sz="1600" dirty="0" smtClean="0"/>
                <a:t>MISO</a:t>
              </a:r>
            </a:p>
            <a:p>
              <a:pPr algn="r">
                <a:spcAft>
                  <a:spcPts val="600"/>
                </a:spcAft>
              </a:pPr>
              <a:r>
                <a:rPr lang="en-US" sz="1600" dirty="0" smtClean="0"/>
                <a:t>SCK</a:t>
              </a:r>
              <a:endParaRPr lang="en-US" sz="16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496012" y="284438"/>
            <a:ext cx="1036766" cy="431445"/>
          </a:xfrm>
          <a:prstGeom prst="rect">
            <a:avLst/>
          </a:prstGeom>
          <a:solidFill>
            <a:srgbClr val="0D3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1" name="Group 20"/>
          <p:cNvGrpSpPr/>
          <p:nvPr/>
        </p:nvGrpSpPr>
        <p:grpSpPr>
          <a:xfrm>
            <a:off x="2897960" y="2567606"/>
            <a:ext cx="1017718" cy="338555"/>
            <a:chOff x="3849052" y="3538190"/>
            <a:chExt cx="1254365" cy="417278"/>
          </a:xfrm>
        </p:grpSpPr>
        <p:sp>
          <p:nvSpPr>
            <p:cNvPr id="27" name="Rectangle 26"/>
            <p:cNvSpPr/>
            <p:nvPr/>
          </p:nvSpPr>
          <p:spPr>
            <a:xfrm>
              <a:off x="3849052" y="3571367"/>
              <a:ext cx="1187302" cy="31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0142" y="3538190"/>
              <a:ext cx="743275" cy="417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DIO0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12508" y="909494"/>
            <a:ext cx="1004745" cy="338555"/>
            <a:chOff x="3849052" y="1512451"/>
            <a:chExt cx="1238376" cy="417278"/>
          </a:xfrm>
        </p:grpSpPr>
        <p:sp>
          <p:nvSpPr>
            <p:cNvPr id="25" name="Rectangle 24"/>
            <p:cNvSpPr/>
            <p:nvPr/>
          </p:nvSpPr>
          <p:spPr>
            <a:xfrm>
              <a:off x="3849052" y="1559366"/>
              <a:ext cx="1158074" cy="31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4152" y="1512451"/>
              <a:ext cx="743276" cy="417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DIO1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905958" y="284900"/>
            <a:ext cx="1006847" cy="338555"/>
            <a:chOff x="3840980" y="742622"/>
            <a:chExt cx="1240966" cy="417278"/>
          </a:xfrm>
        </p:grpSpPr>
        <p:sp>
          <p:nvSpPr>
            <p:cNvPr id="26" name="Rectangle 25"/>
            <p:cNvSpPr/>
            <p:nvPr/>
          </p:nvSpPr>
          <p:spPr>
            <a:xfrm>
              <a:off x="3840980" y="777797"/>
              <a:ext cx="1158074" cy="31204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8670" y="742622"/>
              <a:ext cx="743276" cy="417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DIO2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08559" y="605730"/>
            <a:ext cx="941928" cy="338555"/>
            <a:chOff x="3844185" y="1138054"/>
            <a:chExt cx="1160952" cy="417278"/>
          </a:xfrm>
        </p:grpSpPr>
        <p:sp>
          <p:nvSpPr>
            <p:cNvPr id="23" name="Rectangle 22"/>
            <p:cNvSpPr/>
            <p:nvPr/>
          </p:nvSpPr>
          <p:spPr>
            <a:xfrm>
              <a:off x="3844185" y="1186437"/>
              <a:ext cx="1158074" cy="31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05222" y="1138054"/>
              <a:ext cx="599915" cy="417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RST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14982" y="2825284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GND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24463" y="3537870"/>
            <a:ext cx="423982" cy="6394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31" name="Group 30"/>
          <p:cNvGrpSpPr/>
          <p:nvPr/>
        </p:nvGrpSpPr>
        <p:grpSpPr>
          <a:xfrm>
            <a:off x="2909915" y="1205637"/>
            <a:ext cx="1263281" cy="368639"/>
            <a:chOff x="3845856" y="1877456"/>
            <a:chExt cx="1557029" cy="454358"/>
          </a:xfrm>
        </p:grpSpPr>
        <p:sp>
          <p:nvSpPr>
            <p:cNvPr id="36" name="Rectangle 35"/>
            <p:cNvSpPr/>
            <p:nvPr/>
          </p:nvSpPr>
          <p:spPr>
            <a:xfrm rot="16200000">
              <a:off x="4373774" y="1349538"/>
              <a:ext cx="454358" cy="151019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38670" y="1894507"/>
              <a:ext cx="1064215" cy="41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7030A0"/>
                  </a:solidFill>
                </a:rPr>
                <a:t>i</a:t>
              </a:r>
              <a:r>
                <a:rPr lang="en-US" sz="1600" i="1" dirty="0" smtClean="0">
                  <a:solidFill>
                    <a:srgbClr val="7030A0"/>
                  </a:solidFill>
                </a:rPr>
                <a:t>nfo_TIC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2890" y="2838322"/>
            <a:ext cx="953123" cy="338554"/>
            <a:chOff x="849709" y="3903517"/>
            <a:chExt cx="1174750" cy="417277"/>
          </a:xfrm>
        </p:grpSpPr>
        <p:sp>
          <p:nvSpPr>
            <p:cNvPr id="29" name="Rectangle 28"/>
            <p:cNvSpPr/>
            <p:nvPr/>
          </p:nvSpPr>
          <p:spPr>
            <a:xfrm>
              <a:off x="866385" y="3942935"/>
              <a:ext cx="1158074" cy="312048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9709" y="3903517"/>
              <a:ext cx="634610" cy="41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3V3</a:t>
              </a: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5" y="264256"/>
            <a:ext cx="2269477" cy="41869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704294" y="1993028"/>
            <a:ext cx="1222460" cy="447422"/>
          </a:xfrm>
          <a:prstGeom prst="rect">
            <a:avLst/>
          </a:prstGeom>
          <a:solidFill>
            <a:srgbClr val="0D3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Rectangle 27"/>
          <p:cNvSpPr/>
          <p:nvPr/>
        </p:nvSpPr>
        <p:spPr>
          <a:xfrm>
            <a:off x="1539237" y="1198830"/>
            <a:ext cx="1390041" cy="2827730"/>
          </a:xfrm>
          <a:prstGeom prst="rect">
            <a:avLst/>
          </a:prstGeom>
          <a:solidFill>
            <a:srgbClr val="0D3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 17"/>
          <p:cNvSpPr/>
          <p:nvPr/>
        </p:nvSpPr>
        <p:spPr>
          <a:xfrm>
            <a:off x="2905498" y="1574277"/>
            <a:ext cx="458253" cy="102546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Rectangle 45"/>
          <p:cNvSpPr/>
          <p:nvPr/>
        </p:nvSpPr>
        <p:spPr>
          <a:xfrm>
            <a:off x="1493553" y="289783"/>
            <a:ext cx="1222460" cy="447422"/>
          </a:xfrm>
          <a:prstGeom prst="rect">
            <a:avLst/>
          </a:prstGeom>
          <a:solidFill>
            <a:srgbClr val="0D3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Rectangle 46"/>
          <p:cNvSpPr/>
          <p:nvPr/>
        </p:nvSpPr>
        <p:spPr>
          <a:xfrm rot="5400000">
            <a:off x="1089367" y="787235"/>
            <a:ext cx="1169064" cy="360691"/>
          </a:xfrm>
          <a:prstGeom prst="rect">
            <a:avLst/>
          </a:prstGeom>
          <a:solidFill>
            <a:srgbClr val="0D3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 47"/>
          <p:cNvSpPr/>
          <p:nvPr/>
        </p:nvSpPr>
        <p:spPr>
          <a:xfrm rot="5400000">
            <a:off x="2130794" y="1039126"/>
            <a:ext cx="1169064" cy="360691"/>
          </a:xfrm>
          <a:prstGeom prst="rect">
            <a:avLst/>
          </a:prstGeom>
          <a:solidFill>
            <a:srgbClr val="0D3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1805" t="-301" r="1" b="6542"/>
          <a:stretch/>
        </p:blipFill>
        <p:spPr>
          <a:xfrm>
            <a:off x="509127" y="4656460"/>
            <a:ext cx="5015821" cy="1875939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6006137" y="3857616"/>
            <a:ext cx="5841889" cy="2866218"/>
            <a:chOff x="6661538" y="209549"/>
            <a:chExt cx="5186643" cy="2471491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6"/>
            <a:srcRect b="4367"/>
            <a:stretch/>
          </p:blipFill>
          <p:spPr>
            <a:xfrm>
              <a:off x="6661538" y="209549"/>
              <a:ext cx="5186643" cy="2379601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6661538" y="2426063"/>
              <a:ext cx="366791" cy="254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528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69215" y="212647"/>
            <a:ext cx="6697920" cy="6238954"/>
            <a:chOff x="1286449" y="-228150"/>
            <a:chExt cx="6239474" cy="58119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r="17917"/>
            <a:stretch/>
          </p:blipFill>
          <p:spPr>
            <a:xfrm>
              <a:off x="1286449" y="3153016"/>
              <a:ext cx="2372107" cy="243075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5095" t="5178" b="3531"/>
            <a:stretch/>
          </p:blipFill>
          <p:spPr>
            <a:xfrm rot="1154879">
              <a:off x="3879066" y="2526122"/>
              <a:ext cx="3447853" cy="301666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5441" b="9639"/>
            <a:stretch/>
          </p:blipFill>
          <p:spPr>
            <a:xfrm rot="5400000">
              <a:off x="4716750" y="-155820"/>
              <a:ext cx="2881503" cy="2736843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831560" y="567750"/>
            <a:ext cx="5212811" cy="5883851"/>
            <a:chOff x="-252147" y="977387"/>
            <a:chExt cx="5212811" cy="588385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b="24649"/>
            <a:stretch/>
          </p:blipFill>
          <p:spPr>
            <a:xfrm>
              <a:off x="-252147" y="6080670"/>
              <a:ext cx="5212811" cy="780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l="5504" r="4255"/>
            <a:stretch/>
          </p:blipFill>
          <p:spPr>
            <a:xfrm>
              <a:off x="183428" y="977387"/>
              <a:ext cx="4479749" cy="4919564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949894" y="608165"/>
            <a:ext cx="2210600" cy="15734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071" y="211061"/>
            <a:ext cx="1697686" cy="20232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2" y="2234348"/>
            <a:ext cx="1981721" cy="2231056"/>
          </a:xfrm>
          <a:prstGeom prst="rect">
            <a:avLst/>
          </a:prstGeom>
        </p:spPr>
      </p:pic>
      <p:pic>
        <p:nvPicPr>
          <p:cNvPr id="1026" name="Picture 2" descr="http://ae01.alicdn.com/kf/HTB1HGF6XZfrK1Rjy1Xdq6yemFXaZ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441" y="140718"/>
            <a:ext cx="2016930" cy="11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Vu Duy Bao</dc:creator>
  <cp:lastModifiedBy>HO Vu Duy Bao</cp:lastModifiedBy>
  <cp:revision>49</cp:revision>
  <cp:lastPrinted>2021-02-15T09:28:07Z</cp:lastPrinted>
  <dcterms:created xsi:type="dcterms:W3CDTF">2021-02-08T12:38:51Z</dcterms:created>
  <dcterms:modified xsi:type="dcterms:W3CDTF">2021-03-30T16:58:22Z</dcterms:modified>
</cp:coreProperties>
</file>