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23ad4d97b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23ad4d97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23ad4d97b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23ad4d97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23ad4d97b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23ad4d97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6cc94e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6cc94e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6cc94ea4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6cc94ea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3ad4d97b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23ad4d97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ad4d97b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ad4d97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6cc94ea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f6cc94ea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3ad4d97b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23ad4d97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23ad4d97b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23ad4d97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3faad4c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3faad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Geo-fencing platform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301150"/>
            <a:ext cx="4341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/>
              <a:t>Context aware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Federica La Piana:0000939542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Stefano Balla: 0000953765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Gianluca Spiller:0000931682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000" y="2400275"/>
            <a:ext cx="4341301" cy="223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 Frontend: OpenLayer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451075" y="2078875"/>
            <a:ext cx="57627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Reperimento delle risorse presenti nel database tramite richieste Ajax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Trasformazione dei dati geometrici in opportune geometrie 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Inserimento dei dati  in una sorgente (Source).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Aggiornamento e inserimento del layer sulla mappa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350" y="2802050"/>
            <a:ext cx="1973376" cy="1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 Frontend: OpenLayer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540900" y="2274300"/>
            <a:ext cx="4031100" cy="215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t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t" sz="9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coord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it" sz="9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it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//console.log(coord[i]);</a:t>
            </a:r>
            <a:endParaRPr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feature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readFeature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coord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]));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feature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t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getGeometry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it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"EPSG:4326"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"EPSG:3857"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vectorSource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addFeature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feature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866850" y="2274300"/>
            <a:ext cx="4031100" cy="215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vectorLayer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t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layer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source: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vectorSource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style: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customStyleFunction</a:t>
            </a:r>
            <a:endParaRPr sz="9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});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addLayer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vectorLayer</a:t>
            </a:r>
            <a:r>
              <a:rPr lang="it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 Frontend: QGIS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9450" y="2078875"/>
            <a:ext cx="64299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Connessione con il database pgAdmin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Esecuzione delle query tramite Db Manager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Trasformazione dei risultati in layer e caricamento sulla mappa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Utilizzo dei classificatori sui dati di posizione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900" y="2992600"/>
            <a:ext cx="1641475" cy="16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Architettura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24275"/>
            <a:ext cx="3034200" cy="24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Client Mobile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Server</a:t>
            </a:r>
            <a:endParaRPr baseline="30000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Database Postgres POSTGIS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Frontend (OL e QGIS )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625" y="1318650"/>
            <a:ext cx="459277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 Client Mobile: Localizzazione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963875"/>
            <a:ext cx="35823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Utilizzo di  un service in background per richiedere, a intervalli di tempo regolari, l’ultima posizione nota del dispositivo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Aggiornamento dell’interfaccia utente tramite Broadcast Receiver.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225" y="648950"/>
            <a:ext cx="4048901" cy="361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 Client Mobile: Risparmio energetico</a:t>
            </a:r>
            <a:r>
              <a:rPr lang="it"/>
              <a:t>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25900" y="2352875"/>
            <a:ext cx="79197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6138000" y="2029722"/>
            <a:ext cx="2703071" cy="2643287"/>
            <a:chOff x="5632317" y="1189775"/>
            <a:chExt cx="3305700" cy="3483050"/>
          </a:xfrm>
        </p:grpSpPr>
        <p:sp>
          <p:nvSpPr>
            <p:cNvPr id="110" name="Google Shape;110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Risultati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Roboto"/>
                  <a:ea typeface="Roboto"/>
                  <a:cs typeface="Roboto"/>
                  <a:sym typeface="Roboto"/>
                </a:rPr>
                <a:t>Piedi: 75s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Roboto"/>
                  <a:ea typeface="Roboto"/>
                  <a:cs typeface="Roboto"/>
                  <a:sym typeface="Roboto"/>
                </a:rPr>
                <a:t>Bicicletta: 27 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Roboto"/>
                  <a:ea typeface="Roboto"/>
                  <a:cs typeface="Roboto"/>
                  <a:sym typeface="Roboto"/>
                </a:rPr>
                <a:t>Automobile: 47s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729438" y="2029809"/>
            <a:ext cx="2900300" cy="2643124"/>
            <a:chOff x="0" y="1189989"/>
            <a:chExt cx="3546900" cy="3482836"/>
          </a:xfrm>
        </p:grpSpPr>
        <p:sp>
          <p:nvSpPr>
            <p:cNvPr id="113" name="Google Shape;113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1A9988">
                <a:alpha val="61619"/>
              </a:srgbClr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Idea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Roboto"/>
                  <a:ea typeface="Roboto"/>
                  <a:cs typeface="Roboto"/>
                  <a:sym typeface="Roboto"/>
                </a:rPr>
                <a:t>Calcolo della velocità media di ogni mobilità.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Roboto"/>
                  <a:ea typeface="Roboto"/>
                  <a:cs typeface="Roboto"/>
                  <a:sym typeface="Roboto"/>
                </a:rPr>
                <a:t>Scelta di un segmento spaziale rilevante.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Roboto"/>
                  <a:ea typeface="Roboto"/>
                  <a:cs typeface="Roboto"/>
                  <a:sym typeface="Roboto"/>
                </a:rPr>
                <a:t>Calcolo tempo di aggiornamento.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3434113" y="2029797"/>
            <a:ext cx="2901743" cy="2643212"/>
            <a:chOff x="2944204" y="1189874"/>
            <a:chExt cx="3305700" cy="3482951"/>
          </a:xfrm>
        </p:grpSpPr>
        <p:sp>
          <p:nvSpPr>
            <p:cNvPr id="116" name="Google Shape;116;p16"/>
            <p:cNvSpPr/>
            <p:nvPr/>
          </p:nvSpPr>
          <p:spPr>
            <a:xfrm>
              <a:off x="2944204" y="1189874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1A9988">
                <a:alpha val="86490"/>
              </a:srgbClr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Realizzazione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Roboto"/>
                  <a:ea typeface="Roboto"/>
                  <a:cs typeface="Roboto"/>
                  <a:sym typeface="Roboto"/>
                </a:rPr>
                <a:t>Dati da Google Maps.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Roboto"/>
                  <a:ea typeface="Roboto"/>
                  <a:cs typeface="Roboto"/>
                  <a:sym typeface="Roboto"/>
                </a:rPr>
                <a:t>Calcolo delle medie.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Roboto"/>
                  <a:ea typeface="Roboto"/>
                  <a:cs typeface="Roboto"/>
                  <a:sym typeface="Roboto"/>
                </a:rPr>
                <a:t>Valutazione dei risultati tramite 𝝈.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Roboto"/>
                  <a:ea typeface="Roboto"/>
                  <a:cs typeface="Roboto"/>
                  <a:sym typeface="Roboto"/>
                </a:rPr>
                <a:t>Metodo euristico per bicicletta.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 Client Mobile: Mobilità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450" y="2119350"/>
            <a:ext cx="48816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Utilizzo di   un service in background per gli aggiornamenti della mobilità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Ottimizzazione dal punto di vista energetico. 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Comunicazione al Main tramite un broadcast receiver dell’attività riconosciuta inclusa la confidenza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075" y="1486700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30000" y="1318650"/>
            <a:ext cx="71481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 Client Mobile: Trasferimento dati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730000" y="2424150"/>
            <a:ext cx="4455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30000" y="1982275"/>
            <a:ext cx="45174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odellazione dei dati di posizione in formato geoJSON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nvio delle richieste HTTP a un endpoint RESTful tramite </a:t>
            </a:r>
            <a:r>
              <a:rPr i="1"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Volley</a:t>
            </a:r>
            <a:endParaRPr i="1"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omunicazione al server dei dati di posizione e di mobilità, incluso ora e id del dispositivo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Visualizzazione  della risposta del Server in una TextView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145" y="1235274"/>
            <a:ext cx="3768025" cy="267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 Client Mobile: Tempo di notifica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729450" y="2085475"/>
            <a:ext cx="3007800" cy="1317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SELECT somma/tot as media </a:t>
            </a:r>
            <a:endParaRPr b="1"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tot: # elementi validi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somma: somma della differenza fra tempo di arrivo notifica e tempo di invio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175" y="2234081"/>
            <a:ext cx="6315201" cy="260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r>
              <a:rPr lang="it">
                <a:solidFill>
                  <a:srgbClr val="434343"/>
                </a:solidFill>
              </a:rPr>
              <a:t>Database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553225" y="1995425"/>
            <a:ext cx="3656400" cy="29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Memorizzazione dei dati relativi  ai geofences e alle posizioni inviate dalle app mobile. 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rPr lang="it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Utilizzo di  PostGis per  il calcolo delle inferenze fra geofences e posizioni degli utenti.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1800"/>
            <a:ext cx="4090700" cy="278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 Database: Query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181400" y="2305275"/>
            <a:ext cx="85641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416875" y="3034475"/>
            <a:ext cx="4474200" cy="1809600"/>
          </a:xfrm>
          <a:prstGeom prst="rect">
            <a:avLst/>
          </a:prstGeom>
          <a:noFill/>
          <a:ln cap="flat" cmpd="sng" w="952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SELECT ST_ClusterKMeans(geom, 3) OVER() AS cid, tt.id, ST_AsText(geom) 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FROM traiettoriespaz tt  INNER JOIN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(SELECT id, MAX(date) AS MaxDateTime 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FROM traiettoriespaz 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GROUP BY id) groupedtt ON tt.id = groupedtt.id AND tt.date = groupedtt.MaxDateTime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5151225" y="3172775"/>
            <a:ext cx="3594300" cy="122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SELECT DISTINCT ON (id) id, ST_AsText(ST_MakeLine(geom)) 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FROM traiettoriespaz 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GROUP BY  id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16875" y="2304150"/>
            <a:ext cx="4474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Query che applica il classificatore Kmean sui punti di arrivo degli utenti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151225" y="2350959"/>
            <a:ext cx="35943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Query che seleziona i punti di posizione e li trasforma in linee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