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0" r:id="rId8"/>
    <p:sldId id="263" r:id="rId9"/>
    <p:sldId id="264" r:id="rId10"/>
    <p:sldId id="266"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BB3448-81B8-448A-AF52-295EDD8402B7}" v="15" dt="2024-04-01T17:58:57.1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oster Quicky" userId="12692d505a63f4a2" providerId="LiveId" clId="{D0BB3448-81B8-448A-AF52-295EDD8402B7}"/>
    <pc:docChg chg="undo custSel addSld delSld modSld">
      <pc:chgData name="Booster Quicky" userId="12692d505a63f4a2" providerId="LiveId" clId="{D0BB3448-81B8-448A-AF52-295EDD8402B7}" dt="2024-04-01T18:05:17.428" v="4607" actId="20577"/>
      <pc:docMkLst>
        <pc:docMk/>
      </pc:docMkLst>
      <pc:sldChg chg="modSp mod">
        <pc:chgData name="Booster Quicky" userId="12692d505a63f4a2" providerId="LiveId" clId="{D0BB3448-81B8-448A-AF52-295EDD8402B7}" dt="2024-03-31T08:00:54.395" v="14" actId="20577"/>
        <pc:sldMkLst>
          <pc:docMk/>
          <pc:sldMk cId="1167677196" sldId="256"/>
        </pc:sldMkLst>
        <pc:spChg chg="mod">
          <ac:chgData name="Booster Quicky" userId="12692d505a63f4a2" providerId="LiveId" clId="{D0BB3448-81B8-448A-AF52-295EDD8402B7}" dt="2024-03-31T08:00:50.014" v="7" actId="20577"/>
          <ac:spMkLst>
            <pc:docMk/>
            <pc:sldMk cId="1167677196" sldId="256"/>
            <ac:spMk id="2" creationId="{D1A0CDEC-3C9C-36DC-93F7-715D6C4FFE18}"/>
          </ac:spMkLst>
        </pc:spChg>
        <pc:spChg chg="mod">
          <ac:chgData name="Booster Quicky" userId="12692d505a63f4a2" providerId="LiveId" clId="{D0BB3448-81B8-448A-AF52-295EDD8402B7}" dt="2024-03-31T08:00:54.395" v="14" actId="20577"/>
          <ac:spMkLst>
            <pc:docMk/>
            <pc:sldMk cId="1167677196" sldId="256"/>
            <ac:spMk id="3" creationId="{D36EF124-9F22-0A10-C295-AE60AFA42984}"/>
          </ac:spMkLst>
        </pc:spChg>
      </pc:sldChg>
      <pc:sldChg chg="addSp delSp modSp mod">
        <pc:chgData name="Booster Quicky" userId="12692d505a63f4a2" providerId="LiveId" clId="{D0BB3448-81B8-448A-AF52-295EDD8402B7}" dt="2024-04-01T17:58:57.105" v="4602" actId="1076"/>
        <pc:sldMkLst>
          <pc:docMk/>
          <pc:sldMk cId="1761358340" sldId="257"/>
        </pc:sldMkLst>
        <pc:picChg chg="add mod">
          <ac:chgData name="Booster Quicky" userId="12692d505a63f4a2" providerId="LiveId" clId="{D0BB3448-81B8-448A-AF52-295EDD8402B7}" dt="2024-04-01T17:58:57.105" v="4602" actId="1076"/>
          <ac:picMkLst>
            <pc:docMk/>
            <pc:sldMk cId="1761358340" sldId="257"/>
            <ac:picMk id="4" creationId="{7EE64CD0-24AB-E063-F706-ECD16713B02B}"/>
          </ac:picMkLst>
        </pc:picChg>
        <pc:picChg chg="del">
          <ac:chgData name="Booster Quicky" userId="12692d505a63f4a2" providerId="LiveId" clId="{D0BB3448-81B8-448A-AF52-295EDD8402B7}" dt="2024-04-01T17:58:49.193" v="4599" actId="478"/>
          <ac:picMkLst>
            <pc:docMk/>
            <pc:sldMk cId="1761358340" sldId="257"/>
            <ac:picMk id="5" creationId="{A5830C5B-C7D9-288C-D993-3C9CE2171047}"/>
          </ac:picMkLst>
        </pc:picChg>
      </pc:sldChg>
      <pc:sldChg chg="modSp mod">
        <pc:chgData name="Booster Quicky" userId="12692d505a63f4a2" providerId="LiveId" clId="{D0BB3448-81B8-448A-AF52-295EDD8402B7}" dt="2024-04-01T16:08:44.271" v="922" actId="20577"/>
        <pc:sldMkLst>
          <pc:docMk/>
          <pc:sldMk cId="1761494210" sldId="258"/>
        </pc:sldMkLst>
        <pc:spChg chg="mod">
          <ac:chgData name="Booster Quicky" userId="12692d505a63f4a2" providerId="LiveId" clId="{D0BB3448-81B8-448A-AF52-295EDD8402B7}" dt="2024-04-01T16:08:44.271" v="922" actId="20577"/>
          <ac:spMkLst>
            <pc:docMk/>
            <pc:sldMk cId="1761494210" sldId="258"/>
            <ac:spMk id="3" creationId="{DB284742-01CD-8731-ACB4-DCAFF9430FC6}"/>
          </ac:spMkLst>
        </pc:spChg>
      </pc:sldChg>
      <pc:sldChg chg="delSp modSp mod">
        <pc:chgData name="Booster Quicky" userId="12692d505a63f4a2" providerId="LiveId" clId="{D0BB3448-81B8-448A-AF52-295EDD8402B7}" dt="2024-04-01T16:25:27.035" v="2047" actId="20577"/>
        <pc:sldMkLst>
          <pc:docMk/>
          <pc:sldMk cId="1872345743" sldId="259"/>
        </pc:sldMkLst>
        <pc:spChg chg="mod">
          <ac:chgData name="Booster Quicky" userId="12692d505a63f4a2" providerId="LiveId" clId="{D0BB3448-81B8-448A-AF52-295EDD8402B7}" dt="2024-04-01T16:25:27.035" v="2047" actId="20577"/>
          <ac:spMkLst>
            <pc:docMk/>
            <pc:sldMk cId="1872345743" sldId="259"/>
            <ac:spMk id="3" creationId="{7BEECD6C-DBF8-E4DB-D072-0512896254E2}"/>
          </ac:spMkLst>
        </pc:spChg>
        <pc:picChg chg="del">
          <ac:chgData name="Booster Quicky" userId="12692d505a63f4a2" providerId="LiveId" clId="{D0BB3448-81B8-448A-AF52-295EDD8402B7}" dt="2024-04-01T16:03:54.620" v="377" actId="478"/>
          <ac:picMkLst>
            <pc:docMk/>
            <pc:sldMk cId="1872345743" sldId="259"/>
            <ac:picMk id="7" creationId="{864D5C0E-E5B8-0EA6-E427-3E8974AF9D6B}"/>
          </ac:picMkLst>
        </pc:picChg>
        <pc:picChg chg="del">
          <ac:chgData name="Booster Quicky" userId="12692d505a63f4a2" providerId="LiveId" clId="{D0BB3448-81B8-448A-AF52-295EDD8402B7}" dt="2024-04-01T16:03:55.253" v="378" actId="478"/>
          <ac:picMkLst>
            <pc:docMk/>
            <pc:sldMk cId="1872345743" sldId="259"/>
            <ac:picMk id="9" creationId="{E9643DEA-68D7-B41F-97A7-09AC9EE3D255}"/>
          </ac:picMkLst>
        </pc:picChg>
      </pc:sldChg>
      <pc:sldChg chg="addSp delSp modSp mod setBg">
        <pc:chgData name="Booster Quicky" userId="12692d505a63f4a2" providerId="LiveId" clId="{D0BB3448-81B8-448A-AF52-295EDD8402B7}" dt="2024-04-01T16:42:35.697" v="2786" actId="1076"/>
        <pc:sldMkLst>
          <pc:docMk/>
          <pc:sldMk cId="3467855592" sldId="260"/>
        </pc:sldMkLst>
        <pc:spChg chg="mod">
          <ac:chgData name="Booster Quicky" userId="12692d505a63f4a2" providerId="LiveId" clId="{D0BB3448-81B8-448A-AF52-295EDD8402B7}" dt="2024-04-01T16:42:24.551" v="2781" actId="26606"/>
          <ac:spMkLst>
            <pc:docMk/>
            <pc:sldMk cId="3467855592" sldId="260"/>
            <ac:spMk id="2" creationId="{542A7F12-51C9-5AB6-E650-AAED23A6B5ED}"/>
          </ac:spMkLst>
        </pc:spChg>
        <pc:spChg chg="add del mod">
          <ac:chgData name="Booster Quicky" userId="12692d505a63f4a2" providerId="LiveId" clId="{D0BB3448-81B8-448A-AF52-295EDD8402B7}" dt="2024-04-01T16:40:55.303" v="2756" actId="478"/>
          <ac:spMkLst>
            <pc:docMk/>
            <pc:sldMk cId="3467855592" sldId="260"/>
            <ac:spMk id="4" creationId="{17FC5B2A-7C1D-B2E6-FC7B-E4D3E112CE53}"/>
          </ac:spMkLst>
        </pc:spChg>
        <pc:spChg chg="mod">
          <ac:chgData name="Booster Quicky" userId="12692d505a63f4a2" providerId="LiveId" clId="{D0BB3448-81B8-448A-AF52-295EDD8402B7}" dt="2024-04-01T16:42:31.445" v="2785" actId="20577"/>
          <ac:spMkLst>
            <pc:docMk/>
            <pc:sldMk cId="3467855592" sldId="260"/>
            <ac:spMk id="6" creationId="{F956CFB9-1AE9-C1D0-BDD7-62C2574DBE23}"/>
          </ac:spMkLst>
        </pc:spChg>
        <pc:spChg chg="add del">
          <ac:chgData name="Booster Quicky" userId="12692d505a63f4a2" providerId="LiveId" clId="{D0BB3448-81B8-448A-AF52-295EDD8402B7}" dt="2024-04-01T16:42:24.551" v="2781" actId="26606"/>
          <ac:spMkLst>
            <pc:docMk/>
            <pc:sldMk cId="3467855592" sldId="260"/>
            <ac:spMk id="1031" creationId="{04812C46-200A-4DEB-A05E-3ED6C68C2387}"/>
          </ac:spMkLst>
        </pc:spChg>
        <pc:spChg chg="add del">
          <ac:chgData name="Booster Quicky" userId="12692d505a63f4a2" providerId="LiveId" clId="{D0BB3448-81B8-448A-AF52-295EDD8402B7}" dt="2024-04-01T16:42:24.551" v="2781" actId="26606"/>
          <ac:spMkLst>
            <pc:docMk/>
            <pc:sldMk cId="3467855592" sldId="260"/>
            <ac:spMk id="1033" creationId="{D1EA859B-E555-4109-94F3-6700E046E008}"/>
          </ac:spMkLst>
        </pc:spChg>
        <pc:picChg chg="del">
          <ac:chgData name="Booster Quicky" userId="12692d505a63f4a2" providerId="LiveId" clId="{D0BB3448-81B8-448A-AF52-295EDD8402B7}" dt="2024-04-01T16:40:52.896" v="2755" actId="478"/>
          <ac:picMkLst>
            <pc:docMk/>
            <pc:sldMk cId="3467855592" sldId="260"/>
            <ac:picMk id="5" creationId="{4CBCF9B8-BE60-8BE1-12FE-74E0533D58A6}"/>
          </ac:picMkLst>
        </pc:picChg>
        <pc:picChg chg="del">
          <ac:chgData name="Booster Quicky" userId="12692d505a63f4a2" providerId="LiveId" clId="{D0BB3448-81B8-448A-AF52-295EDD8402B7}" dt="2024-04-01T16:40:56.976" v="2757" actId="478"/>
          <ac:picMkLst>
            <pc:docMk/>
            <pc:sldMk cId="3467855592" sldId="260"/>
            <ac:picMk id="8" creationId="{B25E70CF-B975-5932-C9C5-689A467512B2}"/>
          </ac:picMkLst>
        </pc:picChg>
        <pc:picChg chg="add mod ord">
          <ac:chgData name="Booster Quicky" userId="12692d505a63f4a2" providerId="LiveId" clId="{D0BB3448-81B8-448A-AF52-295EDD8402B7}" dt="2024-04-01T16:42:35.697" v="2786" actId="1076"/>
          <ac:picMkLst>
            <pc:docMk/>
            <pc:sldMk cId="3467855592" sldId="260"/>
            <ac:picMk id="1026" creationId="{65FE10CD-082D-3BB1-9E97-3F2F467A4F1F}"/>
          </ac:picMkLst>
        </pc:picChg>
      </pc:sldChg>
      <pc:sldChg chg="addSp delSp modSp mod">
        <pc:chgData name="Booster Quicky" userId="12692d505a63f4a2" providerId="LiveId" clId="{D0BB3448-81B8-448A-AF52-295EDD8402B7}" dt="2024-04-01T17:00:09.311" v="3756" actId="1076"/>
        <pc:sldMkLst>
          <pc:docMk/>
          <pc:sldMk cId="2553217437" sldId="261"/>
        </pc:sldMkLst>
        <pc:spChg chg="mod">
          <ac:chgData name="Booster Quicky" userId="12692d505a63f4a2" providerId="LiveId" clId="{D0BB3448-81B8-448A-AF52-295EDD8402B7}" dt="2024-04-01T17:00:05.070" v="3755" actId="27636"/>
          <ac:spMkLst>
            <pc:docMk/>
            <pc:sldMk cId="2553217437" sldId="261"/>
            <ac:spMk id="3" creationId="{0667E26B-C605-1328-71BF-677C3EFB7515}"/>
          </ac:spMkLst>
        </pc:spChg>
        <pc:picChg chg="del">
          <ac:chgData name="Booster Quicky" userId="12692d505a63f4a2" providerId="LiveId" clId="{D0BB3448-81B8-448A-AF52-295EDD8402B7}" dt="2024-04-01T16:42:54.739" v="2787" actId="478"/>
          <ac:picMkLst>
            <pc:docMk/>
            <pc:sldMk cId="2553217437" sldId="261"/>
            <ac:picMk id="5" creationId="{F8284478-3ABB-6F6E-E07F-7BFB0976CB68}"/>
          </ac:picMkLst>
        </pc:picChg>
        <pc:picChg chg="add mod ord">
          <ac:chgData name="Booster Quicky" userId="12692d505a63f4a2" providerId="LiveId" clId="{D0BB3448-81B8-448A-AF52-295EDD8402B7}" dt="2024-04-01T17:00:09.311" v="3756" actId="1076"/>
          <ac:picMkLst>
            <pc:docMk/>
            <pc:sldMk cId="2553217437" sldId="261"/>
            <ac:picMk id="6" creationId="{3C144235-8F61-24A7-1652-EF54163877CD}"/>
          </ac:picMkLst>
        </pc:picChg>
      </pc:sldChg>
      <pc:sldChg chg="del">
        <pc:chgData name="Booster Quicky" userId="12692d505a63f4a2" providerId="LiveId" clId="{D0BB3448-81B8-448A-AF52-295EDD8402B7}" dt="2024-04-01T16:59:36.413" v="3745" actId="47"/>
        <pc:sldMkLst>
          <pc:docMk/>
          <pc:sldMk cId="3028145188" sldId="262"/>
        </pc:sldMkLst>
      </pc:sldChg>
      <pc:sldChg chg="modSp mod">
        <pc:chgData name="Booster Quicky" userId="12692d505a63f4a2" providerId="LiveId" clId="{D0BB3448-81B8-448A-AF52-295EDD8402B7}" dt="2024-04-01T17:08:53.064" v="4549" actId="20577"/>
        <pc:sldMkLst>
          <pc:docMk/>
          <pc:sldMk cId="1326904679" sldId="263"/>
        </pc:sldMkLst>
        <pc:spChg chg="mod">
          <ac:chgData name="Booster Quicky" userId="12692d505a63f4a2" providerId="LiveId" clId="{D0BB3448-81B8-448A-AF52-295EDD8402B7}" dt="2024-04-01T17:08:53.064" v="4549" actId="20577"/>
          <ac:spMkLst>
            <pc:docMk/>
            <pc:sldMk cId="1326904679" sldId="263"/>
            <ac:spMk id="3" creationId="{1C3B16E3-16E1-EB55-86F0-900C395FF75E}"/>
          </ac:spMkLst>
        </pc:spChg>
      </pc:sldChg>
      <pc:sldChg chg="modSp mod">
        <pc:chgData name="Booster Quicky" userId="12692d505a63f4a2" providerId="LiveId" clId="{D0BB3448-81B8-448A-AF52-295EDD8402B7}" dt="2024-04-01T17:26:17.251" v="4550" actId="20577"/>
        <pc:sldMkLst>
          <pc:docMk/>
          <pc:sldMk cId="1230827358" sldId="264"/>
        </pc:sldMkLst>
        <pc:spChg chg="mod">
          <ac:chgData name="Booster Quicky" userId="12692d505a63f4a2" providerId="LiveId" clId="{D0BB3448-81B8-448A-AF52-295EDD8402B7}" dt="2024-04-01T17:26:17.251" v="4550" actId="20577"/>
          <ac:spMkLst>
            <pc:docMk/>
            <pc:sldMk cId="1230827358" sldId="264"/>
            <ac:spMk id="3" creationId="{94953B47-3835-5CF7-CC7C-C35D57EBD1DA}"/>
          </ac:spMkLst>
        </pc:spChg>
      </pc:sldChg>
      <pc:sldChg chg="del">
        <pc:chgData name="Booster Quicky" userId="12692d505a63f4a2" providerId="LiveId" clId="{D0BB3448-81B8-448A-AF52-295EDD8402B7}" dt="2024-04-01T17:45:56.081" v="4595" actId="47"/>
        <pc:sldMkLst>
          <pc:docMk/>
          <pc:sldMk cId="2227825304" sldId="265"/>
        </pc:sldMkLst>
      </pc:sldChg>
      <pc:sldChg chg="addSp delSp modSp mod">
        <pc:chgData name="Booster Quicky" userId="12692d505a63f4a2" providerId="LiveId" clId="{D0BB3448-81B8-448A-AF52-295EDD8402B7}" dt="2024-04-01T18:05:17.428" v="4607" actId="20577"/>
        <pc:sldMkLst>
          <pc:docMk/>
          <pc:sldMk cId="139699604" sldId="266"/>
        </pc:sldMkLst>
        <pc:spChg chg="mod">
          <ac:chgData name="Booster Quicky" userId="12692d505a63f4a2" providerId="LiveId" clId="{D0BB3448-81B8-448A-AF52-295EDD8402B7}" dt="2024-04-01T18:05:17.428" v="4607" actId="20577"/>
          <ac:spMkLst>
            <pc:docMk/>
            <pc:sldMk cId="139699604" sldId="266"/>
            <ac:spMk id="2" creationId="{D6F75EBD-1588-D9FC-1FB7-A186EBB9F024}"/>
          </ac:spMkLst>
        </pc:spChg>
        <pc:spChg chg="del mod">
          <ac:chgData name="Booster Quicky" userId="12692d505a63f4a2" providerId="LiveId" clId="{D0BB3448-81B8-448A-AF52-295EDD8402B7}" dt="2024-04-01T17:58:30.184" v="4597" actId="478"/>
          <ac:spMkLst>
            <pc:docMk/>
            <pc:sldMk cId="139699604" sldId="266"/>
            <ac:spMk id="3" creationId="{64FCE154-4EB2-8A46-C32D-CDEC8B38A36D}"/>
          </ac:spMkLst>
        </pc:spChg>
        <pc:spChg chg="add mod">
          <ac:chgData name="Booster Quicky" userId="12692d505a63f4a2" providerId="LiveId" clId="{D0BB3448-81B8-448A-AF52-295EDD8402B7}" dt="2024-04-01T17:58:30.184" v="4597" actId="478"/>
          <ac:spMkLst>
            <pc:docMk/>
            <pc:sldMk cId="139699604" sldId="266"/>
            <ac:spMk id="5" creationId="{00BFB7A9-10EB-FA7D-FF87-D6B9E0190F98}"/>
          </ac:spMkLst>
        </pc:spChg>
      </pc:sldChg>
      <pc:sldChg chg="del">
        <pc:chgData name="Booster Quicky" userId="12692d505a63f4a2" providerId="LiveId" clId="{D0BB3448-81B8-448A-AF52-295EDD8402B7}" dt="2024-04-01T17:58:36.196" v="4598" actId="47"/>
        <pc:sldMkLst>
          <pc:docMk/>
          <pc:sldMk cId="1377591892" sldId="267"/>
        </pc:sldMkLst>
      </pc:sldChg>
      <pc:sldChg chg="modSp mod">
        <pc:chgData name="Booster Quicky" userId="12692d505a63f4a2" providerId="LiveId" clId="{D0BB3448-81B8-448A-AF52-295EDD8402B7}" dt="2024-04-01T17:28:09.826" v="4594" actId="20577"/>
        <pc:sldMkLst>
          <pc:docMk/>
          <pc:sldMk cId="2061367668" sldId="268"/>
        </pc:sldMkLst>
        <pc:spChg chg="mod">
          <ac:chgData name="Booster Quicky" userId="12692d505a63f4a2" providerId="LiveId" clId="{D0BB3448-81B8-448A-AF52-295EDD8402B7}" dt="2024-04-01T17:28:09.826" v="4594" actId="20577"/>
          <ac:spMkLst>
            <pc:docMk/>
            <pc:sldMk cId="2061367668" sldId="268"/>
            <ac:spMk id="3" creationId="{F0C5EC28-0FC2-EF45-D16B-BAFFAA910231}"/>
          </ac:spMkLst>
        </pc:spChg>
      </pc:sldChg>
      <pc:sldChg chg="modSp add mod">
        <pc:chgData name="Booster Quicky" userId="12692d505a63f4a2" providerId="LiveId" clId="{D0BB3448-81B8-448A-AF52-295EDD8402B7}" dt="2024-04-01T17:03:48.855" v="3944" actId="20577"/>
        <pc:sldMkLst>
          <pc:docMk/>
          <pc:sldMk cId="3476146380" sldId="270"/>
        </pc:sldMkLst>
        <pc:spChg chg="mod">
          <ac:chgData name="Booster Quicky" userId="12692d505a63f4a2" providerId="LiveId" clId="{D0BB3448-81B8-448A-AF52-295EDD8402B7}" dt="2024-04-01T17:03:48.855" v="3944" actId="20577"/>
          <ac:spMkLst>
            <pc:docMk/>
            <pc:sldMk cId="3476146380" sldId="270"/>
            <ac:spMk id="3" creationId="{0667E26B-C605-1328-71BF-677C3EFB7515}"/>
          </ac:spMkLst>
        </pc:spChg>
        <pc:picChg chg="mod">
          <ac:chgData name="Booster Quicky" userId="12692d505a63f4a2" providerId="LiveId" clId="{D0BB3448-81B8-448A-AF52-295EDD8402B7}" dt="2024-04-01T17:00:12.518" v="3757" actId="1076"/>
          <ac:picMkLst>
            <pc:docMk/>
            <pc:sldMk cId="3476146380" sldId="270"/>
            <ac:picMk id="6" creationId="{3C144235-8F61-24A7-1652-EF54163877CD}"/>
          </ac:picMkLst>
        </pc:picChg>
      </pc:sldChg>
    </pc:docChg>
  </pc:docChgLst>
  <pc:docChgLst>
    <pc:chgData name="Booster Quicky" userId="12692d505a63f4a2" providerId="LiveId" clId="{F38B8DD5-4417-4371-B386-A3505093003D}"/>
    <pc:docChg chg="undo custSel addSld modSld">
      <pc:chgData name="Booster Quicky" userId="12692d505a63f4a2" providerId="LiveId" clId="{F38B8DD5-4417-4371-B386-A3505093003D}" dt="2024-03-10T15:14:42.622" v="6209" actId="14100"/>
      <pc:docMkLst>
        <pc:docMk/>
      </pc:docMkLst>
      <pc:sldChg chg="addSp delSp modSp mod setBg">
        <pc:chgData name="Booster Quicky" userId="12692d505a63f4a2" providerId="LiveId" clId="{F38B8DD5-4417-4371-B386-A3505093003D}" dt="2024-03-03T02:07:44.240" v="763" actId="1076"/>
        <pc:sldMkLst>
          <pc:docMk/>
          <pc:sldMk cId="1872345743" sldId="259"/>
        </pc:sldMkLst>
        <pc:spChg chg="mod">
          <ac:chgData name="Booster Quicky" userId="12692d505a63f4a2" providerId="LiveId" clId="{F38B8DD5-4417-4371-B386-A3505093003D}" dt="2024-03-03T02:01:16.970" v="15" actId="26606"/>
          <ac:spMkLst>
            <pc:docMk/>
            <pc:sldMk cId="1872345743" sldId="259"/>
            <ac:spMk id="2" creationId="{1BA90CC9-741B-0C01-4B44-05CDD430275E}"/>
          </ac:spMkLst>
        </pc:spChg>
        <pc:spChg chg="mod">
          <ac:chgData name="Booster Quicky" userId="12692d505a63f4a2" providerId="LiveId" clId="{F38B8DD5-4417-4371-B386-A3505093003D}" dt="2024-03-03T02:07:25.378" v="757" actId="20577"/>
          <ac:spMkLst>
            <pc:docMk/>
            <pc:sldMk cId="1872345743" sldId="259"/>
            <ac:spMk id="3" creationId="{7BEECD6C-DBF8-E4DB-D072-0512896254E2}"/>
          </ac:spMkLst>
        </pc:spChg>
        <pc:spChg chg="add">
          <ac:chgData name="Booster Quicky" userId="12692d505a63f4a2" providerId="LiveId" clId="{F38B8DD5-4417-4371-B386-A3505093003D}" dt="2024-03-03T02:01:16.970" v="15" actId="26606"/>
          <ac:spMkLst>
            <pc:docMk/>
            <pc:sldMk cId="1872345743" sldId="259"/>
            <ac:spMk id="14" creationId="{743AA782-23D1-4521-8CAD-47662984AA08}"/>
          </ac:spMkLst>
        </pc:spChg>
        <pc:spChg chg="add">
          <ac:chgData name="Booster Quicky" userId="12692d505a63f4a2" providerId="LiveId" clId="{F38B8DD5-4417-4371-B386-A3505093003D}" dt="2024-03-03T02:01:16.970" v="15" actId="26606"/>
          <ac:spMkLst>
            <pc:docMk/>
            <pc:sldMk cId="1872345743" sldId="259"/>
            <ac:spMk id="15" creationId="{71877DBC-BB60-40F0-AC93-2ACDBAAE60CE}"/>
          </ac:spMkLst>
        </pc:spChg>
        <pc:grpChg chg="add del">
          <ac:chgData name="Booster Quicky" userId="12692d505a63f4a2" providerId="LiveId" clId="{F38B8DD5-4417-4371-B386-A3505093003D}" dt="2024-03-03T02:01:16.966" v="14" actId="26606"/>
          <ac:grpSpMkLst>
            <pc:docMk/>
            <pc:sldMk cId="1872345743" sldId="259"/>
            <ac:grpSpMk id="10" creationId="{6258F736-B256-8039-9DC6-F4E49A5C5AD5}"/>
          </ac:grpSpMkLst>
        </pc:grpChg>
        <pc:picChg chg="add del mod">
          <ac:chgData name="Booster Quicky" userId="12692d505a63f4a2" providerId="LiveId" clId="{F38B8DD5-4417-4371-B386-A3505093003D}" dt="2024-03-03T02:02:13.990" v="21" actId="478"/>
          <ac:picMkLst>
            <pc:docMk/>
            <pc:sldMk cId="1872345743" sldId="259"/>
            <ac:picMk id="5" creationId="{637C2670-41AF-068A-16A1-FBC119346A61}"/>
          </ac:picMkLst>
        </pc:picChg>
        <pc:picChg chg="add mod ord">
          <ac:chgData name="Booster Quicky" userId="12692d505a63f4a2" providerId="LiveId" clId="{F38B8DD5-4417-4371-B386-A3505093003D}" dt="2024-03-03T02:07:44.240" v="763" actId="1076"/>
          <ac:picMkLst>
            <pc:docMk/>
            <pc:sldMk cId="1872345743" sldId="259"/>
            <ac:picMk id="7" creationId="{864D5C0E-E5B8-0EA6-E427-3E8974AF9D6B}"/>
          </ac:picMkLst>
        </pc:picChg>
        <pc:picChg chg="add mod">
          <ac:chgData name="Booster Quicky" userId="12692d505a63f4a2" providerId="LiveId" clId="{F38B8DD5-4417-4371-B386-A3505093003D}" dt="2024-03-03T02:07:42.311" v="762" actId="1076"/>
          <ac:picMkLst>
            <pc:docMk/>
            <pc:sldMk cId="1872345743" sldId="259"/>
            <ac:picMk id="9" creationId="{E9643DEA-68D7-B41F-97A7-09AC9EE3D255}"/>
          </ac:picMkLst>
        </pc:picChg>
      </pc:sldChg>
      <pc:sldChg chg="addSp delSp modSp new mod">
        <pc:chgData name="Booster Quicky" userId="12692d505a63f4a2" providerId="LiveId" clId="{F38B8DD5-4417-4371-B386-A3505093003D}" dt="2024-03-10T15:14:42.622" v="6209" actId="14100"/>
        <pc:sldMkLst>
          <pc:docMk/>
          <pc:sldMk cId="3467855592" sldId="260"/>
        </pc:sldMkLst>
        <pc:spChg chg="mod">
          <ac:chgData name="Booster Quicky" userId="12692d505a63f4a2" providerId="LiveId" clId="{F38B8DD5-4417-4371-B386-A3505093003D}" dt="2024-03-03T02:07:58.110" v="802" actId="2711"/>
          <ac:spMkLst>
            <pc:docMk/>
            <pc:sldMk cId="3467855592" sldId="260"/>
            <ac:spMk id="2" creationId="{542A7F12-51C9-5AB6-E650-AAED23A6B5ED}"/>
          </ac:spMkLst>
        </pc:spChg>
        <pc:spChg chg="del mod">
          <ac:chgData name="Booster Quicky" userId="12692d505a63f4a2" providerId="LiveId" clId="{F38B8DD5-4417-4371-B386-A3505093003D}" dt="2024-03-03T02:08:29.770" v="803" actId="22"/>
          <ac:spMkLst>
            <pc:docMk/>
            <pc:sldMk cId="3467855592" sldId="260"/>
            <ac:spMk id="3" creationId="{4752148D-EF94-9A1D-0AC1-40F6D44203A3}"/>
          </ac:spMkLst>
        </pc:spChg>
        <pc:spChg chg="add mod">
          <ac:chgData name="Booster Quicky" userId="12692d505a63f4a2" providerId="LiveId" clId="{F38B8DD5-4417-4371-B386-A3505093003D}" dt="2024-03-10T15:14:42.622" v="6209" actId="14100"/>
          <ac:spMkLst>
            <pc:docMk/>
            <pc:sldMk cId="3467855592" sldId="260"/>
            <ac:spMk id="6" creationId="{F956CFB9-1AE9-C1D0-BDD7-62C2574DBE23}"/>
          </ac:spMkLst>
        </pc:spChg>
        <pc:picChg chg="add mod ord">
          <ac:chgData name="Booster Quicky" userId="12692d505a63f4a2" providerId="LiveId" clId="{F38B8DD5-4417-4371-B386-A3505093003D}" dt="2024-03-03T02:14:33.504" v="1460" actId="1076"/>
          <ac:picMkLst>
            <pc:docMk/>
            <pc:sldMk cId="3467855592" sldId="260"/>
            <ac:picMk id="5" creationId="{4CBCF9B8-BE60-8BE1-12FE-74E0533D58A6}"/>
          </ac:picMkLst>
        </pc:picChg>
        <pc:picChg chg="add mod">
          <ac:chgData name="Booster Quicky" userId="12692d505a63f4a2" providerId="LiveId" clId="{F38B8DD5-4417-4371-B386-A3505093003D}" dt="2024-03-03T02:14:30.271" v="1458" actId="1076"/>
          <ac:picMkLst>
            <pc:docMk/>
            <pc:sldMk cId="3467855592" sldId="260"/>
            <ac:picMk id="8" creationId="{B25E70CF-B975-5932-C9C5-689A467512B2}"/>
          </ac:picMkLst>
        </pc:picChg>
      </pc:sldChg>
      <pc:sldChg chg="addSp modSp new mod">
        <pc:chgData name="Booster Quicky" userId="12692d505a63f4a2" providerId="LiveId" clId="{F38B8DD5-4417-4371-B386-A3505093003D}" dt="2024-03-10T10:14:32.377" v="5678" actId="1076"/>
        <pc:sldMkLst>
          <pc:docMk/>
          <pc:sldMk cId="2553217437" sldId="261"/>
        </pc:sldMkLst>
        <pc:spChg chg="mod">
          <ac:chgData name="Booster Quicky" userId="12692d505a63f4a2" providerId="LiveId" clId="{F38B8DD5-4417-4371-B386-A3505093003D}" dt="2024-03-03T02:25:00.898" v="1565" actId="20577"/>
          <ac:spMkLst>
            <pc:docMk/>
            <pc:sldMk cId="2553217437" sldId="261"/>
            <ac:spMk id="2" creationId="{F8B3F7B3-5E50-1FF0-9C8B-5B91E3476D2B}"/>
          </ac:spMkLst>
        </pc:spChg>
        <pc:spChg chg="mod">
          <ac:chgData name="Booster Quicky" userId="12692d505a63f4a2" providerId="LiveId" clId="{F38B8DD5-4417-4371-B386-A3505093003D}" dt="2024-03-03T03:09:24.384" v="3922" actId="20577"/>
          <ac:spMkLst>
            <pc:docMk/>
            <pc:sldMk cId="2553217437" sldId="261"/>
            <ac:spMk id="3" creationId="{0667E26B-C605-1328-71BF-677C3EFB7515}"/>
          </ac:spMkLst>
        </pc:spChg>
        <pc:picChg chg="add mod ord">
          <ac:chgData name="Booster Quicky" userId="12692d505a63f4a2" providerId="LiveId" clId="{F38B8DD5-4417-4371-B386-A3505093003D}" dt="2024-03-10T10:14:32.377" v="5678" actId="1076"/>
          <ac:picMkLst>
            <pc:docMk/>
            <pc:sldMk cId="2553217437" sldId="261"/>
            <ac:picMk id="5" creationId="{F8284478-3ABB-6F6E-E07F-7BFB0976CB68}"/>
          </ac:picMkLst>
        </pc:picChg>
      </pc:sldChg>
      <pc:sldChg chg="addSp modSp new mod">
        <pc:chgData name="Booster Quicky" userId="12692d505a63f4a2" providerId="LiveId" clId="{F38B8DD5-4417-4371-B386-A3505093003D}" dt="2024-03-03T02:45:52.768" v="2682" actId="948"/>
        <pc:sldMkLst>
          <pc:docMk/>
          <pc:sldMk cId="3028145188" sldId="262"/>
        </pc:sldMkLst>
        <pc:spChg chg="mod">
          <ac:chgData name="Booster Quicky" userId="12692d505a63f4a2" providerId="LiveId" clId="{F38B8DD5-4417-4371-B386-A3505093003D}" dt="2024-03-03T02:33:34.939" v="2425" actId="20577"/>
          <ac:spMkLst>
            <pc:docMk/>
            <pc:sldMk cId="3028145188" sldId="262"/>
            <ac:spMk id="2" creationId="{E94DC617-941A-C2BC-5E22-61A857EA904B}"/>
          </ac:spMkLst>
        </pc:spChg>
        <pc:spChg chg="mod">
          <ac:chgData name="Booster Quicky" userId="12692d505a63f4a2" providerId="LiveId" clId="{F38B8DD5-4417-4371-B386-A3505093003D}" dt="2024-03-03T02:45:52.768" v="2682" actId="948"/>
          <ac:spMkLst>
            <pc:docMk/>
            <pc:sldMk cId="3028145188" sldId="262"/>
            <ac:spMk id="3" creationId="{F895AA10-DD4B-4F1E-B59F-ECA3AFF4C3F5}"/>
          </ac:spMkLst>
        </pc:spChg>
        <pc:picChg chg="add mod">
          <ac:chgData name="Booster Quicky" userId="12692d505a63f4a2" providerId="LiveId" clId="{F38B8DD5-4417-4371-B386-A3505093003D}" dt="2024-03-03T02:43:05.802" v="2456" actId="1076"/>
          <ac:picMkLst>
            <pc:docMk/>
            <pc:sldMk cId="3028145188" sldId="262"/>
            <ac:picMk id="5" creationId="{279FEDD4-E83C-55F7-311D-571C8493A544}"/>
          </ac:picMkLst>
        </pc:picChg>
      </pc:sldChg>
      <pc:sldChg chg="modSp new mod">
        <pc:chgData name="Booster Quicky" userId="12692d505a63f4a2" providerId="LiveId" clId="{F38B8DD5-4417-4371-B386-A3505093003D}" dt="2024-03-03T03:07:03.897" v="3613" actId="948"/>
        <pc:sldMkLst>
          <pc:docMk/>
          <pc:sldMk cId="1326904679" sldId="263"/>
        </pc:sldMkLst>
        <pc:spChg chg="mod">
          <ac:chgData name="Booster Quicky" userId="12692d505a63f4a2" providerId="LiveId" clId="{F38B8DD5-4417-4371-B386-A3505093003D}" dt="2024-03-03T02:46:10.027" v="2709" actId="2711"/>
          <ac:spMkLst>
            <pc:docMk/>
            <pc:sldMk cId="1326904679" sldId="263"/>
            <ac:spMk id="2" creationId="{2DAC8EB1-8C33-6B02-3A6F-F14974F7C149}"/>
          </ac:spMkLst>
        </pc:spChg>
        <pc:spChg chg="mod">
          <ac:chgData name="Booster Quicky" userId="12692d505a63f4a2" providerId="LiveId" clId="{F38B8DD5-4417-4371-B386-A3505093003D}" dt="2024-03-03T03:07:03.897" v="3613" actId="948"/>
          <ac:spMkLst>
            <pc:docMk/>
            <pc:sldMk cId="1326904679" sldId="263"/>
            <ac:spMk id="3" creationId="{1C3B16E3-16E1-EB55-86F0-900C395FF75E}"/>
          </ac:spMkLst>
        </pc:spChg>
      </pc:sldChg>
      <pc:sldChg chg="modSp add mod">
        <pc:chgData name="Booster Quicky" userId="12692d505a63f4a2" providerId="LiveId" clId="{F38B8DD5-4417-4371-B386-A3505093003D}" dt="2024-03-03T03:10:24.175" v="4187" actId="20577"/>
        <pc:sldMkLst>
          <pc:docMk/>
          <pc:sldMk cId="1230827358" sldId="264"/>
        </pc:sldMkLst>
        <pc:spChg chg="mod">
          <ac:chgData name="Booster Quicky" userId="12692d505a63f4a2" providerId="LiveId" clId="{F38B8DD5-4417-4371-B386-A3505093003D}" dt="2024-03-03T03:10:24.175" v="4187" actId="20577"/>
          <ac:spMkLst>
            <pc:docMk/>
            <pc:sldMk cId="1230827358" sldId="264"/>
            <ac:spMk id="3" creationId="{94953B47-3835-5CF7-CC7C-C35D57EBD1DA}"/>
          </ac:spMkLst>
        </pc:spChg>
      </pc:sldChg>
      <pc:sldChg chg="addSp modSp new mod">
        <pc:chgData name="Booster Quicky" userId="12692d505a63f4a2" providerId="LiveId" clId="{F38B8DD5-4417-4371-B386-A3505093003D}" dt="2024-03-03T03:15:04.828" v="4397" actId="11"/>
        <pc:sldMkLst>
          <pc:docMk/>
          <pc:sldMk cId="2227825304" sldId="265"/>
        </pc:sldMkLst>
        <pc:spChg chg="mod">
          <ac:chgData name="Booster Quicky" userId="12692d505a63f4a2" providerId="LiveId" clId="{F38B8DD5-4417-4371-B386-A3505093003D}" dt="2024-03-03T03:12:10.695" v="4208" actId="20577"/>
          <ac:spMkLst>
            <pc:docMk/>
            <pc:sldMk cId="2227825304" sldId="265"/>
            <ac:spMk id="2" creationId="{F199A076-6AD7-95D0-E713-4710FD849023}"/>
          </ac:spMkLst>
        </pc:spChg>
        <pc:spChg chg="mod">
          <ac:chgData name="Booster Quicky" userId="12692d505a63f4a2" providerId="LiveId" clId="{F38B8DD5-4417-4371-B386-A3505093003D}" dt="2024-03-03T03:15:04.828" v="4397" actId="11"/>
          <ac:spMkLst>
            <pc:docMk/>
            <pc:sldMk cId="2227825304" sldId="265"/>
            <ac:spMk id="3" creationId="{B446ED20-C7DF-37FC-A32A-8706407E592F}"/>
          </ac:spMkLst>
        </pc:spChg>
        <pc:picChg chg="add mod">
          <ac:chgData name="Booster Quicky" userId="12692d505a63f4a2" providerId="LiveId" clId="{F38B8DD5-4417-4371-B386-A3505093003D}" dt="2024-03-03T03:14:47.166" v="4393" actId="14100"/>
          <ac:picMkLst>
            <pc:docMk/>
            <pc:sldMk cId="2227825304" sldId="265"/>
            <ac:picMk id="4" creationId="{D883B119-39FD-6CAE-5361-BEDA268A1178}"/>
          </ac:picMkLst>
        </pc:picChg>
      </pc:sldChg>
      <pc:sldChg chg="delSp modSp add mod">
        <pc:chgData name="Booster Quicky" userId="12692d505a63f4a2" providerId="LiveId" clId="{F38B8DD5-4417-4371-B386-A3505093003D}" dt="2024-03-03T03:29:41.132" v="5085" actId="20577"/>
        <pc:sldMkLst>
          <pc:docMk/>
          <pc:sldMk cId="139699604" sldId="266"/>
        </pc:sldMkLst>
        <pc:spChg chg="mod">
          <ac:chgData name="Booster Quicky" userId="12692d505a63f4a2" providerId="LiveId" clId="{F38B8DD5-4417-4371-B386-A3505093003D}" dt="2024-03-03T03:29:41.132" v="5085" actId="20577"/>
          <ac:spMkLst>
            <pc:docMk/>
            <pc:sldMk cId="139699604" sldId="266"/>
            <ac:spMk id="3" creationId="{64FCE154-4EB2-8A46-C32D-CDEC8B38A36D}"/>
          </ac:spMkLst>
        </pc:spChg>
        <pc:picChg chg="del">
          <ac:chgData name="Booster Quicky" userId="12692d505a63f4a2" providerId="LiveId" clId="{F38B8DD5-4417-4371-B386-A3505093003D}" dt="2024-03-03T03:14:55.918" v="4396" actId="478"/>
          <ac:picMkLst>
            <pc:docMk/>
            <pc:sldMk cId="139699604" sldId="266"/>
            <ac:picMk id="4" creationId="{EC088551-AAB9-F4CE-E0DA-F133A51EADA1}"/>
          </ac:picMkLst>
        </pc:picChg>
      </pc:sldChg>
      <pc:sldChg chg="addSp modSp new mod">
        <pc:chgData name="Booster Quicky" userId="12692d505a63f4a2" providerId="LiveId" clId="{F38B8DD5-4417-4371-B386-A3505093003D}" dt="2024-03-03T04:04:28.439" v="5580" actId="2165"/>
        <pc:sldMkLst>
          <pc:docMk/>
          <pc:sldMk cId="1377591892" sldId="267"/>
        </pc:sldMkLst>
        <pc:spChg chg="mod">
          <ac:chgData name="Booster Quicky" userId="12692d505a63f4a2" providerId="LiveId" clId="{F38B8DD5-4417-4371-B386-A3505093003D}" dt="2024-03-03T03:32:53.209" v="5091" actId="20577"/>
          <ac:spMkLst>
            <pc:docMk/>
            <pc:sldMk cId="1377591892" sldId="267"/>
            <ac:spMk id="2" creationId="{FE3A87F1-749E-0751-90E2-DE1F60B4CBCF}"/>
          </ac:spMkLst>
        </pc:spChg>
        <pc:spChg chg="mod">
          <ac:chgData name="Booster Quicky" userId="12692d505a63f4a2" providerId="LiveId" clId="{F38B8DD5-4417-4371-B386-A3505093003D}" dt="2024-03-03T03:37:02.862" v="5189" actId="20577"/>
          <ac:spMkLst>
            <pc:docMk/>
            <pc:sldMk cId="1377591892" sldId="267"/>
            <ac:spMk id="3" creationId="{C4318E63-2719-60E6-1872-EAF555EF3512}"/>
          </ac:spMkLst>
        </pc:spChg>
        <pc:graphicFrameChg chg="add mod modGraphic">
          <ac:chgData name="Booster Quicky" userId="12692d505a63f4a2" providerId="LiveId" clId="{F38B8DD5-4417-4371-B386-A3505093003D}" dt="2024-03-03T04:02:22.569" v="5578" actId="20577"/>
          <ac:graphicFrameMkLst>
            <pc:docMk/>
            <pc:sldMk cId="1377591892" sldId="267"/>
            <ac:graphicFrameMk id="4" creationId="{24BCF8C7-93C7-BF70-561B-D1705F03CAF2}"/>
          </ac:graphicFrameMkLst>
        </pc:graphicFrameChg>
        <pc:graphicFrameChg chg="add mod modGraphic">
          <ac:chgData name="Booster Quicky" userId="12692d505a63f4a2" providerId="LiveId" clId="{F38B8DD5-4417-4371-B386-A3505093003D}" dt="2024-03-03T04:04:28.439" v="5580" actId="2165"/>
          <ac:graphicFrameMkLst>
            <pc:docMk/>
            <pc:sldMk cId="1377591892" sldId="267"/>
            <ac:graphicFrameMk id="5" creationId="{F826B78E-C25B-FFCA-03C1-252CBF1D7854}"/>
          </ac:graphicFrameMkLst>
        </pc:graphicFrameChg>
      </pc:sldChg>
      <pc:sldChg chg="addSp delSp modSp new mod">
        <pc:chgData name="Booster Quicky" userId="12692d505a63f4a2" providerId="LiveId" clId="{F38B8DD5-4417-4371-B386-A3505093003D}" dt="2024-03-03T04:54:38.723" v="5665" actId="478"/>
        <pc:sldMkLst>
          <pc:docMk/>
          <pc:sldMk cId="2061367668" sldId="268"/>
        </pc:sldMkLst>
        <pc:spChg chg="mod">
          <ac:chgData name="Booster Quicky" userId="12692d505a63f4a2" providerId="LiveId" clId="{F38B8DD5-4417-4371-B386-A3505093003D}" dt="2024-03-03T04:51:34.380" v="5620" actId="2711"/>
          <ac:spMkLst>
            <pc:docMk/>
            <pc:sldMk cId="2061367668" sldId="268"/>
            <ac:spMk id="2" creationId="{DD0F04F4-2656-2B9E-39C4-98F0D981C30F}"/>
          </ac:spMkLst>
        </pc:spChg>
        <pc:spChg chg="mod">
          <ac:chgData name="Booster Quicky" userId="12692d505a63f4a2" providerId="LiveId" clId="{F38B8DD5-4417-4371-B386-A3505093003D}" dt="2024-03-03T04:54:37.377" v="5664" actId="5793"/>
          <ac:spMkLst>
            <pc:docMk/>
            <pc:sldMk cId="2061367668" sldId="268"/>
            <ac:spMk id="3" creationId="{F0C5EC28-0FC2-EF45-D16B-BAFFAA910231}"/>
          </ac:spMkLst>
        </pc:spChg>
        <pc:picChg chg="add del mod">
          <ac:chgData name="Booster Quicky" userId="12692d505a63f4a2" providerId="LiveId" clId="{F38B8DD5-4417-4371-B386-A3505093003D}" dt="2024-03-03T04:54:38.723" v="5665" actId="478"/>
          <ac:picMkLst>
            <pc:docMk/>
            <pc:sldMk cId="2061367668" sldId="268"/>
            <ac:picMk id="5" creationId="{5D2D6F36-74D6-6A34-B783-CF5787E202A0}"/>
          </ac:picMkLst>
        </pc:picChg>
      </pc:sldChg>
      <pc:sldChg chg="delSp modSp new mod">
        <pc:chgData name="Booster Quicky" userId="12692d505a63f4a2" providerId="LiveId" clId="{F38B8DD5-4417-4371-B386-A3505093003D}" dt="2024-03-03T04:54:56.471" v="5677" actId="1076"/>
        <pc:sldMkLst>
          <pc:docMk/>
          <pc:sldMk cId="1376194580" sldId="269"/>
        </pc:sldMkLst>
        <pc:spChg chg="mod">
          <ac:chgData name="Booster Quicky" userId="12692d505a63f4a2" providerId="LiveId" clId="{F38B8DD5-4417-4371-B386-A3505093003D}" dt="2024-03-03T04:54:56.471" v="5677" actId="1076"/>
          <ac:spMkLst>
            <pc:docMk/>
            <pc:sldMk cId="1376194580" sldId="269"/>
            <ac:spMk id="2" creationId="{922F7E55-70BD-EB96-36EC-49517731295F}"/>
          </ac:spMkLst>
        </pc:spChg>
        <pc:spChg chg="del">
          <ac:chgData name="Booster Quicky" userId="12692d505a63f4a2" providerId="LiveId" clId="{F38B8DD5-4417-4371-B386-A3505093003D}" dt="2024-03-03T04:54:49.376" v="5674" actId="478"/>
          <ac:spMkLst>
            <pc:docMk/>
            <pc:sldMk cId="1376194580" sldId="269"/>
            <ac:spMk id="3" creationId="{F19EB376-6D1C-EBA9-4C5E-114C7BFDB7C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DF23D-7130-F5B6-E12F-64643B4D3F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7E32CF-6E11-29B0-5D43-A927ED6A2B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8577BB-1BBD-4039-0859-DBF4CDCC3FB1}"/>
              </a:ext>
            </a:extLst>
          </p:cNvPr>
          <p:cNvSpPr>
            <a:spLocks noGrp="1"/>
          </p:cNvSpPr>
          <p:nvPr>
            <p:ph type="dt" sz="half" idx="10"/>
          </p:nvPr>
        </p:nvSpPr>
        <p:spPr/>
        <p:txBody>
          <a:bodyPr/>
          <a:lstStyle/>
          <a:p>
            <a:fld id="{7D9AC773-A6D0-4233-92AE-DB55DEEF0BF3}" type="datetimeFigureOut">
              <a:rPr lang="en-US" smtClean="0"/>
              <a:t>4/1/2024</a:t>
            </a:fld>
            <a:endParaRPr lang="en-US"/>
          </a:p>
        </p:txBody>
      </p:sp>
      <p:sp>
        <p:nvSpPr>
          <p:cNvPr id="5" name="Footer Placeholder 4">
            <a:extLst>
              <a:ext uri="{FF2B5EF4-FFF2-40B4-BE49-F238E27FC236}">
                <a16:creationId xmlns:a16="http://schemas.microsoft.com/office/drawing/2014/main" id="{BC21D4A0-23D1-D050-210B-FD473C919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1E67E-2280-2417-BA69-3E73AA775410}"/>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79300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1A45-B907-B4FC-B11B-7E574A28B4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988288-6F07-D751-E75F-864181ADCD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B54368-12B0-4E97-FBFB-0E3BFB4569FF}"/>
              </a:ext>
            </a:extLst>
          </p:cNvPr>
          <p:cNvSpPr>
            <a:spLocks noGrp="1"/>
          </p:cNvSpPr>
          <p:nvPr>
            <p:ph type="dt" sz="half" idx="10"/>
          </p:nvPr>
        </p:nvSpPr>
        <p:spPr/>
        <p:txBody>
          <a:bodyPr/>
          <a:lstStyle/>
          <a:p>
            <a:fld id="{7D9AC773-A6D0-4233-92AE-DB55DEEF0BF3}" type="datetimeFigureOut">
              <a:rPr lang="en-US" smtClean="0"/>
              <a:t>4/1/2024</a:t>
            </a:fld>
            <a:endParaRPr lang="en-US"/>
          </a:p>
        </p:txBody>
      </p:sp>
      <p:sp>
        <p:nvSpPr>
          <p:cNvPr id="5" name="Footer Placeholder 4">
            <a:extLst>
              <a:ext uri="{FF2B5EF4-FFF2-40B4-BE49-F238E27FC236}">
                <a16:creationId xmlns:a16="http://schemas.microsoft.com/office/drawing/2014/main" id="{4B6DC049-89D2-EFED-3C40-CFE1155C9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5F87E-B9F0-B215-6B78-9429C424551A}"/>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6735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1C4DD1-28A9-764A-AC1A-63CDFAF5B4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A19F93-FFEB-5EE8-0A80-1E6FFF339B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9F0A5-22CA-2985-0569-EDFEDB7E9660}"/>
              </a:ext>
            </a:extLst>
          </p:cNvPr>
          <p:cNvSpPr>
            <a:spLocks noGrp="1"/>
          </p:cNvSpPr>
          <p:nvPr>
            <p:ph type="dt" sz="half" idx="10"/>
          </p:nvPr>
        </p:nvSpPr>
        <p:spPr/>
        <p:txBody>
          <a:bodyPr/>
          <a:lstStyle/>
          <a:p>
            <a:fld id="{7D9AC773-A6D0-4233-92AE-DB55DEEF0BF3}" type="datetimeFigureOut">
              <a:rPr lang="en-US" smtClean="0"/>
              <a:t>4/1/2024</a:t>
            </a:fld>
            <a:endParaRPr lang="en-US"/>
          </a:p>
        </p:txBody>
      </p:sp>
      <p:sp>
        <p:nvSpPr>
          <p:cNvPr id="5" name="Footer Placeholder 4">
            <a:extLst>
              <a:ext uri="{FF2B5EF4-FFF2-40B4-BE49-F238E27FC236}">
                <a16:creationId xmlns:a16="http://schemas.microsoft.com/office/drawing/2014/main" id="{2FEF4D91-DDF7-BB86-1BA3-C440B9D16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A1071D-35E3-01C0-76D7-81B60AC47E8B}"/>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74764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65D3-C61B-3F2D-5258-3D0EFA6FD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45AA64-5866-CD2E-AD06-A95FA5A90B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33C17A-E40E-F4EB-04D4-7CC6E2A88409}"/>
              </a:ext>
            </a:extLst>
          </p:cNvPr>
          <p:cNvSpPr>
            <a:spLocks noGrp="1"/>
          </p:cNvSpPr>
          <p:nvPr>
            <p:ph type="dt" sz="half" idx="10"/>
          </p:nvPr>
        </p:nvSpPr>
        <p:spPr/>
        <p:txBody>
          <a:bodyPr/>
          <a:lstStyle/>
          <a:p>
            <a:fld id="{7D9AC773-A6D0-4233-92AE-DB55DEEF0BF3}" type="datetimeFigureOut">
              <a:rPr lang="en-US" smtClean="0"/>
              <a:t>4/1/2024</a:t>
            </a:fld>
            <a:endParaRPr lang="en-US"/>
          </a:p>
        </p:txBody>
      </p:sp>
      <p:sp>
        <p:nvSpPr>
          <p:cNvPr id="5" name="Footer Placeholder 4">
            <a:extLst>
              <a:ext uri="{FF2B5EF4-FFF2-40B4-BE49-F238E27FC236}">
                <a16:creationId xmlns:a16="http://schemas.microsoft.com/office/drawing/2014/main" id="{21B1592E-C87D-4278-D342-913B9EC6E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697D84-6852-173C-4ADB-252360EB3122}"/>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98534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6F688-B599-7CE4-2A71-63A2585A1E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FD2AC5-3B35-1E15-8869-2C3EB6996A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FDF5FD-128D-9283-F35B-0CD0F6B029CA}"/>
              </a:ext>
            </a:extLst>
          </p:cNvPr>
          <p:cNvSpPr>
            <a:spLocks noGrp="1"/>
          </p:cNvSpPr>
          <p:nvPr>
            <p:ph type="dt" sz="half" idx="10"/>
          </p:nvPr>
        </p:nvSpPr>
        <p:spPr/>
        <p:txBody>
          <a:bodyPr/>
          <a:lstStyle/>
          <a:p>
            <a:fld id="{7D9AC773-A6D0-4233-92AE-DB55DEEF0BF3}" type="datetimeFigureOut">
              <a:rPr lang="en-US" smtClean="0"/>
              <a:t>4/1/2024</a:t>
            </a:fld>
            <a:endParaRPr lang="en-US"/>
          </a:p>
        </p:txBody>
      </p:sp>
      <p:sp>
        <p:nvSpPr>
          <p:cNvPr id="5" name="Footer Placeholder 4">
            <a:extLst>
              <a:ext uri="{FF2B5EF4-FFF2-40B4-BE49-F238E27FC236}">
                <a16:creationId xmlns:a16="http://schemas.microsoft.com/office/drawing/2014/main" id="{DBF4D383-2306-0227-F821-5C7A468DF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9EC54-E4A0-0F4F-107C-8B923FA51D94}"/>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4059867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430FA-6F8A-3896-8817-B1FB7D919A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117FC3-7B70-808F-7E4D-37471343C0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2BBB9F-EB1D-BCCE-7C11-D77D82E26F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CB003B-7D34-C0A3-BCC8-C4C3C31AD8C1}"/>
              </a:ext>
            </a:extLst>
          </p:cNvPr>
          <p:cNvSpPr>
            <a:spLocks noGrp="1"/>
          </p:cNvSpPr>
          <p:nvPr>
            <p:ph type="dt" sz="half" idx="10"/>
          </p:nvPr>
        </p:nvSpPr>
        <p:spPr/>
        <p:txBody>
          <a:bodyPr/>
          <a:lstStyle/>
          <a:p>
            <a:fld id="{7D9AC773-A6D0-4233-92AE-DB55DEEF0BF3}" type="datetimeFigureOut">
              <a:rPr lang="en-US" smtClean="0"/>
              <a:t>4/1/2024</a:t>
            </a:fld>
            <a:endParaRPr lang="en-US"/>
          </a:p>
        </p:txBody>
      </p:sp>
      <p:sp>
        <p:nvSpPr>
          <p:cNvPr id="6" name="Footer Placeholder 5">
            <a:extLst>
              <a:ext uri="{FF2B5EF4-FFF2-40B4-BE49-F238E27FC236}">
                <a16:creationId xmlns:a16="http://schemas.microsoft.com/office/drawing/2014/main" id="{B36FC42C-CCE8-6F78-09F8-9BC138FFF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EC4F29-8370-8402-0FF8-5526633BDB78}"/>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57134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B1B56-608F-65B6-14B2-D53D6A9084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5888EF-A7C0-A4C0-D4DB-F4A893140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A7048D-113B-A122-0061-795BEBA1EF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44BB1F-EC73-4327-B09D-AC6EC69702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DB5BCD-EA8E-8311-C995-3E86BD0DAE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83B70F-6E34-0AD4-C237-1005ED2BD03D}"/>
              </a:ext>
            </a:extLst>
          </p:cNvPr>
          <p:cNvSpPr>
            <a:spLocks noGrp="1"/>
          </p:cNvSpPr>
          <p:nvPr>
            <p:ph type="dt" sz="half" idx="10"/>
          </p:nvPr>
        </p:nvSpPr>
        <p:spPr/>
        <p:txBody>
          <a:bodyPr/>
          <a:lstStyle/>
          <a:p>
            <a:fld id="{7D9AC773-A6D0-4233-92AE-DB55DEEF0BF3}" type="datetimeFigureOut">
              <a:rPr lang="en-US" smtClean="0"/>
              <a:t>4/1/2024</a:t>
            </a:fld>
            <a:endParaRPr lang="en-US"/>
          </a:p>
        </p:txBody>
      </p:sp>
      <p:sp>
        <p:nvSpPr>
          <p:cNvPr id="8" name="Footer Placeholder 7">
            <a:extLst>
              <a:ext uri="{FF2B5EF4-FFF2-40B4-BE49-F238E27FC236}">
                <a16:creationId xmlns:a16="http://schemas.microsoft.com/office/drawing/2014/main" id="{1FD860BE-5C6F-0E96-D5E9-D76A9F34B3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E0950D-AC56-943D-2B43-4CA97385E8F6}"/>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66615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910F9-5F7A-D9EE-226E-722754E75D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0B238-A3D1-C33F-2E30-9FBFFF40E478}"/>
              </a:ext>
            </a:extLst>
          </p:cNvPr>
          <p:cNvSpPr>
            <a:spLocks noGrp="1"/>
          </p:cNvSpPr>
          <p:nvPr>
            <p:ph type="dt" sz="half" idx="10"/>
          </p:nvPr>
        </p:nvSpPr>
        <p:spPr/>
        <p:txBody>
          <a:bodyPr/>
          <a:lstStyle/>
          <a:p>
            <a:fld id="{7D9AC773-A6D0-4233-92AE-DB55DEEF0BF3}" type="datetimeFigureOut">
              <a:rPr lang="en-US" smtClean="0"/>
              <a:t>4/1/2024</a:t>
            </a:fld>
            <a:endParaRPr lang="en-US"/>
          </a:p>
        </p:txBody>
      </p:sp>
      <p:sp>
        <p:nvSpPr>
          <p:cNvPr id="4" name="Footer Placeholder 3">
            <a:extLst>
              <a:ext uri="{FF2B5EF4-FFF2-40B4-BE49-F238E27FC236}">
                <a16:creationId xmlns:a16="http://schemas.microsoft.com/office/drawing/2014/main" id="{7623566A-5AFE-2735-6B3C-36A0E75693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5587EF-7797-FF4B-C27E-B008D6532943}"/>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03112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F85C8D-B84D-8F50-8239-92424F121F71}"/>
              </a:ext>
            </a:extLst>
          </p:cNvPr>
          <p:cNvSpPr>
            <a:spLocks noGrp="1"/>
          </p:cNvSpPr>
          <p:nvPr>
            <p:ph type="dt" sz="half" idx="10"/>
          </p:nvPr>
        </p:nvSpPr>
        <p:spPr/>
        <p:txBody>
          <a:bodyPr/>
          <a:lstStyle/>
          <a:p>
            <a:fld id="{7D9AC773-A6D0-4233-92AE-DB55DEEF0BF3}" type="datetimeFigureOut">
              <a:rPr lang="en-US" smtClean="0"/>
              <a:t>4/1/2024</a:t>
            </a:fld>
            <a:endParaRPr lang="en-US"/>
          </a:p>
        </p:txBody>
      </p:sp>
      <p:sp>
        <p:nvSpPr>
          <p:cNvPr id="3" name="Footer Placeholder 2">
            <a:extLst>
              <a:ext uri="{FF2B5EF4-FFF2-40B4-BE49-F238E27FC236}">
                <a16:creationId xmlns:a16="http://schemas.microsoft.com/office/drawing/2014/main" id="{F27E4883-7AD6-4E45-D6BA-4445F241AD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DC43B1-B714-93AC-5793-CFE4195B1331}"/>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00350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5A340-A00F-B510-BA2E-6D43277AD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C6F380-7907-BC6B-D53D-007C6A6C56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2DFC41-F064-4AC8-28AA-C20D75AF6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B62E4-ECAD-34D6-FE12-2FD9D8443B46}"/>
              </a:ext>
            </a:extLst>
          </p:cNvPr>
          <p:cNvSpPr>
            <a:spLocks noGrp="1"/>
          </p:cNvSpPr>
          <p:nvPr>
            <p:ph type="dt" sz="half" idx="10"/>
          </p:nvPr>
        </p:nvSpPr>
        <p:spPr/>
        <p:txBody>
          <a:bodyPr/>
          <a:lstStyle/>
          <a:p>
            <a:fld id="{7D9AC773-A6D0-4233-92AE-DB55DEEF0BF3}" type="datetimeFigureOut">
              <a:rPr lang="en-US" smtClean="0"/>
              <a:t>4/1/2024</a:t>
            </a:fld>
            <a:endParaRPr lang="en-US"/>
          </a:p>
        </p:txBody>
      </p:sp>
      <p:sp>
        <p:nvSpPr>
          <p:cNvPr id="6" name="Footer Placeholder 5">
            <a:extLst>
              <a:ext uri="{FF2B5EF4-FFF2-40B4-BE49-F238E27FC236}">
                <a16:creationId xmlns:a16="http://schemas.microsoft.com/office/drawing/2014/main" id="{F2BA8F89-FBE1-6896-BE58-5659B1371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BB4F38-1FF8-7D96-0120-1E6CB6E98601}"/>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106164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599F-8B72-0DD5-1A89-3E3D71723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065E44-2F0F-14F4-BA79-C85769589E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9197B7-9CDD-F3C3-99FB-657D989FC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FF17D6-5903-8E59-3A8C-99BFF26F34F4}"/>
              </a:ext>
            </a:extLst>
          </p:cNvPr>
          <p:cNvSpPr>
            <a:spLocks noGrp="1"/>
          </p:cNvSpPr>
          <p:nvPr>
            <p:ph type="dt" sz="half" idx="10"/>
          </p:nvPr>
        </p:nvSpPr>
        <p:spPr/>
        <p:txBody>
          <a:bodyPr/>
          <a:lstStyle/>
          <a:p>
            <a:fld id="{7D9AC773-A6D0-4233-92AE-DB55DEEF0BF3}" type="datetimeFigureOut">
              <a:rPr lang="en-US" smtClean="0"/>
              <a:t>4/1/2024</a:t>
            </a:fld>
            <a:endParaRPr lang="en-US"/>
          </a:p>
        </p:txBody>
      </p:sp>
      <p:sp>
        <p:nvSpPr>
          <p:cNvPr id="6" name="Footer Placeholder 5">
            <a:extLst>
              <a:ext uri="{FF2B5EF4-FFF2-40B4-BE49-F238E27FC236}">
                <a16:creationId xmlns:a16="http://schemas.microsoft.com/office/drawing/2014/main" id="{17B3930A-6FC2-E64D-BF37-C522980EB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3821B-9A0F-CD20-4958-57BE7B22615E}"/>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766157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B82DBD-37CA-96A5-9A38-14005E87A5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4DDC89-587A-2B79-1938-C36203D85C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03FBE-3AF4-4987-48FD-3D7BF90D3C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9AC773-A6D0-4233-92AE-DB55DEEF0BF3}" type="datetimeFigureOut">
              <a:rPr lang="en-US" smtClean="0"/>
              <a:t>4/1/2024</a:t>
            </a:fld>
            <a:endParaRPr lang="en-US"/>
          </a:p>
        </p:txBody>
      </p:sp>
      <p:sp>
        <p:nvSpPr>
          <p:cNvPr id="5" name="Footer Placeholder 4">
            <a:extLst>
              <a:ext uri="{FF2B5EF4-FFF2-40B4-BE49-F238E27FC236}">
                <a16:creationId xmlns:a16="http://schemas.microsoft.com/office/drawing/2014/main" id="{47BB671D-E0DF-1A01-DDBA-0DDF5FCCA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734BD4D-5E91-A498-2C2D-E416724CE0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FF5128-FB6E-40BB-84A5-E29DEB9E3926}" type="slidenum">
              <a:rPr lang="en-US" smtClean="0"/>
              <a:t>‹#›</a:t>
            </a:fld>
            <a:endParaRPr lang="en-US"/>
          </a:p>
        </p:txBody>
      </p:sp>
    </p:spTree>
    <p:extLst>
      <p:ext uri="{BB962C8B-B14F-4D97-AF65-F5344CB8AC3E}">
        <p14:creationId xmlns:p14="http://schemas.microsoft.com/office/powerpoint/2010/main" val="2665638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CDEC-3C9C-36DC-93F7-715D6C4FFE18}"/>
              </a:ext>
            </a:extLst>
          </p:cNvPr>
          <p:cNvSpPr>
            <a:spLocks noGrp="1"/>
          </p:cNvSpPr>
          <p:nvPr>
            <p:ph type="ctrTitle"/>
          </p:nvPr>
        </p:nvSpPr>
        <p:spPr/>
        <p:txBody>
          <a:bodyPr/>
          <a:lstStyle/>
          <a:p>
            <a:r>
              <a:rPr lang="en-US"/>
              <a:t>Bridge</a:t>
            </a:r>
          </a:p>
        </p:txBody>
      </p:sp>
      <p:sp>
        <p:nvSpPr>
          <p:cNvPr id="3" name="Subtitle 2">
            <a:extLst>
              <a:ext uri="{FF2B5EF4-FFF2-40B4-BE49-F238E27FC236}">
                <a16:creationId xmlns:a16="http://schemas.microsoft.com/office/drawing/2014/main" id="{D36EF124-9F22-0A10-C295-AE60AFA42984}"/>
              </a:ext>
            </a:extLst>
          </p:cNvPr>
          <p:cNvSpPr>
            <a:spLocks noGrp="1"/>
          </p:cNvSpPr>
          <p:nvPr>
            <p:ph type="subTitle" idx="1"/>
          </p:nvPr>
        </p:nvSpPr>
        <p:spPr/>
        <p:txBody>
          <a:bodyPr/>
          <a:lstStyle/>
          <a:p>
            <a:r>
              <a:rPr lang="en-US"/>
              <a:t>Group 7</a:t>
            </a:r>
          </a:p>
        </p:txBody>
      </p:sp>
    </p:spTree>
    <p:extLst>
      <p:ext uri="{BB962C8B-B14F-4D97-AF65-F5344CB8AC3E}">
        <p14:creationId xmlns:p14="http://schemas.microsoft.com/office/powerpoint/2010/main" val="1167677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D8DEF9-D22C-3F38-7DB2-4A2E1A6A4F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75EBD-1588-D9FC-1FB7-A186EBB9F024}"/>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Cài đặt/Demo</a:t>
            </a:r>
          </a:p>
        </p:txBody>
      </p:sp>
      <p:sp>
        <p:nvSpPr>
          <p:cNvPr id="5" name="Content Placeholder 4">
            <a:extLst>
              <a:ext uri="{FF2B5EF4-FFF2-40B4-BE49-F238E27FC236}">
                <a16:creationId xmlns:a16="http://schemas.microsoft.com/office/drawing/2014/main" id="{00BFB7A9-10EB-FA7D-FF87-D6B9E0190F9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9699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F04F4-2656-2B9E-39C4-98F0D981C30F}"/>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mẫu liên quan</a:t>
            </a:r>
          </a:p>
        </p:txBody>
      </p:sp>
      <p:sp>
        <p:nvSpPr>
          <p:cNvPr id="3" name="Content Placeholder 2">
            <a:extLst>
              <a:ext uri="{FF2B5EF4-FFF2-40B4-BE49-F238E27FC236}">
                <a16:creationId xmlns:a16="http://schemas.microsoft.com/office/drawing/2014/main" id="{F0C5EC28-0FC2-EF45-D16B-BAFFAA910231}"/>
              </a:ext>
            </a:extLst>
          </p:cNvPr>
          <p:cNvSpPr>
            <a:spLocks noGrp="1"/>
          </p:cNvSpPr>
          <p:nvPr>
            <p:ph idx="1"/>
          </p:nvPr>
        </p:nvSpPr>
        <p:spPr/>
        <p:txBody>
          <a:bodyPr/>
          <a:lstStyle/>
          <a:p>
            <a:pPr marL="0" indent="0">
              <a:buNone/>
            </a:pP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Adapter</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Abstract Factory</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Builder</a:t>
            </a:r>
          </a:p>
        </p:txBody>
      </p:sp>
    </p:spTree>
    <p:extLst>
      <p:ext uri="{BB962C8B-B14F-4D97-AF65-F5344CB8AC3E}">
        <p14:creationId xmlns:p14="http://schemas.microsoft.com/office/powerpoint/2010/main" val="2061367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F7E55-70BD-EB96-36EC-49517731295F}"/>
              </a:ext>
            </a:extLst>
          </p:cNvPr>
          <p:cNvSpPr>
            <a:spLocks noGrp="1"/>
          </p:cNvSpPr>
          <p:nvPr>
            <p:ph type="title"/>
          </p:nvPr>
        </p:nvSpPr>
        <p:spPr>
          <a:xfrm>
            <a:off x="730624" y="2427007"/>
            <a:ext cx="10515600" cy="1325563"/>
          </a:xfrm>
        </p:spPr>
        <p:txBody>
          <a:bodyPr>
            <a:normAutofit/>
          </a:bodyPr>
          <a:lstStyle/>
          <a:p>
            <a:pPr algn="ctr"/>
            <a:r>
              <a:rPr lang="en-US" sz="7200"/>
              <a:t>Q&amp;A</a:t>
            </a:r>
          </a:p>
        </p:txBody>
      </p:sp>
    </p:spTree>
    <p:extLst>
      <p:ext uri="{BB962C8B-B14F-4D97-AF65-F5344CB8AC3E}">
        <p14:creationId xmlns:p14="http://schemas.microsoft.com/office/powerpoint/2010/main" val="137619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E3BCC-C87F-727D-33FB-3420E39B1B50}"/>
              </a:ext>
            </a:extLst>
          </p:cNvPr>
          <p:cNvSpPr>
            <a:spLocks noGrp="1"/>
          </p:cNvSpPr>
          <p:nvPr>
            <p:ph type="title"/>
          </p:nvPr>
        </p:nvSpPr>
        <p:spPr>
          <a:xfrm>
            <a:off x="793662" y="386930"/>
            <a:ext cx="10066122" cy="1298448"/>
          </a:xfrm>
        </p:spPr>
        <p:txBody>
          <a:bodyPr anchor="b">
            <a:normAutofit/>
          </a:bodyPr>
          <a:lstStyle/>
          <a:p>
            <a:r>
              <a:rPr lang="en-US" sz="4800">
                <a:latin typeface="Times New Roman" panose="02020603050405020304" pitchFamily="18" charset="0"/>
                <a:cs typeface="Times New Roman" panose="02020603050405020304" pitchFamily="18" charset="0"/>
              </a:rPr>
              <a:t>Mục lục</a:t>
            </a:r>
            <a:endParaRPr lang="en-US" sz="4800"/>
          </a:p>
        </p:txBody>
      </p:sp>
      <p:sp>
        <p:nvSpPr>
          <p:cNvPr id="17" name="Rectangle 1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0845F2-7583-8AA4-DA1C-2A878E8DC6F7}"/>
              </a:ext>
            </a:extLst>
          </p:cNvPr>
          <p:cNvSpPr>
            <a:spLocks noGrp="1"/>
          </p:cNvSpPr>
          <p:nvPr>
            <p:ph idx="1"/>
          </p:nvPr>
        </p:nvSpPr>
        <p:spPr>
          <a:xfrm>
            <a:off x="793661" y="2599509"/>
            <a:ext cx="4530898" cy="3639450"/>
          </a:xfrm>
        </p:spPr>
        <p:txBody>
          <a:bodyPr anchor="ctr">
            <a:normAutofit/>
          </a:bodyPr>
          <a:lstStyle/>
          <a:p>
            <a:r>
              <a:rPr lang="en-US" sz="2000">
                <a:latin typeface="Times New Roman" panose="02020603050405020304" pitchFamily="18" charset="0"/>
                <a:cs typeface="Times New Roman" panose="02020603050405020304" pitchFamily="18" charset="0"/>
              </a:rPr>
              <a:t>Tổng quan</a:t>
            </a:r>
          </a:p>
          <a:p>
            <a:r>
              <a:rPr lang="en-US" sz="2000">
                <a:latin typeface="Times New Roman" panose="02020603050405020304" pitchFamily="18" charset="0"/>
                <a:cs typeface="Times New Roman" panose="02020603050405020304" pitchFamily="18" charset="0"/>
              </a:rPr>
              <a:t>Motivation</a:t>
            </a:r>
          </a:p>
          <a:p>
            <a:r>
              <a:rPr lang="en-US" sz="2000">
                <a:latin typeface="Times New Roman" panose="02020603050405020304" pitchFamily="18" charset="0"/>
                <a:cs typeface="Times New Roman" panose="02020603050405020304" pitchFamily="18" charset="0"/>
              </a:rPr>
              <a:t>Khả năng ứng dụng</a:t>
            </a:r>
          </a:p>
          <a:p>
            <a:r>
              <a:rPr lang="en-US" sz="2000">
                <a:latin typeface="Times New Roman" panose="02020603050405020304" pitchFamily="18" charset="0"/>
                <a:cs typeface="Times New Roman" panose="02020603050405020304" pitchFamily="18" charset="0"/>
              </a:rPr>
              <a:t>Đặc điểm</a:t>
            </a:r>
          </a:p>
          <a:p>
            <a:r>
              <a:rPr lang="en-US" sz="2000">
                <a:latin typeface="Times New Roman" panose="02020603050405020304" pitchFamily="18" charset="0"/>
                <a:cs typeface="Times New Roman" panose="02020603050405020304" pitchFamily="18" charset="0"/>
              </a:rPr>
              <a:t>Các hiệu quả</a:t>
            </a:r>
          </a:p>
          <a:p>
            <a:r>
              <a:rPr lang="en-US" sz="2000">
                <a:latin typeface="Times New Roman" panose="02020603050405020304" pitchFamily="18" charset="0"/>
                <a:cs typeface="Times New Roman" panose="02020603050405020304" pitchFamily="18" charset="0"/>
              </a:rPr>
              <a:t>Chú ý cài đặt</a:t>
            </a:r>
          </a:p>
          <a:p>
            <a:r>
              <a:rPr lang="en-US" sz="2000">
                <a:latin typeface="Times New Roman" panose="02020603050405020304" pitchFamily="18" charset="0"/>
                <a:cs typeface="Times New Roman" panose="02020603050405020304" pitchFamily="18" charset="0"/>
              </a:rPr>
              <a:t>So sánh</a:t>
            </a:r>
          </a:p>
          <a:p>
            <a:r>
              <a:rPr lang="en-US" sz="2000">
                <a:latin typeface="Times New Roman" panose="02020603050405020304" pitchFamily="18" charset="0"/>
                <a:cs typeface="Times New Roman" panose="02020603050405020304" pitchFamily="18" charset="0"/>
              </a:rPr>
              <a:t>Demo</a:t>
            </a:r>
          </a:p>
          <a:p>
            <a:r>
              <a:rPr lang="en-US" sz="2000">
                <a:latin typeface="Times New Roman" panose="02020603050405020304" pitchFamily="18" charset="0"/>
                <a:cs typeface="Times New Roman" panose="02020603050405020304" pitchFamily="18" charset="0"/>
              </a:rPr>
              <a:t>Mẫu liên quan</a:t>
            </a:r>
            <a:endParaRPr lang="en-US" sz="2000"/>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Bridge design pattern">
            <a:extLst>
              <a:ext uri="{FF2B5EF4-FFF2-40B4-BE49-F238E27FC236}">
                <a16:creationId xmlns:a16="http://schemas.microsoft.com/office/drawing/2014/main" id="{7EE64CD0-24AB-E063-F706-ECD16713B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3877" y="2525406"/>
            <a:ext cx="5265907" cy="3291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358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6375-9F20-85A5-1A01-014CEFA52FEC}"/>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Tổng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quan</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284742-01CD-8731-ACB4-DCAFF9430FC6}"/>
              </a:ext>
            </a:extLst>
          </p:cNvPr>
          <p:cNvSpPr>
            <a:spLocks noGrp="1"/>
          </p:cNvSpPr>
          <p:nvPr>
            <p:ph idx="1"/>
          </p:nvPr>
        </p:nvSpPr>
        <p:spPr/>
        <p:txBody>
          <a:bodyPr>
            <a:normAutofit/>
          </a:bodyPr>
          <a:lstStyle/>
          <a:p>
            <a:r>
              <a:rPr lang="en-US" err="1">
                <a:latin typeface="Times New Roman" panose="02020603050405020304" pitchFamily="18" charset="0"/>
                <a:cs typeface="Times New Roman" panose="02020603050405020304" pitchFamily="18" charset="0"/>
              </a:rPr>
              <a:t>Tên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mẫu</a:t>
            </a:r>
            <a:r>
              <a:rPr lang="en-US">
                <a:latin typeface="Times New Roman" panose="02020603050405020304" pitchFamily="18" charset="0"/>
                <a:cs typeface="Times New Roman" panose="02020603050405020304" pitchFamily="18" charset="0"/>
              </a:rPr>
              <a:t>: Bridge</a:t>
            </a:r>
          </a:p>
          <a:p>
            <a:pPr marL="0" indent="0">
              <a:buNone/>
            </a:pPr>
            <a:endParaRPr lang="en-US">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Phân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loại</a:t>
            </a:r>
            <a:r>
              <a:rPr lang="en-US">
                <a:latin typeface="Times New Roman" panose="02020603050405020304" pitchFamily="18" charset="0"/>
                <a:cs typeface="Times New Roman" panose="02020603050405020304" pitchFamily="18" charset="0"/>
              </a:rPr>
              <a:t>: Structural design pattern</a:t>
            </a:r>
          </a:p>
          <a:p>
            <a:endParaRPr lang="en-US">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Mục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đích</a:t>
            </a:r>
            <a:r>
              <a:rPr lang="en-US">
                <a:latin typeface="Times New Roman" panose="02020603050405020304" pitchFamily="18" charset="0"/>
                <a:cs typeface="Times New Roman" panose="02020603050405020304" pitchFamily="18" charset="0"/>
              </a:rPr>
              <a:t>:</a:t>
            </a:r>
          </a:p>
          <a:p>
            <a:pPr lvl="1"/>
            <a:r>
              <a:rPr lang="en-US">
                <a:latin typeface="Times New Roman" panose="02020603050405020304" pitchFamily="18" charset="0"/>
                <a:cs typeface="Times New Roman" panose="02020603050405020304" pitchFamily="18" charset="0"/>
              </a:rPr>
              <a:t>Cho phép chia nhỏ và cấu trúc một lớp lớn có nhiều biến thể</a:t>
            </a:r>
          </a:p>
          <a:p>
            <a:pPr lvl="1"/>
            <a:r>
              <a:rPr lang="en-US">
                <a:latin typeface="Times New Roman" panose="02020603050405020304" pitchFamily="18" charset="0"/>
                <a:cs typeface="Times New Roman" panose="02020603050405020304" pitchFamily="18" charset="0"/>
              </a:rPr>
              <a:t>Cho phép 2 đối tượng có nhiều biến thể tương tác với nhau thông qua 2 abstract class</a:t>
            </a:r>
          </a:p>
        </p:txBody>
      </p:sp>
    </p:spTree>
    <p:extLst>
      <p:ext uri="{BB962C8B-B14F-4D97-AF65-F5344CB8AC3E}">
        <p14:creationId xmlns:p14="http://schemas.microsoft.com/office/powerpoint/2010/main" val="1761494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A90CC9-741B-0C01-4B44-05CDD430275E}"/>
              </a:ext>
            </a:extLst>
          </p:cNvPr>
          <p:cNvSpPr>
            <a:spLocks noGrp="1"/>
          </p:cNvSpPr>
          <p:nvPr>
            <p:ph type="title"/>
          </p:nvPr>
        </p:nvSpPr>
        <p:spPr>
          <a:xfrm>
            <a:off x="630936" y="640080"/>
            <a:ext cx="4818888" cy="1481328"/>
          </a:xfrm>
        </p:spPr>
        <p:txBody>
          <a:bodyPr anchor="b">
            <a:normAutofit/>
          </a:bodyPr>
          <a:lstStyle/>
          <a:p>
            <a:r>
              <a:rPr lang="en-US" sz="5400"/>
              <a:t>Motivation</a:t>
            </a:r>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EECD6C-DBF8-E4DB-D072-0512896254E2}"/>
              </a:ext>
            </a:extLst>
          </p:cNvPr>
          <p:cNvSpPr>
            <a:spLocks noGrp="1"/>
          </p:cNvSpPr>
          <p:nvPr>
            <p:ph idx="1"/>
          </p:nvPr>
        </p:nvSpPr>
        <p:spPr>
          <a:xfrm>
            <a:off x="630935" y="2660904"/>
            <a:ext cx="10769881" cy="3547872"/>
          </a:xfrm>
        </p:spPr>
        <p:txBody>
          <a:bodyPr anchor="t">
            <a:normAutofit/>
          </a:bodyPr>
          <a:lstStyle/>
          <a:p>
            <a:pPr marL="216000">
              <a:lnSpc>
                <a:spcPct val="100000"/>
              </a:lnSpc>
            </a:pPr>
            <a:r>
              <a:rPr lang="en-US" sz="2200">
                <a:latin typeface="Times New Roman" panose="02020603050405020304" pitchFamily="18" charset="0"/>
                <a:cs typeface="Times New Roman" panose="02020603050405020304" pitchFamily="18" charset="0"/>
              </a:rPr>
              <a:t>Bridge được dùng để decouple abstraction từ việc cài đặt 2 đối tượng tương tác với nhau, để khi đó cả 2 có thể thay đổi độc lập với nhau.</a:t>
            </a:r>
          </a:p>
          <a:p>
            <a:pPr marL="216000">
              <a:lnSpc>
                <a:spcPct val="100000"/>
              </a:lnSpc>
            </a:pPr>
            <a:r>
              <a:rPr lang="en-US" sz="2200">
                <a:latin typeface="Times New Roman" panose="02020603050405020304" pitchFamily="18" charset="0"/>
                <a:cs typeface="Times New Roman" panose="02020603050405020304" pitchFamily="18" charset="0"/>
              </a:rPr>
              <a:t>Ví </a:t>
            </a:r>
            <a:r>
              <a:rPr lang="en-US" sz="2200" err="1">
                <a:latin typeface="Times New Roman" panose="02020603050405020304" pitchFamily="18" charset="0"/>
                <a:cs typeface="Times New Roman" panose="02020603050405020304" pitchFamily="18" charset="0"/>
              </a:rPr>
              <a:t>dụ</a:t>
            </a:r>
            <a:r>
              <a:rPr lang="en-US" sz="2200">
                <a:latin typeface="Times New Roman" panose="02020603050405020304" pitchFamily="18" charset="0"/>
                <a:cs typeface="Times New Roman" panose="02020603050405020304" pitchFamily="18" charset="0"/>
              </a:rPr>
              <a:t>: </a:t>
            </a:r>
          </a:p>
          <a:p>
            <a:pPr marL="673200" lvl="1">
              <a:lnSpc>
                <a:spcPct val="100000"/>
              </a:lnSpc>
            </a:pPr>
            <a:r>
              <a:rPr lang="en-US" sz="1800">
                <a:latin typeface="Times New Roman" panose="02020603050405020304" pitchFamily="18" charset="0"/>
                <a:cs typeface="Times New Roman" panose="02020603050405020304" pitchFamily="18" charset="0"/>
              </a:rPr>
              <a:t>Có nhiều loại tivi, và các tivi có chung 1 số chức năng chính được tạo thành 1 lớp abstract tivi</a:t>
            </a:r>
          </a:p>
          <a:p>
            <a:pPr marL="673200" lvl="1">
              <a:lnSpc>
                <a:spcPct val="100000"/>
              </a:lnSpc>
            </a:pPr>
            <a:r>
              <a:rPr lang="en-US" sz="1800">
                <a:latin typeface="Times New Roman" panose="02020603050405020304" pitchFamily="18" charset="0"/>
                <a:cs typeface="Times New Roman" panose="02020603050405020304" pitchFamily="18" charset="0"/>
              </a:rPr>
              <a:t>Nhiều loại mót (remote) tương ứng với mỗi tivi, và chúng cũng được tạo thành 1 lớp abstract</a:t>
            </a:r>
          </a:p>
          <a:p>
            <a:pPr marL="673200" lvl="1">
              <a:lnSpc>
                <a:spcPct val="100000"/>
              </a:lnSpc>
            </a:pPr>
            <a:r>
              <a:rPr lang="en-US" sz="1800">
                <a:latin typeface="Times New Roman" panose="02020603050405020304" pitchFamily="18" charset="0"/>
                <a:cs typeface="Times New Roman" panose="02020603050405020304" pitchFamily="18" charset="0"/>
              </a:rPr>
              <a:t>Khi thay đổi lớp của 1 loại tivi, sử dụng </a:t>
            </a:r>
            <a:r>
              <a:rPr lang="en-US" sz="1800" b="1">
                <a:latin typeface="Times New Roman" panose="02020603050405020304" pitchFamily="18" charset="0"/>
                <a:cs typeface="Times New Roman" panose="02020603050405020304" pitchFamily="18" charset="0"/>
              </a:rPr>
              <a:t>Bridge </a:t>
            </a:r>
            <a:r>
              <a:rPr lang="en-US" sz="1800">
                <a:latin typeface="Times New Roman" panose="02020603050405020304" pitchFamily="18" charset="0"/>
                <a:cs typeface="Times New Roman" panose="02020603050405020304" pitchFamily="18" charset="0"/>
              </a:rPr>
              <a:t>sẽ giúp không làm ảnh hưởng đến code đã cài đặt bên lớp mót tương ứng cho tivi này</a:t>
            </a:r>
            <a:endParaRPr lang="en-US" sz="1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345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7F12-51C9-5AB6-E650-AAED23A6B5E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Khả năng ứng dụng</a:t>
            </a:r>
          </a:p>
        </p:txBody>
      </p:sp>
      <p:sp>
        <p:nvSpPr>
          <p:cNvPr id="6" name="TextBox 5">
            <a:extLst>
              <a:ext uri="{FF2B5EF4-FFF2-40B4-BE49-F238E27FC236}">
                <a16:creationId xmlns:a16="http://schemas.microsoft.com/office/drawing/2014/main" id="{F956CFB9-1AE9-C1D0-BDD7-62C2574DBE23}"/>
              </a:ext>
            </a:extLst>
          </p:cNvPr>
          <p:cNvSpPr txBox="1"/>
          <p:nvPr/>
        </p:nvSpPr>
        <p:spPr>
          <a:xfrm>
            <a:off x="379562" y="2078966"/>
            <a:ext cx="6190775" cy="4093428"/>
          </a:xfrm>
          <a:prstGeom prst="rect">
            <a:avLst/>
          </a:prstGeom>
          <a:noFill/>
        </p:spPr>
        <p:txBody>
          <a:bodyPr wrap="square" rtlCol="0">
            <a:spAutoFit/>
          </a:bodyPr>
          <a:lstStyle/>
          <a:p>
            <a:pPr marL="342900" indent="-342900" algn="just">
              <a:spcAft>
                <a:spcPts val="600"/>
              </a:spcAf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Sử dụng </a:t>
            </a:r>
            <a:r>
              <a:rPr lang="en-US" sz="2400" b="1">
                <a:latin typeface="Times New Roman" panose="02020603050405020304" pitchFamily="18" charset="0"/>
                <a:cs typeface="Times New Roman" panose="02020603050405020304" pitchFamily="18" charset="0"/>
              </a:rPr>
              <a:t>Bridge</a:t>
            </a:r>
            <a:r>
              <a:rPr lang="en-US" sz="2400">
                <a:latin typeface="Times New Roman" panose="02020603050405020304" pitchFamily="18" charset="0"/>
                <a:cs typeface="Times New Roman" panose="02020603050405020304" pitchFamily="18" charset="0"/>
              </a:rPr>
              <a:t> khi bạn muốn chắc chắn sự thay đổi không ảnh hưởng đến client code sử dụng abstraction. Nó cho phép phát triển abstraction và cài đặt song song với nhau mà không cần lo lắng cho client code.</a:t>
            </a:r>
          </a:p>
          <a:p>
            <a:pPr marL="342900" indent="-342900" algn="just">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lgn="just">
              <a:spcAft>
                <a:spcPts val="600"/>
              </a:spcAf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Sử dụng </a:t>
            </a:r>
            <a:r>
              <a:rPr lang="en-US" sz="2400" b="1">
                <a:latin typeface="Times New Roman" panose="02020603050405020304" pitchFamily="18" charset="0"/>
                <a:cs typeface="Times New Roman" panose="02020603050405020304" pitchFamily="18" charset="0"/>
              </a:rPr>
              <a:t>Bridge</a:t>
            </a:r>
            <a:r>
              <a:rPr lang="en-US" sz="2400">
                <a:latin typeface="Times New Roman" panose="02020603050405020304" pitchFamily="18" charset="0"/>
                <a:cs typeface="Times New Roman" panose="02020603050405020304" pitchFamily="18" charset="0"/>
              </a:rPr>
              <a:t> khi bạn muốn mở rộng class theo nhiều hướng</a:t>
            </a:r>
          </a:p>
          <a:p>
            <a:pPr marL="342900" indent="-342900" algn="just">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pic>
        <p:nvPicPr>
          <p:cNvPr id="1026" name="Picture 2" descr="Bridge design pattern">
            <a:extLst>
              <a:ext uri="{FF2B5EF4-FFF2-40B4-BE49-F238E27FC236}">
                <a16:creationId xmlns:a16="http://schemas.microsoft.com/office/drawing/2014/main" id="{65FE10CD-082D-3BB1-9E97-3F2F467A4F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0337" y="2078966"/>
            <a:ext cx="5265907" cy="3291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85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C144235-8F61-24A7-1652-EF54163877CD}"/>
              </a:ext>
            </a:extLst>
          </p:cNvPr>
          <p:cNvPicPr>
            <a:picLocks noChangeAspect="1"/>
          </p:cNvPicPr>
          <p:nvPr/>
        </p:nvPicPr>
        <p:blipFill>
          <a:blip r:embed="rId2"/>
          <a:stretch>
            <a:fillRect/>
          </a:stretch>
        </p:blipFill>
        <p:spPr>
          <a:xfrm>
            <a:off x="6589573" y="1325724"/>
            <a:ext cx="6009861" cy="3664988"/>
          </a:xfrm>
          <a:prstGeom prst="rect">
            <a:avLst/>
          </a:prstGeom>
        </p:spPr>
      </p:pic>
      <p:sp>
        <p:nvSpPr>
          <p:cNvPr id="2" name="Title 1">
            <a:extLst>
              <a:ext uri="{FF2B5EF4-FFF2-40B4-BE49-F238E27FC236}">
                <a16:creationId xmlns:a16="http://schemas.microsoft.com/office/drawing/2014/main" id="{F8B3F7B3-5E50-1FF0-9C8B-5B91E3476D2B}"/>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Đặc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67E26B-C605-1328-71BF-677C3EFB7515}"/>
              </a:ext>
            </a:extLst>
          </p:cNvPr>
          <p:cNvSpPr>
            <a:spLocks noGrp="1"/>
          </p:cNvSpPr>
          <p:nvPr>
            <p:ph idx="1"/>
          </p:nvPr>
        </p:nvSpPr>
        <p:spPr>
          <a:xfrm>
            <a:off x="381000" y="1429965"/>
            <a:ext cx="6749374" cy="4990289"/>
          </a:xfrm>
        </p:spPr>
        <p:txBody>
          <a:bodyPr>
            <a:normAutofit/>
          </a:bodyPr>
          <a:lstStyle/>
          <a:p>
            <a:pPr>
              <a:spcAft>
                <a:spcPts val="600"/>
              </a:spcAft>
            </a:pPr>
            <a:r>
              <a:rPr lang="en-US" sz="2400" err="1">
                <a:latin typeface="Times New Roman" panose="02020603050405020304" pitchFamily="18" charset="0"/>
                <a:cs typeface="Times New Roman" panose="02020603050405020304" pitchFamily="18" charset="0"/>
              </a:rPr>
              <a:t>Cấu</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trúc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mẫu</a:t>
            </a:r>
            <a:r>
              <a:rPr lang="en-US" sz="2400">
                <a:latin typeface="Times New Roman" panose="02020603050405020304" pitchFamily="18" charset="0"/>
                <a:cs typeface="Times New Roman" panose="02020603050405020304" pitchFamily="18" charset="0"/>
              </a:rPr>
              <a:t>:</a:t>
            </a:r>
          </a:p>
          <a:p>
            <a:pPr>
              <a:spcAft>
                <a:spcPts val="600"/>
              </a:spcAft>
            </a:pPr>
            <a:r>
              <a:rPr lang="en-US" sz="2400">
                <a:latin typeface="Times New Roman" panose="02020603050405020304" pitchFamily="18" charset="0"/>
                <a:cs typeface="Times New Roman" panose="02020603050405020304" pitchFamily="18" charset="0"/>
              </a:rPr>
              <a:t>Thành </a:t>
            </a:r>
            <a:r>
              <a:rPr lang="en-US" sz="2400" err="1">
                <a:latin typeface="Times New Roman" panose="02020603050405020304" pitchFamily="18" charset="0"/>
                <a:cs typeface="Times New Roman" panose="02020603050405020304" pitchFamily="18" charset="0"/>
              </a:rPr>
              <a:t>viên</a:t>
            </a:r>
            <a:r>
              <a:rPr lang="en-US" sz="2400">
                <a:latin typeface="Times New Roman" panose="02020603050405020304" pitchFamily="18" charset="0"/>
                <a:cs typeface="Times New Roman" panose="02020603050405020304" pitchFamily="18" charset="0"/>
              </a:rPr>
              <a:t>:</a:t>
            </a:r>
          </a:p>
          <a:p>
            <a:pPr lvl="1">
              <a:spcAft>
                <a:spcPts val="600"/>
              </a:spcAft>
            </a:pPr>
            <a:r>
              <a:rPr lang="en-US" sz="2000" b="1">
                <a:latin typeface="Times New Roman" panose="02020603050405020304" pitchFamily="18" charset="0"/>
                <a:cs typeface="Times New Roman" panose="02020603050405020304" pitchFamily="18" charset="0"/>
              </a:rPr>
              <a:t>Abstraction</a:t>
            </a:r>
            <a:r>
              <a:rPr lang="en-US" sz="2000">
                <a:latin typeface="Times New Roman" panose="02020603050405020304" pitchFamily="18" charset="0"/>
                <a:cs typeface="Times New Roman" panose="02020603050405020304" pitchFamily="18" charset="0"/>
              </a:rPr>
              <a:t>: (BusinessObject)</a:t>
            </a:r>
          </a:p>
          <a:p>
            <a:pPr lvl="2">
              <a:spcAft>
                <a:spcPts val="600"/>
              </a:spcAft>
            </a:pPr>
            <a:r>
              <a:rPr lang="en-US" sz="1800">
                <a:latin typeface="Times New Roman" panose="02020603050405020304" pitchFamily="18" charset="0"/>
                <a:cs typeface="Times New Roman" panose="02020603050405020304" pitchFamily="18" charset="0"/>
              </a:rPr>
              <a:t>Định nghĩa abstraction interface</a:t>
            </a:r>
          </a:p>
          <a:p>
            <a:pPr lvl="2">
              <a:spcAft>
                <a:spcPts val="600"/>
              </a:spcAft>
            </a:pPr>
            <a:r>
              <a:rPr lang="en-US" sz="1800">
                <a:latin typeface="Times New Roman" panose="02020603050405020304" pitchFamily="18" charset="0"/>
                <a:cs typeface="Times New Roman" panose="02020603050405020304" pitchFamily="18" charset="0"/>
              </a:rPr>
              <a:t>Giữ 1 tham chiếu đến một object thuộc loại </a:t>
            </a:r>
            <a:r>
              <a:rPr lang="en-US" sz="1800" b="1">
                <a:latin typeface="Times New Roman" panose="02020603050405020304" pitchFamily="18" charset="0"/>
                <a:cs typeface="Times New Roman" panose="02020603050405020304" pitchFamily="18" charset="0"/>
              </a:rPr>
              <a:t>Implementor</a:t>
            </a:r>
          </a:p>
          <a:p>
            <a:pPr marL="719138" lvl="3" indent="-261938">
              <a:spcAft>
                <a:spcPts val="600"/>
              </a:spcAft>
            </a:pPr>
            <a:r>
              <a:rPr lang="en-US" sz="2000" b="1">
                <a:latin typeface="Times New Roman" panose="02020603050405020304" pitchFamily="18" charset="0"/>
                <a:cs typeface="Times New Roman" panose="02020603050405020304" pitchFamily="18" charset="0"/>
              </a:rPr>
              <a:t>Implementor</a:t>
            </a:r>
            <a:r>
              <a:rPr lang="en-US" sz="2000">
                <a:latin typeface="Times New Roman" panose="02020603050405020304" pitchFamily="18" charset="0"/>
                <a:cs typeface="Times New Roman" panose="02020603050405020304" pitchFamily="18" charset="0"/>
              </a:rPr>
              <a:t>: (DataObject)</a:t>
            </a:r>
            <a:r>
              <a:rPr lang="en-US" sz="2000" b="1">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định nghĩa interface cho các lớp cài đặt. </a:t>
            </a:r>
          </a:p>
          <a:p>
            <a:pPr marL="1176338" lvl="4" indent="-261938">
              <a:spcAft>
                <a:spcPts val="600"/>
              </a:spcAft>
            </a:pPr>
            <a:r>
              <a:rPr lang="en-US" sz="2000">
                <a:latin typeface="Times New Roman" panose="02020603050405020304" pitchFamily="18" charset="0"/>
                <a:cs typeface="Times New Roman" panose="02020603050405020304" pitchFamily="18" charset="0"/>
              </a:rPr>
              <a:t>Interface này không nhất thiết phải tương xứng hoàn toàn với </a:t>
            </a:r>
            <a:r>
              <a:rPr lang="en-US" sz="2000" b="1">
                <a:latin typeface="Times New Roman" panose="02020603050405020304" pitchFamily="18" charset="0"/>
                <a:cs typeface="Times New Roman" panose="02020603050405020304" pitchFamily="18" charset="0"/>
              </a:rPr>
              <a:t>Abstraction</a:t>
            </a:r>
            <a:r>
              <a:rPr lang="en-US" sz="2000">
                <a:latin typeface="Times New Roman" panose="02020603050405020304" pitchFamily="18" charset="0"/>
                <a:cs typeface="Times New Roman" panose="02020603050405020304" pitchFamily="18" charset="0"/>
              </a:rPr>
              <a:t> interface. </a:t>
            </a:r>
          </a:p>
          <a:p>
            <a:pPr marL="1176338" lvl="4" indent="-261938">
              <a:spcAft>
                <a:spcPts val="600"/>
              </a:spcAft>
            </a:pPr>
            <a:r>
              <a:rPr lang="en-US" sz="2000">
                <a:latin typeface="Times New Roman" panose="02020603050405020304" pitchFamily="18" charset="0"/>
                <a:cs typeface="Times New Roman" panose="02020603050405020304" pitchFamily="18" charset="0"/>
              </a:rPr>
              <a:t>Thường thì </a:t>
            </a:r>
            <a:r>
              <a:rPr lang="en-US" sz="2000" b="1">
                <a:latin typeface="Times New Roman" panose="02020603050405020304" pitchFamily="18" charset="0"/>
                <a:cs typeface="Times New Roman" panose="02020603050405020304" pitchFamily="18" charset="0"/>
              </a:rPr>
              <a:t>Implimentator</a:t>
            </a:r>
            <a:r>
              <a:rPr lang="en-US" sz="2000">
                <a:latin typeface="Times New Roman" panose="02020603050405020304" pitchFamily="18" charset="0"/>
                <a:cs typeface="Times New Roman" panose="02020603050405020304" pitchFamily="18" charset="0"/>
              </a:rPr>
              <a:t> chỉ cung cấp 1 số chức năng cơ bản, còn </a:t>
            </a:r>
            <a:r>
              <a:rPr lang="en-US" sz="2000" b="1">
                <a:latin typeface="Times New Roman" panose="02020603050405020304" pitchFamily="18" charset="0"/>
                <a:cs typeface="Times New Roman" panose="02020603050405020304" pitchFamily="18" charset="0"/>
              </a:rPr>
              <a:t>Abstraction </a:t>
            </a:r>
            <a:r>
              <a:rPr lang="en-US" sz="2000">
                <a:latin typeface="Times New Roman" panose="02020603050405020304" pitchFamily="18" charset="0"/>
                <a:cs typeface="Times New Roman" panose="02020603050405020304" pitchFamily="18" charset="0"/>
              </a:rPr>
              <a:t>sẽ định nghĩa các chức năng cấp cao hơn dựa trên các chức năng cơ bản đó</a:t>
            </a:r>
          </a:p>
        </p:txBody>
      </p:sp>
    </p:spTree>
    <p:extLst>
      <p:ext uri="{BB962C8B-B14F-4D97-AF65-F5344CB8AC3E}">
        <p14:creationId xmlns:p14="http://schemas.microsoft.com/office/powerpoint/2010/main" val="2553217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C144235-8F61-24A7-1652-EF54163877CD}"/>
              </a:ext>
            </a:extLst>
          </p:cNvPr>
          <p:cNvPicPr>
            <a:picLocks noChangeAspect="1"/>
          </p:cNvPicPr>
          <p:nvPr/>
        </p:nvPicPr>
        <p:blipFill>
          <a:blip r:embed="rId2"/>
          <a:stretch>
            <a:fillRect/>
          </a:stretch>
        </p:blipFill>
        <p:spPr>
          <a:xfrm>
            <a:off x="6609028" y="1325724"/>
            <a:ext cx="6009861" cy="3664988"/>
          </a:xfrm>
          <a:prstGeom prst="rect">
            <a:avLst/>
          </a:prstGeom>
        </p:spPr>
      </p:pic>
      <p:sp>
        <p:nvSpPr>
          <p:cNvPr id="2" name="Title 1">
            <a:extLst>
              <a:ext uri="{FF2B5EF4-FFF2-40B4-BE49-F238E27FC236}">
                <a16:creationId xmlns:a16="http://schemas.microsoft.com/office/drawing/2014/main" id="{F8B3F7B3-5E50-1FF0-9C8B-5B91E3476D2B}"/>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Đặc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67E26B-C605-1328-71BF-677C3EFB7515}"/>
              </a:ext>
            </a:extLst>
          </p:cNvPr>
          <p:cNvSpPr>
            <a:spLocks noGrp="1"/>
          </p:cNvSpPr>
          <p:nvPr>
            <p:ph idx="1"/>
          </p:nvPr>
        </p:nvSpPr>
        <p:spPr>
          <a:xfrm>
            <a:off x="381000" y="1690688"/>
            <a:ext cx="6749374" cy="4351338"/>
          </a:xfrm>
        </p:spPr>
        <p:txBody>
          <a:bodyPr>
            <a:normAutofit/>
          </a:bodyPr>
          <a:lstStyle/>
          <a:p>
            <a:pPr>
              <a:spcAft>
                <a:spcPts val="600"/>
              </a:spcAft>
            </a:pPr>
            <a:r>
              <a:rPr lang="en-US" sz="2400">
                <a:latin typeface="Times New Roman" panose="02020603050405020304" pitchFamily="18" charset="0"/>
                <a:cs typeface="Times New Roman" panose="02020603050405020304" pitchFamily="18" charset="0"/>
              </a:rPr>
              <a:t>Thành </a:t>
            </a:r>
            <a:r>
              <a:rPr lang="en-US" sz="2400" err="1">
                <a:latin typeface="Times New Roman" panose="02020603050405020304" pitchFamily="18" charset="0"/>
                <a:cs typeface="Times New Roman" panose="02020603050405020304" pitchFamily="18" charset="0"/>
              </a:rPr>
              <a:t>viên</a:t>
            </a:r>
            <a:r>
              <a:rPr lang="en-US" sz="2400">
                <a:latin typeface="Times New Roman" panose="02020603050405020304" pitchFamily="18" charset="0"/>
                <a:cs typeface="Times New Roman" panose="02020603050405020304" pitchFamily="18" charset="0"/>
              </a:rPr>
              <a:t>:</a:t>
            </a:r>
          </a:p>
          <a:p>
            <a:pPr lvl="1">
              <a:spcAft>
                <a:spcPts val="600"/>
              </a:spcAft>
            </a:pPr>
            <a:r>
              <a:rPr lang="en-US" sz="2000" b="1">
                <a:latin typeface="Times New Roman" panose="02020603050405020304" pitchFamily="18" charset="0"/>
                <a:cs typeface="Times New Roman" panose="02020603050405020304" pitchFamily="18" charset="0"/>
              </a:rPr>
              <a:t>RefinedAbstraction: </a:t>
            </a:r>
            <a:r>
              <a:rPr lang="en-US" sz="2000">
                <a:latin typeface="Times New Roman" panose="02020603050405020304" pitchFamily="18" charset="0"/>
                <a:cs typeface="Times New Roman" panose="02020603050405020304" pitchFamily="18" charset="0"/>
              </a:rPr>
              <a:t>mở rộng từ interface </a:t>
            </a:r>
            <a:r>
              <a:rPr lang="en-US" sz="2000" b="1">
                <a:latin typeface="Times New Roman" panose="02020603050405020304" pitchFamily="18" charset="0"/>
                <a:cs typeface="Times New Roman" panose="02020603050405020304" pitchFamily="18" charset="0"/>
              </a:rPr>
              <a:t>Abstraction</a:t>
            </a:r>
          </a:p>
          <a:p>
            <a:pPr lvl="1">
              <a:spcAft>
                <a:spcPts val="600"/>
              </a:spcAft>
            </a:pPr>
            <a:r>
              <a:rPr lang="en-US" sz="2000" b="1">
                <a:latin typeface="Times New Roman" panose="02020603050405020304" pitchFamily="18" charset="0"/>
                <a:cs typeface="Times New Roman" panose="02020603050405020304" pitchFamily="18" charset="0"/>
              </a:rPr>
              <a:t>ConcreteImplementor:</a:t>
            </a:r>
            <a:r>
              <a:rPr lang="en-US" sz="2000">
                <a:latin typeface="Times New Roman" panose="02020603050405020304" pitchFamily="18" charset="0"/>
                <a:cs typeface="Times New Roman" panose="02020603050405020304" pitchFamily="18" charset="0"/>
              </a:rPr>
              <a:t> cài đặt cho interface tương ứng</a:t>
            </a:r>
          </a:p>
        </p:txBody>
      </p:sp>
    </p:spTree>
    <p:extLst>
      <p:ext uri="{BB962C8B-B14F-4D97-AF65-F5344CB8AC3E}">
        <p14:creationId xmlns:p14="http://schemas.microsoft.com/office/powerpoint/2010/main" val="3476146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8EB1-8C33-6B02-3A6F-F14974F7C149}"/>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Hệ</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mang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lại</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3B16E3-16E1-EB55-86F0-900C395FF75E}"/>
              </a:ext>
            </a:extLst>
          </p:cNvPr>
          <p:cNvSpPr>
            <a:spLocks noGrp="1"/>
          </p:cNvSpPr>
          <p:nvPr>
            <p:ph idx="1"/>
          </p:nvPr>
        </p:nvSpPr>
        <p:spPr/>
        <p:txBody>
          <a:bodyPr/>
          <a:lstStyle/>
          <a:p>
            <a:pPr>
              <a:spcBef>
                <a:spcPts val="600"/>
              </a:spcBef>
              <a:spcAft>
                <a:spcPts val="600"/>
              </a:spcAft>
            </a:pPr>
            <a:r>
              <a:rPr lang="en-US" err="1">
                <a:latin typeface="Times New Roman" panose="02020603050405020304" pitchFamily="18" charset="0"/>
                <a:cs typeface="Times New Roman" panose="02020603050405020304" pitchFamily="18" charset="0"/>
              </a:rPr>
              <a:t>Ưu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r>
              <a:rPr lang="en-US">
                <a:latin typeface="Times New Roman" panose="02020603050405020304" pitchFamily="18" charset="0"/>
                <a:cs typeface="Times New Roman" panose="02020603050405020304" pitchFamily="18" charset="0"/>
              </a:rPr>
              <a:t>:</a:t>
            </a:r>
          </a:p>
          <a:p>
            <a:pPr lvl="1">
              <a:spcBef>
                <a:spcPts val="600"/>
              </a:spcBef>
              <a:spcAft>
                <a:spcPts val="600"/>
              </a:spcAft>
            </a:pPr>
            <a:r>
              <a:rPr lang="en-US">
                <a:latin typeface="Times New Roman" panose="02020603050405020304" pitchFamily="18" charset="0"/>
                <a:cs typeface="Times New Roman" panose="02020603050405020304" pitchFamily="18" charset="0"/>
              </a:rPr>
              <a:t>Có thể tạo ra một nền tảng mà apps và classes độc lập</a:t>
            </a:r>
          </a:p>
          <a:p>
            <a:pPr lvl="1">
              <a:spcBef>
                <a:spcPts val="600"/>
              </a:spcBef>
              <a:spcAft>
                <a:spcPts val="600"/>
              </a:spcAft>
            </a:pPr>
            <a:r>
              <a:rPr lang="en-US">
                <a:latin typeface="Times New Roman" panose="02020603050405020304" pitchFamily="18" charset="0"/>
                <a:cs typeface="Times New Roman" panose="02020603050405020304" pitchFamily="18" charset="0"/>
              </a:rPr>
              <a:t>Client code làm việc với high-level abstraction	. Nó không thể hiện ra chi tiết nền tảng</a:t>
            </a:r>
          </a:p>
          <a:p>
            <a:pPr lvl="1">
              <a:spcBef>
                <a:spcPts val="600"/>
              </a:spcBef>
              <a:spcAft>
                <a:spcPts val="600"/>
              </a:spcAft>
            </a:pPr>
            <a:r>
              <a:rPr lang="en-US">
                <a:latin typeface="Times New Roman" panose="02020603050405020304" pitchFamily="18" charset="0"/>
                <a:cs typeface="Times New Roman" panose="02020603050405020304" pitchFamily="18" charset="0"/>
              </a:rPr>
              <a:t>Đáp ứng được nguyên lý Open/Closed</a:t>
            </a:r>
          </a:p>
          <a:p>
            <a:pPr lvl="1">
              <a:spcBef>
                <a:spcPts val="600"/>
              </a:spcBef>
              <a:spcAft>
                <a:spcPts val="600"/>
              </a:spcAft>
            </a:pPr>
            <a:r>
              <a:rPr lang="en-US">
                <a:latin typeface="Times New Roman" panose="02020603050405020304" pitchFamily="18" charset="0"/>
                <a:cs typeface="Times New Roman" panose="02020603050405020304" pitchFamily="18" charset="0"/>
              </a:rPr>
              <a:t>Single responsibility</a:t>
            </a:r>
          </a:p>
          <a:p>
            <a:pPr lvl="1"/>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90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368E0-51BD-AF07-F7CC-79E51D251C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C35F3F-B897-A1DC-A1CB-AFD063EA07D2}"/>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Hệ</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mang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lại</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953B47-3835-5CF7-CC7C-C35D57EBD1DA}"/>
              </a:ext>
            </a:extLst>
          </p:cNvPr>
          <p:cNvSpPr>
            <a:spLocks noGrp="1"/>
          </p:cNvSpPr>
          <p:nvPr>
            <p:ph idx="1"/>
          </p:nvPr>
        </p:nvSpPr>
        <p:spPr/>
        <p:txBody>
          <a:bodyPr/>
          <a:lstStyle/>
          <a:p>
            <a:pPr>
              <a:spcBef>
                <a:spcPts val="600"/>
              </a:spcBef>
              <a:spcAft>
                <a:spcPts val="600"/>
              </a:spcAft>
            </a:pPr>
            <a:r>
              <a:rPr lang="en-US" err="1">
                <a:latin typeface="Times New Roman" panose="02020603050405020304" pitchFamily="18" charset="0"/>
                <a:cs typeface="Times New Roman" panose="02020603050405020304" pitchFamily="18" charset="0"/>
              </a:rPr>
              <a:t>Nhược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endParaRPr lang="en-US">
              <a:latin typeface="Times New Roman" panose="02020603050405020304" pitchFamily="18" charset="0"/>
              <a:cs typeface="Times New Roman" panose="02020603050405020304" pitchFamily="18" charset="0"/>
            </a:endParaRPr>
          </a:p>
          <a:p>
            <a:pPr lvl="1">
              <a:spcBef>
                <a:spcPts val="600"/>
              </a:spcBef>
              <a:spcAft>
                <a:spcPts val="600"/>
              </a:spcAft>
            </a:pPr>
            <a:r>
              <a:rPr lang="en-US">
                <a:latin typeface="Times New Roman" panose="02020603050405020304" pitchFamily="18" charset="0"/>
                <a:cs typeface="Times New Roman" panose="02020603050405020304" pitchFamily="18" charset="0"/>
              </a:rPr>
              <a:t>Code </a:t>
            </a:r>
            <a:r>
              <a:rPr lang="en-US" err="1">
                <a:latin typeface="Times New Roman" panose="02020603050405020304" pitchFamily="18" charset="0"/>
                <a:cs typeface="Times New Roman" panose="02020603050405020304" pitchFamily="18" charset="0"/>
              </a:rPr>
              <a:t>phức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tạp</a:t>
            </a:r>
            <a:r>
              <a:rPr lang="en-US">
                <a:latin typeface="Times New Roman" panose="02020603050405020304" pitchFamily="18" charset="0"/>
                <a:cs typeface="Times New Roman" panose="02020603050405020304" pitchFamily="18" charset="0"/>
              </a:rPr>
              <a:t> hơn</a:t>
            </a:r>
          </a:p>
        </p:txBody>
      </p:sp>
    </p:spTree>
    <p:extLst>
      <p:ext uri="{BB962C8B-B14F-4D97-AF65-F5344CB8AC3E}">
        <p14:creationId xmlns:p14="http://schemas.microsoft.com/office/powerpoint/2010/main" val="1230827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406</TotalTime>
  <Words>424</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Times New Roman</vt:lpstr>
      <vt:lpstr>Office Theme</vt:lpstr>
      <vt:lpstr>Bridge</vt:lpstr>
      <vt:lpstr>Mục lục</vt:lpstr>
      <vt:lpstr>Tổng quan</vt:lpstr>
      <vt:lpstr>Motivation</vt:lpstr>
      <vt:lpstr>Khả năng ứng dụng</vt:lpstr>
      <vt:lpstr>Đặc điểm</vt:lpstr>
      <vt:lpstr>Đặc điểm</vt:lpstr>
      <vt:lpstr>Hệ quả mang lại</vt:lpstr>
      <vt:lpstr>Hệ quả mang lại</vt:lpstr>
      <vt:lpstr>Cài đặt/Demo</vt:lpstr>
      <vt:lpstr>Các mẫu liên quan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Booster Quicky</dc:creator>
  <cp:lastModifiedBy>Booster Quicky</cp:lastModifiedBy>
  <cp:revision>1</cp:revision>
  <dcterms:created xsi:type="dcterms:W3CDTF">2024-03-03T01:27:29Z</dcterms:created>
  <dcterms:modified xsi:type="dcterms:W3CDTF">2024-04-01T18:05:25Z</dcterms:modified>
</cp:coreProperties>
</file>