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3" r:id="rId9"/>
    <p:sldId id="264"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D1145-9376-4BE6-BDB0-943716E4C0DC}" v="11" dt="2024-04-08T22:47:17.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2T03:20:13.468" v="6305"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2T03:20:13.468" v="6305"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2T03:20:13.468" v="6305"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62ED1145-9376-4BE6-BDB0-943716E4C0DC}"/>
    <pc:docChg chg="custSel addSld delSld modSld">
      <pc:chgData name="Booster Quicky" userId="12692d505a63f4a2" providerId="LiveId" clId="{62ED1145-9376-4BE6-BDB0-943716E4C0DC}" dt="2024-04-08T22:48:09.501" v="5245" actId="20577"/>
      <pc:docMkLst>
        <pc:docMk/>
      </pc:docMkLst>
      <pc:sldChg chg="modSp mod">
        <pc:chgData name="Booster Quicky" userId="12692d505a63f4a2" providerId="LiveId" clId="{62ED1145-9376-4BE6-BDB0-943716E4C0DC}" dt="2024-04-08T20:42:13.080" v="12" actId="20577"/>
        <pc:sldMkLst>
          <pc:docMk/>
          <pc:sldMk cId="1167677196" sldId="256"/>
        </pc:sldMkLst>
        <pc:spChg chg="mod">
          <ac:chgData name="Booster Quicky" userId="12692d505a63f4a2" providerId="LiveId" clId="{62ED1145-9376-4BE6-BDB0-943716E4C0DC}" dt="2024-04-08T20:42:13.080" v="12" actId="20577"/>
          <ac:spMkLst>
            <pc:docMk/>
            <pc:sldMk cId="1167677196" sldId="256"/>
            <ac:spMk id="2" creationId="{D1A0CDEC-3C9C-36DC-93F7-715D6C4FFE18}"/>
          </ac:spMkLst>
        </pc:spChg>
      </pc:sldChg>
      <pc:sldChg chg="addSp delSp modSp mod">
        <pc:chgData name="Booster Quicky" userId="12692d505a63f4a2" providerId="LiveId" clId="{62ED1145-9376-4BE6-BDB0-943716E4C0DC}" dt="2024-04-08T22:46:26.757" v="5129" actId="1076"/>
        <pc:sldMkLst>
          <pc:docMk/>
          <pc:sldMk cId="1761358340" sldId="257"/>
        </pc:sldMkLst>
        <pc:picChg chg="add mod">
          <ac:chgData name="Booster Quicky" userId="12692d505a63f4a2" providerId="LiveId" clId="{62ED1145-9376-4BE6-BDB0-943716E4C0DC}" dt="2024-04-08T22:46:26.757" v="5129" actId="1076"/>
          <ac:picMkLst>
            <pc:docMk/>
            <pc:sldMk cId="1761358340" sldId="257"/>
            <ac:picMk id="4" creationId="{780D81BB-00F5-A599-38BD-4BCE67DC2FB1}"/>
          </ac:picMkLst>
        </pc:picChg>
        <pc:picChg chg="del">
          <ac:chgData name="Booster Quicky" userId="12692d505a63f4a2" providerId="LiveId" clId="{62ED1145-9376-4BE6-BDB0-943716E4C0DC}" dt="2024-04-08T22:46:02.566" v="5127" actId="478"/>
          <ac:picMkLst>
            <pc:docMk/>
            <pc:sldMk cId="1761358340" sldId="257"/>
            <ac:picMk id="6" creationId="{83360F95-0D77-2C81-9A21-D6ECD3652ECC}"/>
          </ac:picMkLst>
        </pc:picChg>
      </pc:sldChg>
      <pc:sldChg chg="modSp mod">
        <pc:chgData name="Booster Quicky" userId="12692d505a63f4a2" providerId="LiveId" clId="{62ED1145-9376-4BE6-BDB0-943716E4C0DC}" dt="2024-04-08T21:06:14.622" v="477" actId="20577"/>
        <pc:sldMkLst>
          <pc:docMk/>
          <pc:sldMk cId="1761494210" sldId="258"/>
        </pc:sldMkLst>
        <pc:spChg chg="mod">
          <ac:chgData name="Booster Quicky" userId="12692d505a63f4a2" providerId="LiveId" clId="{62ED1145-9376-4BE6-BDB0-943716E4C0DC}" dt="2024-04-08T21:06:14.622" v="477" actId="20577"/>
          <ac:spMkLst>
            <pc:docMk/>
            <pc:sldMk cId="1761494210" sldId="258"/>
            <ac:spMk id="3" creationId="{DB284742-01CD-8731-ACB4-DCAFF9430FC6}"/>
          </ac:spMkLst>
        </pc:spChg>
      </pc:sldChg>
      <pc:sldChg chg="addSp delSp modSp mod">
        <pc:chgData name="Booster Quicky" userId="12692d505a63f4a2" providerId="LiveId" clId="{62ED1145-9376-4BE6-BDB0-943716E4C0DC}" dt="2024-04-08T21:21:33.966" v="1834" actId="27636"/>
        <pc:sldMkLst>
          <pc:docMk/>
          <pc:sldMk cId="1872345743" sldId="259"/>
        </pc:sldMkLst>
        <pc:spChg chg="mod">
          <ac:chgData name="Booster Quicky" userId="12692d505a63f4a2" providerId="LiveId" clId="{62ED1145-9376-4BE6-BDB0-943716E4C0DC}" dt="2024-04-08T21:21:33.966" v="1834" actId="27636"/>
          <ac:spMkLst>
            <pc:docMk/>
            <pc:sldMk cId="1872345743" sldId="259"/>
            <ac:spMk id="3" creationId="{7BEECD6C-DBF8-E4DB-D072-0512896254E2}"/>
          </ac:spMkLst>
        </pc:spChg>
        <pc:picChg chg="del">
          <ac:chgData name="Booster Quicky" userId="12692d505a63f4a2" providerId="LiveId" clId="{62ED1145-9376-4BE6-BDB0-943716E4C0DC}" dt="2024-04-08T21:06:19.381" v="478" actId="478"/>
          <ac:picMkLst>
            <pc:docMk/>
            <pc:sldMk cId="1872345743" sldId="259"/>
            <ac:picMk id="5" creationId="{A23957FF-72A6-3270-2546-3277B308237D}"/>
          </ac:picMkLst>
        </pc:picChg>
        <pc:picChg chg="add mod">
          <ac:chgData name="Booster Quicky" userId="12692d505a63f4a2" providerId="LiveId" clId="{62ED1145-9376-4BE6-BDB0-943716E4C0DC}" dt="2024-04-08T21:21:05.935" v="1829" actId="1076"/>
          <ac:picMkLst>
            <pc:docMk/>
            <pc:sldMk cId="1872345743" sldId="259"/>
            <ac:picMk id="1026" creationId="{78213138-9698-F46C-9991-B776587BC6D8}"/>
          </ac:picMkLst>
        </pc:picChg>
      </pc:sldChg>
      <pc:sldChg chg="modSp mod">
        <pc:chgData name="Booster Quicky" userId="12692d505a63f4a2" providerId="LiveId" clId="{62ED1145-9376-4BE6-BDB0-943716E4C0DC}" dt="2024-04-08T21:23:44.523" v="2386" actId="20577"/>
        <pc:sldMkLst>
          <pc:docMk/>
          <pc:sldMk cId="3467855592" sldId="260"/>
        </pc:sldMkLst>
        <pc:spChg chg="mod">
          <ac:chgData name="Booster Quicky" userId="12692d505a63f4a2" providerId="LiveId" clId="{62ED1145-9376-4BE6-BDB0-943716E4C0DC}" dt="2024-04-08T21:23:44.523" v="2386" actId="20577"/>
          <ac:spMkLst>
            <pc:docMk/>
            <pc:sldMk cId="3467855592" sldId="260"/>
            <ac:spMk id="6" creationId="{F956CFB9-1AE9-C1D0-BDD7-62C2574DBE23}"/>
          </ac:spMkLst>
        </pc:spChg>
      </pc:sldChg>
      <pc:sldChg chg="addSp delSp modSp mod">
        <pc:chgData name="Booster Quicky" userId="12692d505a63f4a2" providerId="LiveId" clId="{62ED1145-9376-4BE6-BDB0-943716E4C0DC}" dt="2024-04-08T21:47:22.995" v="4265" actId="1076"/>
        <pc:sldMkLst>
          <pc:docMk/>
          <pc:sldMk cId="2553217437" sldId="261"/>
        </pc:sldMkLst>
        <pc:spChg chg="mod">
          <ac:chgData name="Booster Quicky" userId="12692d505a63f4a2" providerId="LiveId" clId="{62ED1145-9376-4BE6-BDB0-943716E4C0DC}" dt="2024-04-08T21:44:35.688" v="4103" actId="1076"/>
          <ac:spMkLst>
            <pc:docMk/>
            <pc:sldMk cId="2553217437" sldId="261"/>
            <ac:spMk id="2" creationId="{F8B3F7B3-5E50-1FF0-9C8B-5B91E3476D2B}"/>
          </ac:spMkLst>
        </pc:spChg>
        <pc:spChg chg="mod">
          <ac:chgData name="Booster Quicky" userId="12692d505a63f4a2" providerId="LiveId" clId="{62ED1145-9376-4BE6-BDB0-943716E4C0DC}" dt="2024-04-08T21:44:40.033" v="4104" actId="1076"/>
          <ac:spMkLst>
            <pc:docMk/>
            <pc:sldMk cId="2553217437" sldId="261"/>
            <ac:spMk id="3" creationId="{0667E26B-C605-1328-71BF-677C3EFB7515}"/>
          </ac:spMkLst>
        </pc:spChg>
        <pc:spChg chg="add mod">
          <ac:chgData name="Booster Quicky" userId="12692d505a63f4a2" providerId="LiveId" clId="{62ED1145-9376-4BE6-BDB0-943716E4C0DC}" dt="2024-04-08T21:47:22.995" v="4265" actId="1076"/>
          <ac:spMkLst>
            <pc:docMk/>
            <pc:sldMk cId="2553217437" sldId="261"/>
            <ac:spMk id="7" creationId="{A8BA238B-BB52-0DD3-702B-61CF18679369}"/>
          </ac:spMkLst>
        </pc:spChg>
        <pc:picChg chg="add mod ord">
          <ac:chgData name="Booster Quicky" userId="12692d505a63f4a2" providerId="LiveId" clId="{62ED1145-9376-4BE6-BDB0-943716E4C0DC}" dt="2024-04-08T21:25:25.531" v="2392" actId="1076"/>
          <ac:picMkLst>
            <pc:docMk/>
            <pc:sldMk cId="2553217437" sldId="261"/>
            <ac:picMk id="5" creationId="{5B510F60-43A4-AE93-CA3D-BA1B371337AE}"/>
          </ac:picMkLst>
        </pc:picChg>
        <pc:picChg chg="del">
          <ac:chgData name="Booster Quicky" userId="12692d505a63f4a2" providerId="LiveId" clId="{62ED1145-9376-4BE6-BDB0-943716E4C0DC}" dt="2024-04-08T21:25:11.144" v="2387" actId="478"/>
          <ac:picMkLst>
            <pc:docMk/>
            <pc:sldMk cId="2553217437" sldId="261"/>
            <ac:picMk id="6" creationId="{D371B47A-E3DB-2817-CA72-3B977400D78C}"/>
          </ac:picMkLst>
        </pc:picChg>
      </pc:sldChg>
      <pc:sldChg chg="del">
        <pc:chgData name="Booster Quicky" userId="12692d505a63f4a2" providerId="LiveId" clId="{62ED1145-9376-4BE6-BDB0-943716E4C0DC}" dt="2024-04-08T21:44:55.131" v="4107" actId="47"/>
        <pc:sldMkLst>
          <pc:docMk/>
          <pc:sldMk cId="3028145188" sldId="262"/>
        </pc:sldMkLst>
      </pc:sldChg>
      <pc:sldChg chg="modSp mod">
        <pc:chgData name="Booster Quicky" userId="12692d505a63f4a2" providerId="LiveId" clId="{62ED1145-9376-4BE6-BDB0-943716E4C0DC}" dt="2024-04-08T21:50:43.633" v="4577" actId="20577"/>
        <pc:sldMkLst>
          <pc:docMk/>
          <pc:sldMk cId="1326904679" sldId="263"/>
        </pc:sldMkLst>
        <pc:spChg chg="mod">
          <ac:chgData name="Booster Quicky" userId="12692d505a63f4a2" providerId="LiveId" clId="{62ED1145-9376-4BE6-BDB0-943716E4C0DC}" dt="2024-04-08T21:50:43.633" v="4577" actId="20577"/>
          <ac:spMkLst>
            <pc:docMk/>
            <pc:sldMk cId="1326904679" sldId="263"/>
            <ac:spMk id="3" creationId="{1C3B16E3-16E1-EB55-86F0-900C395FF75E}"/>
          </ac:spMkLst>
        </pc:spChg>
      </pc:sldChg>
      <pc:sldChg chg="modSp mod">
        <pc:chgData name="Booster Quicky" userId="12692d505a63f4a2" providerId="LiveId" clId="{62ED1145-9376-4BE6-BDB0-943716E4C0DC}" dt="2024-04-08T22:42:20" v="5125" actId="20577"/>
        <pc:sldMkLst>
          <pc:docMk/>
          <pc:sldMk cId="1230827358" sldId="264"/>
        </pc:sldMkLst>
        <pc:spChg chg="mod">
          <ac:chgData name="Booster Quicky" userId="12692d505a63f4a2" providerId="LiveId" clId="{62ED1145-9376-4BE6-BDB0-943716E4C0DC}" dt="2024-04-08T22:42:20" v="5125" actId="20577"/>
          <ac:spMkLst>
            <pc:docMk/>
            <pc:sldMk cId="1230827358" sldId="264"/>
            <ac:spMk id="3" creationId="{94953B47-3835-5CF7-CC7C-C35D57EBD1DA}"/>
          </ac:spMkLst>
        </pc:spChg>
      </pc:sldChg>
      <pc:sldChg chg="modSp del mod">
        <pc:chgData name="Booster Quicky" userId="12692d505a63f4a2" providerId="LiveId" clId="{62ED1145-9376-4BE6-BDB0-943716E4C0DC}" dt="2024-04-08T22:43:11.135" v="5126" actId="47"/>
        <pc:sldMkLst>
          <pc:docMk/>
          <pc:sldMk cId="139699604" sldId="266"/>
        </pc:sldMkLst>
        <pc:spChg chg="mod">
          <ac:chgData name="Booster Quicky" userId="12692d505a63f4a2" providerId="LiveId" clId="{62ED1145-9376-4BE6-BDB0-943716E4C0DC}" dt="2024-04-08T22:38:46.906" v="5058" actId="20577"/>
          <ac:spMkLst>
            <pc:docMk/>
            <pc:sldMk cId="139699604" sldId="266"/>
            <ac:spMk id="2" creationId="{D6F75EBD-1588-D9FC-1FB7-A186EBB9F024}"/>
          </ac:spMkLst>
        </pc:spChg>
      </pc:sldChg>
      <pc:sldChg chg="addSp modSp mod">
        <pc:chgData name="Booster Quicky" userId="12692d505a63f4a2" providerId="LiveId" clId="{62ED1145-9376-4BE6-BDB0-943716E4C0DC}" dt="2024-04-08T22:48:09.501" v="5245" actId="20577"/>
        <pc:sldMkLst>
          <pc:docMk/>
          <pc:sldMk cId="1377591892" sldId="267"/>
        </pc:sldMkLst>
        <pc:spChg chg="add mod">
          <ac:chgData name="Booster Quicky" userId="12692d505a63f4a2" providerId="LiveId" clId="{62ED1145-9376-4BE6-BDB0-943716E4C0DC}" dt="2024-04-08T22:48:09.501" v="5245" actId="20577"/>
          <ac:spMkLst>
            <pc:docMk/>
            <pc:sldMk cId="1377591892" sldId="267"/>
            <ac:spMk id="3" creationId="{F1D47CD7-D781-B194-9955-7746E5976356}"/>
          </ac:spMkLst>
        </pc:spChg>
        <pc:picChg chg="add mod">
          <ac:chgData name="Booster Quicky" userId="12692d505a63f4a2" providerId="LiveId" clId="{62ED1145-9376-4BE6-BDB0-943716E4C0DC}" dt="2024-04-08T22:46:46.453" v="5133" actId="1076"/>
          <ac:picMkLst>
            <pc:docMk/>
            <pc:sldMk cId="1377591892" sldId="267"/>
            <ac:picMk id="2050" creationId="{B8F37A63-FA0B-5084-FBF8-425BA0356086}"/>
          </ac:picMkLst>
        </pc:picChg>
      </pc:sldChg>
      <pc:sldChg chg="modSp mod">
        <pc:chgData name="Booster Quicky" userId="12692d505a63f4a2" providerId="LiveId" clId="{62ED1145-9376-4BE6-BDB0-943716E4C0DC}" dt="2024-04-08T22:37:54.330" v="5033" actId="5793"/>
        <pc:sldMkLst>
          <pc:docMk/>
          <pc:sldMk cId="2061367668" sldId="268"/>
        </pc:sldMkLst>
        <pc:spChg chg="mod">
          <ac:chgData name="Booster Quicky" userId="12692d505a63f4a2" providerId="LiveId" clId="{62ED1145-9376-4BE6-BDB0-943716E4C0DC}" dt="2024-04-08T22:37:54.330" v="5033" actId="5793"/>
          <ac:spMkLst>
            <pc:docMk/>
            <pc:sldMk cId="2061367668" sldId="268"/>
            <ac:spMk id="3" creationId="{F0C5EC28-0FC2-EF45-D16B-BAFFAA910231}"/>
          </ac:spMkLst>
        </pc:spChg>
      </pc:sldChg>
      <pc:sldChg chg="delSp modSp add mod">
        <pc:chgData name="Booster Quicky" userId="12692d505a63f4a2" providerId="LiveId" clId="{62ED1145-9376-4BE6-BDB0-943716E4C0DC}" dt="2024-04-08T21:47:44.669" v="4338" actId="20577"/>
        <pc:sldMkLst>
          <pc:docMk/>
          <pc:sldMk cId="2017258367" sldId="270"/>
        </pc:sldMkLst>
        <pc:spChg chg="mod">
          <ac:chgData name="Booster Quicky" userId="12692d505a63f4a2" providerId="LiveId" clId="{62ED1145-9376-4BE6-BDB0-943716E4C0DC}" dt="2024-04-08T21:47:44.669" v="4338" actId="20577"/>
          <ac:spMkLst>
            <pc:docMk/>
            <pc:sldMk cId="2017258367" sldId="270"/>
            <ac:spMk id="3" creationId="{0667E26B-C605-1328-71BF-677C3EFB7515}"/>
          </ac:spMkLst>
        </pc:spChg>
        <pc:spChg chg="del mod">
          <ac:chgData name="Booster Quicky" userId="12692d505a63f4a2" providerId="LiveId" clId="{62ED1145-9376-4BE6-BDB0-943716E4C0DC}" dt="2024-04-08T21:46:16.128" v="4241" actId="478"/>
          <ac:spMkLst>
            <pc:docMk/>
            <pc:sldMk cId="2017258367" sldId="270"/>
            <ac:spMk id="7" creationId="{A8BA238B-BB52-0DD3-702B-61CF18679369}"/>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5" name="Footer Placeholder 4">
            <a:extLst>
              <a:ext uri="{FF2B5EF4-FFF2-40B4-BE49-F238E27FC236}">
                <a16:creationId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5" name="Footer Placeholder 4">
            <a:extLst>
              <a:ext uri="{FF2B5EF4-FFF2-40B4-BE49-F238E27FC236}">
                <a16:creationId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5" name="Footer Placeholder 4">
            <a:extLst>
              <a:ext uri="{FF2B5EF4-FFF2-40B4-BE49-F238E27FC236}">
                <a16:creationId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5" name="Footer Placeholder 4">
            <a:extLst>
              <a:ext uri="{FF2B5EF4-FFF2-40B4-BE49-F238E27FC236}">
                <a16:creationId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5" name="Footer Placeholder 4">
            <a:extLst>
              <a:ext uri="{FF2B5EF4-FFF2-40B4-BE49-F238E27FC236}">
                <a16:creationId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6" name="Footer Placeholder 5">
            <a:extLst>
              <a:ext uri="{FF2B5EF4-FFF2-40B4-BE49-F238E27FC236}">
                <a16:creationId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8" name="Footer Placeholder 7">
            <a:extLst>
              <a:ext uri="{FF2B5EF4-FFF2-40B4-BE49-F238E27FC236}">
                <a16:creationId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4" name="Footer Placeholder 3">
            <a:extLst>
              <a:ext uri="{FF2B5EF4-FFF2-40B4-BE49-F238E27FC236}">
                <a16:creationId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3" name="Footer Placeholder 2">
            <a:extLst>
              <a:ext uri="{FF2B5EF4-FFF2-40B4-BE49-F238E27FC236}">
                <a16:creationId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6" name="Footer Placeholder 5">
            <a:extLst>
              <a:ext uri="{FF2B5EF4-FFF2-40B4-BE49-F238E27FC236}">
                <a16:creationId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4/9/2024</a:t>
            </a:fld>
            <a:endParaRPr lang="en-US"/>
          </a:p>
        </p:txBody>
      </p:sp>
      <p:sp>
        <p:nvSpPr>
          <p:cNvPr id="6" name="Footer Placeholder 5">
            <a:extLst>
              <a:ext uri="{FF2B5EF4-FFF2-40B4-BE49-F238E27FC236}">
                <a16:creationId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4/9/2024</a:t>
            </a:fld>
            <a:endParaRPr lang="en-US"/>
          </a:p>
        </p:txBody>
      </p:sp>
      <p:sp>
        <p:nvSpPr>
          <p:cNvPr id="5" name="Footer Placeholder 4">
            <a:extLst>
              <a:ext uri="{FF2B5EF4-FFF2-40B4-BE49-F238E27FC236}">
                <a16:creationId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CDEC-3C9C-36DC-93F7-715D6C4FFE18}"/>
              </a:ext>
            </a:extLst>
          </p:cNvPr>
          <p:cNvSpPr>
            <a:spLocks noGrp="1"/>
          </p:cNvSpPr>
          <p:nvPr>
            <p:ph type="ctrTitle"/>
          </p:nvPr>
        </p:nvSpPr>
        <p:spPr/>
        <p:txBody>
          <a:bodyPr/>
          <a:lstStyle/>
          <a:p>
            <a:r>
              <a:rPr lang="en-US"/>
              <a:t>Flyweight</a:t>
            </a:r>
          </a:p>
        </p:txBody>
      </p:sp>
      <p:sp>
        <p:nvSpPr>
          <p:cNvPr id="3" name="Subtitle 2">
            <a:extLst>
              <a:ext uri="{FF2B5EF4-FFF2-40B4-BE49-F238E27FC236}">
                <a16:creationId xmlns:a16="http://schemas.microsoft.com/office/drawing/2014/main" id="{D36EF124-9F22-0A10-C295-AE60AFA429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7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B8F37A63-FA0B-5084-FBF8-425BA0356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58825"/>
            <a:ext cx="6686550" cy="57340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3A87F1-749E-0751-90E2-DE1F60B4CBCF}"/>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Demo</a:t>
            </a:r>
          </a:p>
        </p:txBody>
      </p:sp>
      <p:sp>
        <p:nvSpPr>
          <p:cNvPr id="3" name="TextBox 2">
            <a:extLst>
              <a:ext uri="{FF2B5EF4-FFF2-40B4-BE49-F238E27FC236}">
                <a16:creationId xmlns:a16="http://schemas.microsoft.com/office/drawing/2014/main" id="{F1D47CD7-D781-B194-9955-7746E5976356}"/>
              </a:ext>
            </a:extLst>
          </p:cNvPr>
          <p:cNvSpPr txBox="1"/>
          <p:nvPr/>
        </p:nvSpPr>
        <p:spPr>
          <a:xfrm>
            <a:off x="7402749" y="904672"/>
            <a:ext cx="4533089" cy="1323439"/>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Flyweight: Player</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ConcreteFlyweight: Terrorist &amp; CT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FlyweightFactory: PlayerFactory</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Client: CS</a:t>
            </a:r>
          </a:p>
        </p:txBody>
      </p:sp>
    </p:spTree>
    <p:extLst>
      <p:ext uri="{BB962C8B-B14F-4D97-AF65-F5344CB8AC3E}">
        <p14:creationId xmlns:p14="http://schemas.microsoft.com/office/powerpoint/2010/main" val="137759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3" name="Content Placeholder 2">
            <a:extLst>
              <a:ext uri="{FF2B5EF4-FFF2-40B4-BE49-F238E27FC236}">
                <a16:creationId xmlns:a16="http://schemas.microsoft.com/office/drawing/2014/main" id="{F0C5EC28-0FC2-EF45-D16B-BAFFAA910231}"/>
              </a:ext>
            </a:extLst>
          </p:cNvPr>
          <p:cNvSpPr>
            <a:spLocks noGrp="1"/>
          </p:cNvSpPr>
          <p:nvPr>
            <p:ph idx="1"/>
          </p:nvPr>
        </p:nvSpPr>
        <p:spPr/>
        <p:txBody>
          <a:bodyPr/>
          <a:lstStyle/>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Composite: Chia sẻ các lá để tận dụng tài nguyên RAM</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Facade</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36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Tổng quan</a:t>
            </a:r>
          </a:p>
          <a:p>
            <a:r>
              <a:rPr lang="en-US" sz="2000">
                <a:latin typeface="Times New Roman" panose="02020603050405020304" pitchFamily="18" charset="0"/>
                <a:cs typeface="Times New Roman" panose="02020603050405020304" pitchFamily="18" charset="0"/>
              </a:rPr>
              <a:t>Motivation</a:t>
            </a:r>
          </a:p>
          <a:p>
            <a:r>
              <a:rPr lang="en-US" sz="2000">
                <a:latin typeface="Times New Roman" panose="02020603050405020304" pitchFamily="18" charset="0"/>
                <a:cs typeface="Times New Roman" panose="02020603050405020304" pitchFamily="18" charset="0"/>
              </a:rPr>
              <a:t>Khả năng ứng dụng</a:t>
            </a:r>
          </a:p>
          <a:p>
            <a:r>
              <a:rPr lang="en-US" sz="2000">
                <a:latin typeface="Times New Roman" panose="02020603050405020304" pitchFamily="18" charset="0"/>
                <a:cs typeface="Times New Roman" panose="02020603050405020304" pitchFamily="18" charset="0"/>
              </a:rPr>
              <a:t>Đặc điểm</a:t>
            </a:r>
          </a:p>
          <a:p>
            <a:r>
              <a:rPr lang="en-US" sz="2000">
                <a:latin typeface="Times New Roman" panose="02020603050405020304" pitchFamily="18" charset="0"/>
                <a:cs typeface="Times New Roman" panose="02020603050405020304" pitchFamily="18" charset="0"/>
              </a:rPr>
              <a:t>Các hiệu quả</a:t>
            </a:r>
          </a:p>
          <a:p>
            <a:r>
              <a:rPr lang="en-US" sz="2000">
                <a:latin typeface="Times New Roman" panose="02020603050405020304" pitchFamily="18" charset="0"/>
                <a:cs typeface="Times New Roman" panose="02020603050405020304" pitchFamily="18" charset="0"/>
              </a:rPr>
              <a:t>Chú ý cài đặt</a:t>
            </a:r>
          </a:p>
          <a:p>
            <a:r>
              <a:rPr lang="en-US" sz="2000">
                <a:latin typeface="Times New Roman" panose="02020603050405020304" pitchFamily="18" charset="0"/>
                <a:cs typeface="Times New Roman" panose="02020603050405020304" pitchFamily="18" charset="0"/>
              </a:rPr>
              <a:t>So sánh</a:t>
            </a:r>
          </a:p>
          <a:p>
            <a:r>
              <a:rPr lang="en-US" sz="2000">
                <a:latin typeface="Times New Roman" panose="02020603050405020304" pitchFamily="18" charset="0"/>
                <a:cs typeface="Times New Roman" panose="02020603050405020304" pitchFamily="18" charset="0"/>
              </a:rPr>
              <a:t>Demo</a:t>
            </a:r>
          </a:p>
          <a:p>
            <a:r>
              <a:rPr lang="en-US" sz="2000">
                <a:latin typeface="Times New Roman" panose="02020603050405020304" pitchFamily="18" charset="0"/>
                <a:cs typeface="Times New Roman" panose="02020603050405020304" pitchFamily="18" charset="0"/>
              </a:rPr>
              <a:t>Mẫu liên quan</a:t>
            </a:r>
            <a:endParaRPr lang="en-US" sz="200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Flyweight design pattern">
            <a:extLst>
              <a:ext uri="{FF2B5EF4-FFF2-40B4-BE49-F238E27FC236}">
                <a16:creationId xmlns:a16="http://schemas.microsoft.com/office/drawing/2014/main" id="{780D81BB-00F5-A599-38BD-4BCE67DC2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784" y="236739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375-9F20-85A5-1A01-014CEFA52FEC}"/>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4742-01CD-8731-ACB4-DCAFF9430FC6}"/>
              </a:ext>
            </a:extLst>
          </p:cNvPr>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mẫu</a:t>
            </a:r>
            <a:r>
              <a:rPr lang="en-US">
                <a:latin typeface="Times New Roman" panose="02020603050405020304" pitchFamily="18" charset="0"/>
                <a:cs typeface="Times New Roman" panose="02020603050405020304" pitchFamily="18" charset="0"/>
              </a:rPr>
              <a:t>: Flyweight</a:t>
            </a:r>
          </a:p>
          <a:p>
            <a:pPr marL="0" indent="0">
              <a:buNone/>
            </a:pP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Structural design pattern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Giảm dung lượng RAM phải sử dụng.</a:t>
            </a:r>
          </a:p>
          <a:p>
            <a:pPr lvl="1"/>
            <a:r>
              <a:rPr lang="en-US">
                <a:latin typeface="Times New Roman" panose="02020603050405020304" pitchFamily="18" charset="0"/>
                <a:cs typeface="Times New Roman" panose="02020603050405020304" pitchFamily="18" charset="0"/>
              </a:rPr>
              <a:t>Tăng hiệu suất sử dụng tài nguyên</a:t>
            </a:r>
          </a:p>
        </p:txBody>
      </p:sp>
    </p:spTree>
    <p:extLst>
      <p:ext uri="{BB962C8B-B14F-4D97-AF65-F5344CB8AC3E}">
        <p14:creationId xmlns:p14="http://schemas.microsoft.com/office/powerpoint/2010/main" val="17614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630936" y="640080"/>
            <a:ext cx="4818888" cy="1481328"/>
          </a:xfrm>
        </p:spPr>
        <p:txBody>
          <a:bodyPr anchor="b">
            <a:normAutofit/>
          </a:bodyPr>
          <a:lstStyle/>
          <a:p>
            <a:r>
              <a:rPr lang="en-US" sz="5400"/>
              <a:t>Motivation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EECD6C-DBF8-E4DB-D072-0512896254E2}"/>
              </a:ext>
            </a:extLst>
          </p:cNvPr>
          <p:cNvSpPr>
            <a:spLocks noGrp="1"/>
          </p:cNvSpPr>
          <p:nvPr>
            <p:ph idx="1"/>
          </p:nvPr>
        </p:nvSpPr>
        <p:spPr>
          <a:xfrm>
            <a:off x="630935" y="2398776"/>
            <a:ext cx="5925507" cy="3810000"/>
          </a:xfrm>
        </p:spPr>
        <p:txBody>
          <a:bodyPr anchor="t">
            <a:normAutofit/>
          </a:bodyPr>
          <a:lstStyle/>
          <a:p>
            <a:pPr marL="216000">
              <a:lnSpc>
                <a:spcPct val="100000"/>
              </a:lnSpc>
            </a:pPr>
            <a:r>
              <a:rPr lang="en-US" sz="1800">
                <a:latin typeface="Times New Roman" panose="02020603050405020304" pitchFamily="18" charset="0"/>
                <a:cs typeface="Times New Roman" panose="02020603050405020304" pitchFamily="18" charset="0"/>
              </a:rPr>
              <a:t>Việc quản lý tài nguyên không hiệu quả dẫn đến tràn RAM đối với những máy có cấu hình yếu</a:t>
            </a:r>
          </a:p>
          <a:p>
            <a:pPr marL="216000">
              <a:lnSpc>
                <a:spcPct val="100000"/>
              </a:lnSpc>
            </a:pPr>
            <a:r>
              <a:rPr lang="en-US" sz="1800">
                <a:latin typeface="Times New Roman" panose="02020603050405020304" pitchFamily="18" charset="0"/>
                <a:cs typeface="Times New Roman" panose="02020603050405020304" pitchFamily="18" charset="0"/>
              </a:rPr>
              <a:t>Việc tạo ra nhiều đối tượng giống nhau đòi hỏi quản lý nhiều vùng bộ nhớ hơn</a:t>
            </a:r>
          </a:p>
          <a:p>
            <a:pPr marL="216000">
              <a:lnSpc>
                <a:spcPct val="100000"/>
              </a:lnSpc>
            </a:pPr>
            <a:r>
              <a:rPr lang="en-US" sz="1800">
                <a:latin typeface="Times New Roman" panose="02020603050405020304" pitchFamily="18" charset="0"/>
                <a:cs typeface="Times New Roman" panose="02020603050405020304" pitchFamily="18" charset="0"/>
              </a:rPr>
              <a:t>Ví dụ:</a:t>
            </a:r>
          </a:p>
          <a:p>
            <a:pPr marL="673200" lvl="1">
              <a:lnSpc>
                <a:spcPct val="100000"/>
              </a:lnSpc>
            </a:pPr>
            <a:r>
              <a:rPr lang="en-US" sz="1600">
                <a:latin typeface="Times New Roman" panose="02020603050405020304" pitchFamily="18" charset="0"/>
                <a:cs typeface="Times New Roman" panose="02020603050405020304" pitchFamily="18" charset="0"/>
              </a:rPr>
              <a:t>Khi chạy 1 game có nhiều quái nhỏ, thay vì mỗi con quái sẽ có 1 liên kết đến 1 hình ảnh, âm thanh của chúng. Điều này làm cho game sử dụng rất nhiều RAM và gây nên hiện tượng lag mỗi khi các quái nhỏ xuất hiện vì phải tạo ra object hình ảnh, âm thanh liên tục</a:t>
            </a:r>
          </a:p>
          <a:p>
            <a:pPr marL="673200" lvl="1">
              <a:lnSpc>
                <a:spcPct val="100000"/>
              </a:lnSpc>
            </a:pPr>
            <a:r>
              <a:rPr lang="en-US" sz="1600">
                <a:latin typeface="Times New Roman" panose="02020603050405020304" pitchFamily="18" charset="0"/>
                <a:cs typeface="Times New Roman" panose="02020603050405020304" pitchFamily="18" charset="0"/>
              </a:rPr>
              <a:t>Sử dụng Flyweight sẽ giúp giảm đi việc tạo ra nhiều hình ảnh âm thanh, các quái nhỏ giống nhau sẽ liên kết đến 1 hình ảnh, âm thanh duy nhất mà không thay đổi được nó để sử dụng. </a:t>
            </a:r>
          </a:p>
        </p:txBody>
      </p:sp>
      <p:pic>
        <p:nvPicPr>
          <p:cNvPr id="1026" name="Picture 2" descr="Flyweight design pattern">
            <a:extLst>
              <a:ext uri="{FF2B5EF4-FFF2-40B4-BE49-F238E27FC236}">
                <a16:creationId xmlns:a16="http://schemas.microsoft.com/office/drawing/2014/main" id="{78213138-9698-F46C-9991-B776587BC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80744"/>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34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F12-51C9-5AB6-E650-AAED23A6B5ED}"/>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56CFB9-1AE9-C1D0-BDD7-62C2574DBE23}"/>
              </a:ext>
            </a:extLst>
          </p:cNvPr>
          <p:cNvSpPr txBox="1"/>
          <p:nvPr/>
        </p:nvSpPr>
        <p:spPr>
          <a:xfrm>
            <a:off x="379562" y="2078966"/>
            <a:ext cx="10974237" cy="306237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Sử dụng flyweight khi ứng dụng cần sinh ra nhiều đối tượng giống nhau</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Khi ứng dụng tốn rất nhiều RAM</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Khi những đối tượng có cùng trạng thái, điều này có thể được tách ra khỏi đối tượng và dùng chung cho những đối tượng đó</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510F60-43A4-AE93-CA3D-BA1B371337AE}"/>
              </a:ext>
            </a:extLst>
          </p:cNvPr>
          <p:cNvPicPr>
            <a:picLocks noChangeAspect="1"/>
          </p:cNvPicPr>
          <p:nvPr/>
        </p:nvPicPr>
        <p:blipFill>
          <a:blip r:embed="rId2"/>
          <a:stretch>
            <a:fillRect/>
          </a:stretch>
        </p:blipFill>
        <p:spPr>
          <a:xfrm>
            <a:off x="5581396" y="0"/>
            <a:ext cx="6535062" cy="4029637"/>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a:xfrm>
            <a:off x="838200" y="75220"/>
            <a:ext cx="3702337" cy="1325563"/>
          </a:xfrm>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860240" y="1200728"/>
            <a:ext cx="5591783" cy="2704290"/>
          </a:xfrm>
        </p:spPr>
        <p:txBody>
          <a:bodyPr>
            <a:normAutofit/>
          </a:bodyPr>
          <a:lstStyle/>
          <a:p>
            <a:pPr>
              <a:spcAft>
                <a:spcPts val="600"/>
              </a:spcAft>
            </a:pPr>
            <a:r>
              <a:rPr lang="en-US" sz="2400" err="1">
                <a:latin typeface="Times New Roman" panose="02020603050405020304" pitchFamily="18" charset="0"/>
                <a:cs typeface="Times New Roman" panose="02020603050405020304" pitchFamily="18" charset="0"/>
              </a:rPr>
              <a:t>Cấu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a:t>
            </a:r>
          </a:p>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a:lnSpc>
                <a:spcPct val="110000"/>
              </a:lnSpc>
              <a:spcBef>
                <a:spcPts val="600"/>
              </a:spcBef>
              <a:spcAft>
                <a:spcPts val="600"/>
              </a:spcAft>
            </a:pPr>
            <a:r>
              <a:rPr lang="en-US" sz="2000" b="1">
                <a:latin typeface="Times New Roman" panose="02020603050405020304" pitchFamily="18" charset="0"/>
                <a:cs typeface="Times New Roman" panose="02020603050405020304" pitchFamily="18" charset="0"/>
              </a:rPr>
              <a:t>Flyweight</a:t>
            </a:r>
            <a:r>
              <a:rPr lang="en-US" sz="2000">
                <a:latin typeface="Times New Roman" panose="02020603050405020304" pitchFamily="18" charset="0"/>
                <a:cs typeface="Times New Roman" panose="02020603050405020304" pitchFamily="18" charset="0"/>
              </a:rPr>
              <a:t>: định nghĩa interface mà nó có thể nhận và thao tác với trạng thái ngoại tại</a:t>
            </a:r>
          </a:p>
          <a:p>
            <a:pPr lvl="1">
              <a:lnSpc>
                <a:spcPct val="110000"/>
              </a:lnSpc>
              <a:spcBef>
                <a:spcPts val="600"/>
              </a:spcBef>
              <a:spcAft>
                <a:spcPts val="600"/>
              </a:spcAft>
            </a:pPr>
            <a:r>
              <a:rPr lang="en-US" sz="2000" b="1">
                <a:latin typeface="Times New Roman" panose="02020603050405020304" pitchFamily="18" charset="0"/>
                <a:cs typeface="Times New Roman" panose="02020603050405020304" pitchFamily="18" charset="0"/>
              </a:rPr>
              <a:t>ConcreteFlyweight</a:t>
            </a:r>
            <a:r>
              <a:rPr lang="en-US" sz="2000">
                <a:latin typeface="Times New Roman" panose="02020603050405020304" pitchFamily="18" charset="0"/>
                <a:cs typeface="Times New Roman" panose="02020603050405020304" pitchFamily="18" charset="0"/>
              </a:rPr>
              <a:t>: cài đặt Flyweight và thêm bộ nhớ cho trạng thái nội tại nếu có.</a:t>
            </a: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BA238B-BB52-0DD3-702B-61CF18679369}"/>
              </a:ext>
            </a:extLst>
          </p:cNvPr>
          <p:cNvSpPr txBox="1"/>
          <p:nvPr/>
        </p:nvSpPr>
        <p:spPr>
          <a:xfrm>
            <a:off x="1172489" y="3791725"/>
            <a:ext cx="10603148" cy="2477601"/>
          </a:xfrm>
          <a:prstGeom prst="rect">
            <a:avLst/>
          </a:prstGeom>
          <a:noFill/>
        </p:spPr>
        <p:txBody>
          <a:bodyPr wrap="square" rtlCol="0">
            <a:spAutoFit/>
          </a:bodyPr>
          <a:lstStyle/>
          <a:p>
            <a:pPr marL="360363">
              <a:spcBef>
                <a:spcPts val="600"/>
              </a:spcBef>
              <a:spcAft>
                <a:spcPts val="600"/>
              </a:spcAft>
            </a:pPr>
            <a:r>
              <a:rPr lang="en-US" sz="2000">
                <a:latin typeface="Times New Roman" panose="02020603050405020304" pitchFamily="18" charset="0"/>
                <a:cs typeface="Times New Roman" panose="02020603050405020304" pitchFamily="18" charset="0"/>
              </a:rPr>
              <a:t>ConcreteFlyweight object phải có thể chia sẻ được. Bất kỳ trạng thái nào được lưu lại cũng đều     phải là trạng thái nội tại. Nó phải độc lập với các ngữ cảnh của đối tượng ConcreteFlyweight</a:t>
            </a:r>
          </a:p>
          <a:p>
            <a:pPr marL="342900" indent="-342900">
              <a:spcBef>
                <a:spcPts val="600"/>
              </a:spcBef>
              <a:spcAft>
                <a:spcPts val="600"/>
              </a:spcAf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UnsharedConcreteFlyweight: </a:t>
            </a:r>
            <a:r>
              <a:rPr lang="en-US" sz="2000">
                <a:latin typeface="Times New Roman" panose="02020603050405020304" pitchFamily="18" charset="0"/>
                <a:cs typeface="Times New Roman" panose="02020603050405020304" pitchFamily="18" charset="0"/>
              </a:rPr>
              <a:t>Không phải tất cả lớp con của Flyweight đều phải có thể chia sẻ được. Việc UnsharedConcreteFlyweight có các đối tượng ConcreteFlyweight là con ở một số level thì phổ biến</a:t>
            </a:r>
          </a:p>
          <a:p>
            <a:endParaRPr lang="en-US" sz="20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510F60-43A4-AE93-CA3D-BA1B371337AE}"/>
              </a:ext>
            </a:extLst>
          </p:cNvPr>
          <p:cNvPicPr>
            <a:picLocks noChangeAspect="1"/>
          </p:cNvPicPr>
          <p:nvPr/>
        </p:nvPicPr>
        <p:blipFill>
          <a:blip r:embed="rId2"/>
          <a:stretch>
            <a:fillRect/>
          </a:stretch>
        </p:blipFill>
        <p:spPr>
          <a:xfrm>
            <a:off x="5581396" y="0"/>
            <a:ext cx="6535062" cy="4029637"/>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a:xfrm>
            <a:off x="838200" y="75220"/>
            <a:ext cx="3702337" cy="1325563"/>
          </a:xfrm>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860241" y="1200726"/>
            <a:ext cx="5589198" cy="5131979"/>
          </a:xfrm>
        </p:spPr>
        <p:txBody>
          <a:bodyPr>
            <a:normAutofit/>
          </a:bodyPr>
          <a:lstStyle/>
          <a:p>
            <a:pPr>
              <a:spcAft>
                <a:spcPts val="600"/>
              </a:spcAft>
            </a:pPr>
            <a:r>
              <a:rPr lang="en-US" sz="2400" err="1">
                <a:latin typeface="Times New Roman" panose="02020603050405020304" pitchFamily="18" charset="0"/>
                <a:cs typeface="Times New Roman" panose="02020603050405020304" pitchFamily="18" charset="0"/>
              </a:rPr>
              <a:t>Cấu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a:t>
            </a:r>
          </a:p>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FlyweightFactory: </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Tạo và quản lý các đối tượng Flyweight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Đảm bảo rằng Flyweight chia sẻ được. Nếu client yêu cầu Flyweight thì factory sẽ gửi đến 1 flyweight có sẵn, hoặc tạo mới nếu chưa có</a:t>
            </a:r>
          </a:p>
          <a:p>
            <a:pPr lvl="1">
              <a:lnSpc>
                <a:spcPct val="110000"/>
              </a:lnSpc>
              <a:spcBef>
                <a:spcPts val="600"/>
              </a:spcBef>
              <a:spcAft>
                <a:spcPts val="600"/>
              </a:spcAft>
            </a:pPr>
            <a:r>
              <a:rPr lang="en-US" sz="2000" b="1">
                <a:latin typeface="Times New Roman" panose="02020603050405020304" pitchFamily="18" charset="0"/>
                <a:cs typeface="Times New Roman" panose="02020603050405020304" pitchFamily="18" charset="0"/>
              </a:rPr>
              <a:t>Client: </a:t>
            </a:r>
          </a:p>
          <a:p>
            <a:pPr lvl="2">
              <a:lnSpc>
                <a:spcPct val="110000"/>
              </a:lnSpc>
              <a:spcBef>
                <a:spcPts val="600"/>
              </a:spcBef>
              <a:spcAft>
                <a:spcPts val="600"/>
              </a:spcAft>
            </a:pPr>
            <a:r>
              <a:rPr lang="en-US">
                <a:latin typeface="Times New Roman" panose="02020603050405020304" pitchFamily="18" charset="0"/>
                <a:cs typeface="Times New Roman" panose="02020603050405020304" pitchFamily="18" charset="0"/>
              </a:rPr>
              <a:t>Giữ tham chiếu đến flyweight</a:t>
            </a:r>
          </a:p>
          <a:p>
            <a:pPr lvl="2">
              <a:lnSpc>
                <a:spcPct val="110000"/>
              </a:lnSpc>
              <a:spcBef>
                <a:spcPts val="600"/>
              </a:spcBef>
              <a:spcAft>
                <a:spcPts val="600"/>
              </a:spcAft>
            </a:pPr>
            <a:r>
              <a:rPr lang="en-US">
                <a:latin typeface="Times New Roman" panose="02020603050405020304" pitchFamily="18" charset="0"/>
                <a:cs typeface="Times New Roman" panose="02020603050405020304" pitchFamily="18" charset="0"/>
              </a:rPr>
              <a:t>Tính toán hoặc lưu trữ các trạng thái ngoại tại của flyweight</a:t>
            </a: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25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EB1-8C33-6B02-3A6F-F14974F7C149}"/>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B16E3-16E1-EB55-86F0-900C395FF75E}"/>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Giảm dung lượng RAM phải sử dụng.</a:t>
            </a:r>
          </a:p>
          <a:p>
            <a:pPr lvl="1"/>
            <a:r>
              <a:rPr lang="en-US">
                <a:latin typeface="Times New Roman" panose="02020603050405020304" pitchFamily="18" charset="0"/>
                <a:cs typeface="Times New Roman" panose="02020603050405020304" pitchFamily="18" charset="0"/>
              </a:rPr>
              <a:t>Tăng khả năng mở rộng của ứng dụng</a:t>
            </a:r>
          </a:p>
          <a:p>
            <a:pPr lvl="1"/>
            <a:r>
              <a:rPr lang="en-US">
                <a:latin typeface="Times New Roman" panose="02020603050405020304" pitchFamily="18" charset="0"/>
                <a:cs typeface="Times New Roman" panose="02020603050405020304" pitchFamily="18" charset="0"/>
              </a:rPr>
              <a:t>Tăng hiệu suất sử dụng tài nguyên</a:t>
            </a:r>
          </a:p>
        </p:txBody>
      </p:sp>
    </p:spTree>
    <p:extLst>
      <p:ext uri="{BB962C8B-B14F-4D97-AF65-F5344CB8AC3E}">
        <p14:creationId xmlns:p14="http://schemas.microsoft.com/office/powerpoint/2010/main" val="132690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368E0-51BD-AF07-F7CC-79E51D25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35F3F-B897-A1DC-A1CB-AFD063EA07D2}"/>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53B47-3835-5CF7-CC7C-C35D57EBD1DA}"/>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điểm</a:t>
            </a:r>
          </a:p>
          <a:p>
            <a:pPr lvl="1">
              <a:spcBef>
                <a:spcPts val="600"/>
              </a:spcBef>
              <a:spcAft>
                <a:spcPts val="600"/>
              </a:spcAft>
            </a:pPr>
            <a:r>
              <a:rPr lang="en-US">
                <a:latin typeface="Times New Roman" panose="02020603050405020304" pitchFamily="18" charset="0"/>
                <a:cs typeface="Times New Roman" panose="02020603050405020304" pitchFamily="18" charset="0"/>
              </a:rPr>
              <a:t>Đổi việc sử dụng tài nguyên hiệu quả và CPU vì phải tính toán lại mỗi khi gọi flyweight method</a:t>
            </a:r>
          </a:p>
          <a:p>
            <a:pPr lvl="1">
              <a:spcBef>
                <a:spcPts val="600"/>
              </a:spcBef>
              <a:spcAft>
                <a:spcPts val="600"/>
              </a:spcAft>
            </a:pPr>
            <a:r>
              <a:rPr lang="en-US">
                <a:latin typeface="Times New Roman" panose="02020603050405020304" pitchFamily="18" charset="0"/>
                <a:cs typeface="Times New Roman" panose="02020603050405020304" pitchFamily="18" charset="0"/>
              </a:rPr>
              <a:t>Code phức tạp hơn vì tách các đối tượng ra khỏi nhau</a:t>
            </a:r>
          </a:p>
          <a:p>
            <a:pPr lvl="1">
              <a:spcBef>
                <a:spcPts val="600"/>
              </a:spcBef>
              <a:spcAft>
                <a:spcPts val="600"/>
              </a:spcAft>
            </a:pPr>
            <a:r>
              <a:rPr lang="en-US">
                <a:latin typeface="Times New Roman" panose="02020603050405020304" pitchFamily="18" charset="0"/>
                <a:cs typeface="Times New Roman" panose="02020603050405020304" pitchFamily="18" charset="0"/>
              </a:rPr>
              <a:t>Khó quản lý các trạng thái nội tại</a:t>
            </a:r>
          </a:p>
        </p:txBody>
      </p:sp>
    </p:spTree>
    <p:extLst>
      <p:ext uri="{BB962C8B-B14F-4D97-AF65-F5344CB8AC3E}">
        <p14:creationId xmlns:p14="http://schemas.microsoft.com/office/powerpoint/2010/main" val="1230827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654</TotalTime>
  <Words>549</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Flyweight</vt:lpstr>
      <vt:lpstr>Mục lục</vt:lpstr>
      <vt:lpstr>Tổng quan</vt:lpstr>
      <vt:lpstr>Motivation</vt:lpstr>
      <vt:lpstr>Khả năng ứng dụng</vt:lpstr>
      <vt:lpstr>Đặc điểm</vt:lpstr>
      <vt:lpstr>Đặc điểm</vt:lpstr>
      <vt:lpstr>Hệ quả mang lại</vt:lpstr>
      <vt:lpstr>Hệ quả mang lại</vt:lpstr>
      <vt:lpstr>Demo</vt:lpstr>
      <vt:lpstr>Các mẫu liên quan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Booster Quicky</cp:lastModifiedBy>
  <cp:revision>1</cp:revision>
  <dcterms:created xsi:type="dcterms:W3CDTF">2024-03-03T01:27:29Z</dcterms:created>
  <dcterms:modified xsi:type="dcterms:W3CDTF">2024-04-08T22:48:10Z</dcterms:modified>
</cp:coreProperties>
</file>