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2T03:20:13.468" v="6305"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2T03:20:13.468" v="6305"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2T03:20:13.468" v="6305"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40044078-FA9E-4AE9-B748-A9E8FEABCEC5}"/>
    <pc:docChg chg="undo custSel addSld delSld modSld">
      <pc:chgData name="Booster Quicky" userId="12692d505a63f4a2" providerId="LiveId" clId="{40044078-FA9E-4AE9-B748-A9E8FEABCEC5}" dt="2024-05-14T07:14:54.717" v="4598" actId="1076"/>
      <pc:docMkLst>
        <pc:docMk/>
      </pc:docMkLst>
      <pc:sldChg chg="modSp mod">
        <pc:chgData name="Booster Quicky" userId="12692d505a63f4a2" providerId="LiveId" clId="{40044078-FA9E-4AE9-B748-A9E8FEABCEC5}" dt="2024-05-12T06:28:02.484" v="6" actId="20577"/>
        <pc:sldMkLst>
          <pc:docMk/>
          <pc:sldMk cId="1167677196" sldId="256"/>
        </pc:sldMkLst>
        <pc:spChg chg="mod">
          <ac:chgData name="Booster Quicky" userId="12692d505a63f4a2" providerId="LiveId" clId="{40044078-FA9E-4AE9-B748-A9E8FEABCEC5}" dt="2024-05-12T06:28:02.484" v="6" actId="20577"/>
          <ac:spMkLst>
            <pc:docMk/>
            <pc:sldMk cId="1167677196" sldId="256"/>
            <ac:spMk id="2" creationId="{D1A0CDEC-3C9C-36DC-93F7-715D6C4FFE18}"/>
          </ac:spMkLst>
        </pc:spChg>
      </pc:sldChg>
      <pc:sldChg chg="delSp mod">
        <pc:chgData name="Booster Quicky" userId="12692d505a63f4a2" providerId="LiveId" clId="{40044078-FA9E-4AE9-B748-A9E8FEABCEC5}" dt="2024-05-12T06:40:48.532" v="201" actId="478"/>
        <pc:sldMkLst>
          <pc:docMk/>
          <pc:sldMk cId="1761358340" sldId="257"/>
        </pc:sldMkLst>
        <pc:picChg chg="del">
          <ac:chgData name="Booster Quicky" userId="12692d505a63f4a2" providerId="LiveId" clId="{40044078-FA9E-4AE9-B748-A9E8FEABCEC5}" dt="2024-05-12T06:40:48.532" v="201" actId="478"/>
          <ac:picMkLst>
            <pc:docMk/>
            <pc:sldMk cId="1761358340" sldId="257"/>
            <ac:picMk id="6" creationId="{83360F95-0D77-2C81-9A21-D6ECD3652ECC}"/>
          </ac:picMkLst>
        </pc:picChg>
      </pc:sldChg>
      <pc:sldChg chg="modSp mod">
        <pc:chgData name="Booster Quicky" userId="12692d505a63f4a2" providerId="LiveId" clId="{40044078-FA9E-4AE9-B748-A9E8FEABCEC5}" dt="2024-05-12T06:31:50.481" v="198" actId="20577"/>
        <pc:sldMkLst>
          <pc:docMk/>
          <pc:sldMk cId="1761494210" sldId="258"/>
        </pc:sldMkLst>
        <pc:spChg chg="mod">
          <ac:chgData name="Booster Quicky" userId="12692d505a63f4a2" providerId="LiveId" clId="{40044078-FA9E-4AE9-B748-A9E8FEABCEC5}" dt="2024-05-12T06:31:50.481" v="198" actId="20577"/>
          <ac:spMkLst>
            <pc:docMk/>
            <pc:sldMk cId="1761494210" sldId="258"/>
            <ac:spMk id="3" creationId="{DB284742-01CD-8731-ACB4-DCAFF9430FC6}"/>
          </ac:spMkLst>
        </pc:spChg>
      </pc:sldChg>
      <pc:sldChg chg="delSp modSp mod">
        <pc:chgData name="Booster Quicky" userId="12692d505a63f4a2" providerId="LiveId" clId="{40044078-FA9E-4AE9-B748-A9E8FEABCEC5}" dt="2024-05-14T02:04:40.504" v="4537" actId="20577"/>
        <pc:sldMkLst>
          <pc:docMk/>
          <pc:sldMk cId="1872345743" sldId="259"/>
        </pc:sldMkLst>
        <pc:spChg chg="mod">
          <ac:chgData name="Booster Quicky" userId="12692d505a63f4a2" providerId="LiveId" clId="{40044078-FA9E-4AE9-B748-A9E8FEABCEC5}" dt="2024-05-14T02:04:40.504" v="4537" actId="20577"/>
          <ac:spMkLst>
            <pc:docMk/>
            <pc:sldMk cId="1872345743" sldId="259"/>
            <ac:spMk id="3" creationId="{7BEECD6C-DBF8-E4DB-D072-0512896254E2}"/>
          </ac:spMkLst>
        </pc:spChg>
        <pc:picChg chg="del mod">
          <ac:chgData name="Booster Quicky" userId="12692d505a63f4a2" providerId="LiveId" clId="{40044078-FA9E-4AE9-B748-A9E8FEABCEC5}" dt="2024-05-12T06:40:42.552" v="200" actId="478"/>
          <ac:picMkLst>
            <pc:docMk/>
            <pc:sldMk cId="1872345743" sldId="259"/>
            <ac:picMk id="5" creationId="{A23957FF-72A6-3270-2546-3277B308237D}"/>
          </ac:picMkLst>
        </pc:picChg>
      </pc:sldChg>
      <pc:sldChg chg="addSp modSp mod">
        <pc:chgData name="Booster Quicky" userId="12692d505a63f4a2" providerId="LiveId" clId="{40044078-FA9E-4AE9-B748-A9E8FEABCEC5}" dt="2024-05-14T02:06:26.194" v="4543" actId="2710"/>
        <pc:sldMkLst>
          <pc:docMk/>
          <pc:sldMk cId="3467855592" sldId="260"/>
        </pc:sldMkLst>
        <pc:spChg chg="mod">
          <ac:chgData name="Booster Quicky" userId="12692d505a63f4a2" providerId="LiveId" clId="{40044078-FA9E-4AE9-B748-A9E8FEABCEC5}" dt="2024-05-14T02:06:26.194" v="4543" actId="2710"/>
          <ac:spMkLst>
            <pc:docMk/>
            <pc:sldMk cId="3467855592" sldId="260"/>
            <ac:spMk id="6" creationId="{F956CFB9-1AE9-C1D0-BDD7-62C2574DBE23}"/>
          </ac:spMkLst>
        </pc:spChg>
        <pc:graphicFrameChg chg="add mod">
          <ac:chgData name="Booster Quicky" userId="12692d505a63f4a2" providerId="LiveId" clId="{40044078-FA9E-4AE9-B748-A9E8FEABCEC5}" dt="2024-05-12T06:54:21.790" v="1395"/>
          <ac:graphicFrameMkLst>
            <pc:docMk/>
            <pc:sldMk cId="3467855592" sldId="260"/>
            <ac:graphicFrameMk id="3" creationId="{C4F40774-C0B5-AC26-1ADC-0CACEC10D606}"/>
          </ac:graphicFrameMkLst>
        </pc:graphicFrameChg>
      </pc:sldChg>
      <pc:sldChg chg="addSp delSp modSp mod">
        <pc:chgData name="Booster Quicky" userId="12692d505a63f4a2" providerId="LiveId" clId="{40044078-FA9E-4AE9-B748-A9E8FEABCEC5}" dt="2024-05-12T07:21:21.284" v="2169" actId="20577"/>
        <pc:sldMkLst>
          <pc:docMk/>
          <pc:sldMk cId="2553217437" sldId="261"/>
        </pc:sldMkLst>
        <pc:spChg chg="mod">
          <ac:chgData name="Booster Quicky" userId="12692d505a63f4a2" providerId="LiveId" clId="{40044078-FA9E-4AE9-B748-A9E8FEABCEC5}" dt="2024-05-12T07:21:21.284" v="2169" actId="20577"/>
          <ac:spMkLst>
            <pc:docMk/>
            <pc:sldMk cId="2553217437" sldId="261"/>
            <ac:spMk id="3" creationId="{0667E26B-C605-1328-71BF-677C3EFB7515}"/>
          </ac:spMkLst>
        </pc:spChg>
        <pc:picChg chg="add mod ord">
          <ac:chgData name="Booster Quicky" userId="12692d505a63f4a2" providerId="LiveId" clId="{40044078-FA9E-4AE9-B748-A9E8FEABCEC5}" dt="2024-05-12T07:19:39.906" v="2126" actId="167"/>
          <ac:picMkLst>
            <pc:docMk/>
            <pc:sldMk cId="2553217437" sldId="261"/>
            <ac:picMk id="5" creationId="{88FF62B6-8FEC-EC13-FC0E-066D460642B1}"/>
          </ac:picMkLst>
        </pc:picChg>
        <pc:picChg chg="del">
          <ac:chgData name="Booster Quicky" userId="12692d505a63f4a2" providerId="LiveId" clId="{40044078-FA9E-4AE9-B748-A9E8FEABCEC5}" dt="2024-05-12T07:06:39.808" v="2099" actId="478"/>
          <ac:picMkLst>
            <pc:docMk/>
            <pc:sldMk cId="2553217437" sldId="261"/>
            <ac:picMk id="6" creationId="{D371B47A-E3DB-2817-CA72-3B977400D78C}"/>
          </ac:picMkLst>
        </pc:picChg>
      </pc:sldChg>
      <pc:sldChg chg="del">
        <pc:chgData name="Booster Quicky" userId="12692d505a63f4a2" providerId="LiveId" clId="{40044078-FA9E-4AE9-B748-A9E8FEABCEC5}" dt="2024-05-12T07:07:02.676" v="2105" actId="47"/>
        <pc:sldMkLst>
          <pc:docMk/>
          <pc:sldMk cId="3028145188" sldId="262"/>
        </pc:sldMkLst>
      </pc:sldChg>
      <pc:sldChg chg="addSp delSp modSp mod">
        <pc:chgData name="Booster Quicky" userId="12692d505a63f4a2" providerId="LiveId" clId="{40044078-FA9E-4AE9-B748-A9E8FEABCEC5}" dt="2024-05-12T07:30:31.861" v="3758" actId="20577"/>
        <pc:sldMkLst>
          <pc:docMk/>
          <pc:sldMk cId="1326904679" sldId="263"/>
        </pc:sldMkLst>
        <pc:spChg chg="add del mod">
          <ac:chgData name="Booster Quicky" userId="12692d505a63f4a2" providerId="LiveId" clId="{40044078-FA9E-4AE9-B748-A9E8FEABCEC5}" dt="2024-05-12T07:30:31.861" v="3758" actId="20577"/>
          <ac:spMkLst>
            <pc:docMk/>
            <pc:sldMk cId="1326904679" sldId="263"/>
            <ac:spMk id="3" creationId="{1C3B16E3-16E1-EB55-86F0-900C395FF75E}"/>
          </ac:spMkLst>
        </pc:spChg>
        <pc:spChg chg="add del mod">
          <ac:chgData name="Booster Quicky" userId="12692d505a63f4a2" providerId="LiveId" clId="{40044078-FA9E-4AE9-B748-A9E8FEABCEC5}" dt="2024-05-12T07:29:15.475" v="3147" actId="478"/>
          <ac:spMkLst>
            <pc:docMk/>
            <pc:sldMk cId="1326904679" sldId="263"/>
            <ac:spMk id="5" creationId="{27E9A3CB-3E02-9B3C-2A1F-99445E3777E8}"/>
          </ac:spMkLst>
        </pc:spChg>
      </pc:sldChg>
      <pc:sldChg chg="modSp mod">
        <pc:chgData name="Booster Quicky" userId="12692d505a63f4a2" providerId="LiveId" clId="{40044078-FA9E-4AE9-B748-A9E8FEABCEC5}" dt="2024-05-12T07:32:19.644" v="4297" actId="20577"/>
        <pc:sldMkLst>
          <pc:docMk/>
          <pc:sldMk cId="1230827358" sldId="264"/>
        </pc:sldMkLst>
        <pc:spChg chg="mod">
          <ac:chgData name="Booster Quicky" userId="12692d505a63f4a2" providerId="LiveId" clId="{40044078-FA9E-4AE9-B748-A9E8FEABCEC5}" dt="2024-05-12T07:32:19.644" v="4297" actId="20577"/>
          <ac:spMkLst>
            <pc:docMk/>
            <pc:sldMk cId="1230827358" sldId="264"/>
            <ac:spMk id="3" creationId="{94953B47-3835-5CF7-CC7C-C35D57EBD1DA}"/>
          </ac:spMkLst>
        </pc:spChg>
      </pc:sldChg>
      <pc:sldChg chg="modSp mod">
        <pc:chgData name="Booster Quicky" userId="12692d505a63f4a2" providerId="LiveId" clId="{40044078-FA9E-4AE9-B748-A9E8FEABCEC5}" dt="2024-05-14T02:06:49.666" v="4548" actId="5793"/>
        <pc:sldMkLst>
          <pc:docMk/>
          <pc:sldMk cId="139699604" sldId="266"/>
        </pc:sldMkLst>
        <pc:spChg chg="mod">
          <ac:chgData name="Booster Quicky" userId="12692d505a63f4a2" providerId="LiveId" clId="{40044078-FA9E-4AE9-B748-A9E8FEABCEC5}" dt="2024-05-14T02:06:49.666" v="4548" actId="5793"/>
          <ac:spMkLst>
            <pc:docMk/>
            <pc:sldMk cId="139699604" sldId="266"/>
            <ac:spMk id="3" creationId="{64FCE154-4EB2-8A46-C32D-CDEC8B38A36D}"/>
          </ac:spMkLst>
        </pc:spChg>
      </pc:sldChg>
      <pc:sldChg chg="modSp mod">
        <pc:chgData name="Booster Quicky" userId="12692d505a63f4a2" providerId="LiveId" clId="{40044078-FA9E-4AE9-B748-A9E8FEABCEC5}" dt="2024-05-14T02:07:12.572" v="4556" actId="20577"/>
        <pc:sldMkLst>
          <pc:docMk/>
          <pc:sldMk cId="2061367668" sldId="268"/>
        </pc:sldMkLst>
        <pc:spChg chg="mod">
          <ac:chgData name="Booster Quicky" userId="12692d505a63f4a2" providerId="LiveId" clId="{40044078-FA9E-4AE9-B748-A9E8FEABCEC5}" dt="2024-05-14T02:07:12.572" v="4556" actId="20577"/>
          <ac:spMkLst>
            <pc:docMk/>
            <pc:sldMk cId="2061367668" sldId="268"/>
            <ac:spMk id="3" creationId="{F0C5EC28-0FC2-EF45-D16B-BAFFAA910231}"/>
          </ac:spMkLst>
        </pc:spChg>
      </pc:sldChg>
      <pc:sldChg chg="modSp mod">
        <pc:chgData name="Booster Quicky" userId="12692d505a63f4a2" providerId="LiveId" clId="{40044078-FA9E-4AE9-B748-A9E8FEABCEC5}" dt="2024-05-14T07:14:54.717" v="4598" actId="1076"/>
        <pc:sldMkLst>
          <pc:docMk/>
          <pc:sldMk cId="1376194580" sldId="269"/>
        </pc:sldMkLst>
        <pc:spChg chg="mod">
          <ac:chgData name="Booster Quicky" userId="12692d505a63f4a2" providerId="LiveId" clId="{40044078-FA9E-4AE9-B748-A9E8FEABCEC5}" dt="2024-05-14T07:14:54.717" v="4598" actId="1076"/>
          <ac:spMkLst>
            <pc:docMk/>
            <pc:sldMk cId="1376194580" sldId="269"/>
            <ac:spMk id="2" creationId="{922F7E55-70BD-EB96-36EC-49517731295F}"/>
          </ac:spMkLst>
        </pc:spChg>
      </pc:sldChg>
      <pc:sldChg chg="modSp add mod">
        <pc:chgData name="Booster Quicky" userId="12692d505a63f4a2" providerId="LiveId" clId="{40044078-FA9E-4AE9-B748-A9E8FEABCEC5}" dt="2024-05-12T07:23:42.868" v="2198"/>
        <pc:sldMkLst>
          <pc:docMk/>
          <pc:sldMk cId="2322019633" sldId="270"/>
        </pc:sldMkLst>
        <pc:spChg chg="mod">
          <ac:chgData name="Booster Quicky" userId="12692d505a63f4a2" providerId="LiveId" clId="{40044078-FA9E-4AE9-B748-A9E8FEABCEC5}" dt="2024-05-12T07:23:42.868" v="2198"/>
          <ac:spMkLst>
            <pc:docMk/>
            <pc:sldMk cId="2322019633" sldId="270"/>
            <ac:spMk id="3" creationId="{0667E26B-C605-1328-71BF-677C3EFB7515}"/>
          </ac:spMkLst>
        </pc:spChg>
      </pc:sldChg>
      <pc:sldChg chg="modSp add mod">
        <pc:chgData name="Booster Quicky" userId="12692d505a63f4a2" providerId="LiveId" clId="{40044078-FA9E-4AE9-B748-A9E8FEABCEC5}" dt="2024-05-12T07:27:36.155" v="2651" actId="20577"/>
        <pc:sldMkLst>
          <pc:docMk/>
          <pc:sldMk cId="417546989" sldId="271"/>
        </pc:sldMkLst>
        <pc:spChg chg="mod">
          <ac:chgData name="Booster Quicky" userId="12692d505a63f4a2" providerId="LiveId" clId="{40044078-FA9E-4AE9-B748-A9E8FEABCEC5}" dt="2024-05-12T07:27:36.155" v="2651" actId="20577"/>
          <ac:spMkLst>
            <pc:docMk/>
            <pc:sldMk cId="417546989" sldId="271"/>
            <ac:spMk id="3" creationId="{0667E26B-C605-1328-71BF-677C3EFB7515}"/>
          </ac:spMkLst>
        </pc:spChg>
      </pc:sldChg>
      <pc:sldChg chg="modSp add mod">
        <pc:chgData name="Booster Quicky" userId="12692d505a63f4a2" providerId="LiveId" clId="{40044078-FA9E-4AE9-B748-A9E8FEABCEC5}" dt="2024-05-12T07:34:12.501" v="4328" actId="20577"/>
        <pc:sldMkLst>
          <pc:docMk/>
          <pc:sldMk cId="776193996" sldId="272"/>
        </pc:sldMkLst>
        <pc:spChg chg="mod">
          <ac:chgData name="Booster Quicky" userId="12692d505a63f4a2" providerId="LiveId" clId="{40044078-FA9E-4AE9-B748-A9E8FEABCEC5}" dt="2024-05-12T07:34:12.501" v="4328" actId="20577"/>
          <ac:spMkLst>
            <pc:docMk/>
            <pc:sldMk cId="776193996" sldId="272"/>
            <ac:spMk id="3" creationId="{64FCE154-4EB2-8A46-C32D-CDEC8B38A36D}"/>
          </ac:spMkLst>
        </pc:spChg>
      </pc:sldChg>
      <pc:sldChg chg="modSp new del mod">
        <pc:chgData name="Booster Quicky" userId="12692d505a63f4a2" providerId="LiveId" clId="{40044078-FA9E-4AE9-B748-A9E8FEABCEC5}" dt="2024-05-14T02:08:10.697" v="4597" actId="47"/>
        <pc:sldMkLst>
          <pc:docMk/>
          <pc:sldMk cId="3227470622" sldId="273"/>
        </pc:sldMkLst>
        <pc:spChg chg="mod">
          <ac:chgData name="Booster Quicky" userId="12692d505a63f4a2" providerId="LiveId" clId="{40044078-FA9E-4AE9-B748-A9E8FEABCEC5}" dt="2024-05-14T02:07:25.027" v="4596" actId="20577"/>
          <ac:spMkLst>
            <pc:docMk/>
            <pc:sldMk cId="3227470622" sldId="273"/>
            <ac:spMk id="2" creationId="{EDC29239-20CC-CB4D-A77A-A0344209E876}"/>
          </ac:spMkLst>
        </pc:spChg>
      </pc:sldChg>
    </pc:docChg>
  </pc:docChgLst>
  <pc:docChgLst>
    <pc:chgData name="Booster Quicky" userId="12692d505a63f4a2" providerId="LiveId" clId="{620E14A1-F1C4-40A6-BB52-224F402A1319}"/>
    <pc:docChg chg="undo custSel delSld modSld">
      <pc:chgData name="Booster Quicky" userId="12692d505a63f4a2" providerId="LiveId" clId="{620E14A1-F1C4-40A6-BB52-224F402A1319}" dt="2024-06-02T07:04:12.903" v="5120" actId="47"/>
      <pc:docMkLst>
        <pc:docMk/>
      </pc:docMkLst>
      <pc:sldChg chg="modSp mod">
        <pc:chgData name="Booster Quicky" userId="12692d505a63f4a2" providerId="LiveId" clId="{620E14A1-F1C4-40A6-BB52-224F402A1319}" dt="2024-06-02T03:38:44.223" v="7" actId="20577"/>
        <pc:sldMkLst>
          <pc:docMk/>
          <pc:sldMk cId="1167677196" sldId="256"/>
        </pc:sldMkLst>
        <pc:spChg chg="mod">
          <ac:chgData name="Booster Quicky" userId="12692d505a63f4a2" providerId="LiveId" clId="{620E14A1-F1C4-40A6-BB52-224F402A1319}" dt="2024-06-02T03:38:44.223" v="7" actId="20577"/>
          <ac:spMkLst>
            <pc:docMk/>
            <pc:sldMk cId="1167677196" sldId="256"/>
            <ac:spMk id="2" creationId="{D1A0CDEC-3C9C-36DC-93F7-715D6C4FFE18}"/>
          </ac:spMkLst>
        </pc:spChg>
      </pc:sldChg>
      <pc:sldChg chg="modSp mod">
        <pc:chgData name="Booster Quicky" userId="12692d505a63f4a2" providerId="LiveId" clId="{620E14A1-F1C4-40A6-BB52-224F402A1319}" dt="2024-06-02T03:44:57.950" v="222" actId="20577"/>
        <pc:sldMkLst>
          <pc:docMk/>
          <pc:sldMk cId="1761494210" sldId="258"/>
        </pc:sldMkLst>
        <pc:spChg chg="mod">
          <ac:chgData name="Booster Quicky" userId="12692d505a63f4a2" providerId="LiveId" clId="{620E14A1-F1C4-40A6-BB52-224F402A1319}" dt="2024-06-02T03:44:57.950" v="222" actId="20577"/>
          <ac:spMkLst>
            <pc:docMk/>
            <pc:sldMk cId="1761494210" sldId="258"/>
            <ac:spMk id="3" creationId="{DB284742-01CD-8731-ACB4-DCAFF9430FC6}"/>
          </ac:spMkLst>
        </pc:spChg>
      </pc:sldChg>
      <pc:sldChg chg="modSp mod">
        <pc:chgData name="Booster Quicky" userId="12692d505a63f4a2" providerId="LiveId" clId="{620E14A1-F1C4-40A6-BB52-224F402A1319}" dt="2024-06-02T04:05:13.005" v="1251" actId="20577"/>
        <pc:sldMkLst>
          <pc:docMk/>
          <pc:sldMk cId="1872345743" sldId="259"/>
        </pc:sldMkLst>
        <pc:spChg chg="mod">
          <ac:chgData name="Booster Quicky" userId="12692d505a63f4a2" providerId="LiveId" clId="{620E14A1-F1C4-40A6-BB52-224F402A1319}" dt="2024-06-02T04:05:13.005" v="1251" actId="20577"/>
          <ac:spMkLst>
            <pc:docMk/>
            <pc:sldMk cId="1872345743" sldId="259"/>
            <ac:spMk id="3" creationId="{7BEECD6C-DBF8-E4DB-D072-0512896254E2}"/>
          </ac:spMkLst>
        </pc:spChg>
      </pc:sldChg>
      <pc:sldChg chg="modSp mod">
        <pc:chgData name="Booster Quicky" userId="12692d505a63f4a2" providerId="LiveId" clId="{620E14A1-F1C4-40A6-BB52-224F402A1319}" dt="2024-06-02T06:15:13.450" v="1988" actId="20577"/>
        <pc:sldMkLst>
          <pc:docMk/>
          <pc:sldMk cId="3467855592" sldId="260"/>
        </pc:sldMkLst>
        <pc:spChg chg="mod">
          <ac:chgData name="Booster Quicky" userId="12692d505a63f4a2" providerId="LiveId" clId="{620E14A1-F1C4-40A6-BB52-224F402A1319}" dt="2024-06-02T06:15:13.450" v="1988" actId="20577"/>
          <ac:spMkLst>
            <pc:docMk/>
            <pc:sldMk cId="3467855592" sldId="260"/>
            <ac:spMk id="6" creationId="{F956CFB9-1AE9-C1D0-BDD7-62C2574DBE23}"/>
          </ac:spMkLst>
        </pc:spChg>
      </pc:sldChg>
      <pc:sldChg chg="addSp delSp modSp mod">
        <pc:chgData name="Booster Quicky" userId="12692d505a63f4a2" providerId="LiveId" clId="{620E14A1-F1C4-40A6-BB52-224F402A1319}" dt="2024-06-02T06:41:15.820" v="2906" actId="27636"/>
        <pc:sldMkLst>
          <pc:docMk/>
          <pc:sldMk cId="2553217437" sldId="261"/>
        </pc:sldMkLst>
        <pc:spChg chg="mod">
          <ac:chgData name="Booster Quicky" userId="12692d505a63f4a2" providerId="LiveId" clId="{620E14A1-F1C4-40A6-BB52-224F402A1319}" dt="2024-06-02T06:41:15.820" v="2906" actId="27636"/>
          <ac:spMkLst>
            <pc:docMk/>
            <pc:sldMk cId="2553217437" sldId="261"/>
            <ac:spMk id="3" creationId="{0667E26B-C605-1328-71BF-677C3EFB7515}"/>
          </ac:spMkLst>
        </pc:spChg>
        <pc:picChg chg="del">
          <ac:chgData name="Booster Quicky" userId="12692d505a63f4a2" providerId="LiveId" clId="{620E14A1-F1C4-40A6-BB52-224F402A1319}" dt="2024-06-02T06:31:01.570" v="1989" actId="478"/>
          <ac:picMkLst>
            <pc:docMk/>
            <pc:sldMk cId="2553217437" sldId="261"/>
            <ac:picMk id="5" creationId="{88FF62B6-8FEC-EC13-FC0E-066D460642B1}"/>
          </ac:picMkLst>
        </pc:picChg>
        <pc:picChg chg="add mod ord">
          <ac:chgData name="Booster Quicky" userId="12692d505a63f4a2" providerId="LiveId" clId="{620E14A1-F1C4-40A6-BB52-224F402A1319}" dt="2024-06-02T06:36:55.472" v="2609" actId="1076"/>
          <ac:picMkLst>
            <pc:docMk/>
            <pc:sldMk cId="2553217437" sldId="261"/>
            <ac:picMk id="6" creationId="{62D9C385-0CF4-2589-3163-86EBEA46D37B}"/>
          </ac:picMkLst>
        </pc:picChg>
        <pc:picChg chg="add del">
          <ac:chgData name="Booster Quicky" userId="12692d505a63f4a2" providerId="LiveId" clId="{620E14A1-F1C4-40A6-BB52-224F402A1319}" dt="2024-06-02T06:32:25.546" v="2202" actId="22"/>
          <ac:picMkLst>
            <pc:docMk/>
            <pc:sldMk cId="2553217437" sldId="261"/>
            <ac:picMk id="8" creationId="{CEBFF821-AA3F-44B0-C7AA-9D67A7BC21EE}"/>
          </ac:picMkLst>
        </pc:picChg>
      </pc:sldChg>
      <pc:sldChg chg="modSp mod">
        <pc:chgData name="Booster Quicky" userId="12692d505a63f4a2" providerId="LiveId" clId="{620E14A1-F1C4-40A6-BB52-224F402A1319}" dt="2024-06-02T06:47:44.848" v="3616" actId="20577"/>
        <pc:sldMkLst>
          <pc:docMk/>
          <pc:sldMk cId="1326904679" sldId="263"/>
        </pc:sldMkLst>
        <pc:spChg chg="mod">
          <ac:chgData name="Booster Quicky" userId="12692d505a63f4a2" providerId="LiveId" clId="{620E14A1-F1C4-40A6-BB52-224F402A1319}" dt="2024-06-02T06:47:44.848" v="3616" actId="20577"/>
          <ac:spMkLst>
            <pc:docMk/>
            <pc:sldMk cId="1326904679" sldId="263"/>
            <ac:spMk id="3" creationId="{1C3B16E3-16E1-EB55-86F0-900C395FF75E}"/>
          </ac:spMkLst>
        </pc:spChg>
      </pc:sldChg>
      <pc:sldChg chg="modSp mod">
        <pc:chgData name="Booster Quicky" userId="12692d505a63f4a2" providerId="LiveId" clId="{620E14A1-F1C4-40A6-BB52-224F402A1319}" dt="2024-06-02T06:50:03.279" v="4149" actId="20577"/>
        <pc:sldMkLst>
          <pc:docMk/>
          <pc:sldMk cId="1230827358" sldId="264"/>
        </pc:sldMkLst>
        <pc:spChg chg="mod">
          <ac:chgData name="Booster Quicky" userId="12692d505a63f4a2" providerId="LiveId" clId="{620E14A1-F1C4-40A6-BB52-224F402A1319}" dt="2024-06-02T06:50:03.279" v="4149" actId="20577"/>
          <ac:spMkLst>
            <pc:docMk/>
            <pc:sldMk cId="1230827358" sldId="264"/>
            <ac:spMk id="3" creationId="{94953B47-3835-5CF7-CC7C-C35D57EBD1DA}"/>
          </ac:spMkLst>
        </pc:spChg>
      </pc:sldChg>
      <pc:sldChg chg="del">
        <pc:chgData name="Booster Quicky" userId="12692d505a63f4a2" providerId="LiveId" clId="{620E14A1-F1C4-40A6-BB52-224F402A1319}" dt="2024-06-02T07:04:12.903" v="5120" actId="47"/>
        <pc:sldMkLst>
          <pc:docMk/>
          <pc:sldMk cId="139699604" sldId="266"/>
        </pc:sldMkLst>
      </pc:sldChg>
      <pc:sldChg chg="modSp mod">
        <pc:chgData name="Booster Quicky" userId="12692d505a63f4a2" providerId="LiveId" clId="{620E14A1-F1C4-40A6-BB52-224F402A1319}" dt="2024-06-02T07:04:08.810" v="5118" actId="20577"/>
        <pc:sldMkLst>
          <pc:docMk/>
          <pc:sldMk cId="2061367668" sldId="268"/>
        </pc:sldMkLst>
        <pc:spChg chg="mod">
          <ac:chgData name="Booster Quicky" userId="12692d505a63f4a2" providerId="LiveId" clId="{620E14A1-F1C4-40A6-BB52-224F402A1319}" dt="2024-06-02T07:04:08.810" v="5118" actId="20577"/>
          <ac:spMkLst>
            <pc:docMk/>
            <pc:sldMk cId="2061367668" sldId="268"/>
            <ac:spMk id="3" creationId="{F0C5EC28-0FC2-EF45-D16B-BAFFAA910231}"/>
          </ac:spMkLst>
        </pc:spChg>
      </pc:sldChg>
      <pc:sldChg chg="del">
        <pc:chgData name="Booster Quicky" userId="12692d505a63f4a2" providerId="LiveId" clId="{620E14A1-F1C4-40A6-BB52-224F402A1319}" dt="2024-06-02T06:41:19.617" v="2907" actId="47"/>
        <pc:sldMkLst>
          <pc:docMk/>
          <pc:sldMk cId="2322019633" sldId="270"/>
        </pc:sldMkLst>
      </pc:sldChg>
      <pc:sldChg chg="del">
        <pc:chgData name="Booster Quicky" userId="12692d505a63f4a2" providerId="LiveId" clId="{620E14A1-F1C4-40A6-BB52-224F402A1319}" dt="2024-06-02T06:41:21.633" v="2908" actId="47"/>
        <pc:sldMkLst>
          <pc:docMk/>
          <pc:sldMk cId="417546989" sldId="271"/>
        </pc:sldMkLst>
      </pc:sldChg>
      <pc:sldChg chg="del">
        <pc:chgData name="Booster Quicky" userId="12692d505a63f4a2" providerId="LiveId" clId="{620E14A1-F1C4-40A6-BB52-224F402A1319}" dt="2024-06-02T07:04:11.710" v="5119" actId="47"/>
        <pc:sldMkLst>
          <pc:docMk/>
          <pc:sldMk cId="776193996" sldId="272"/>
        </pc:sldMkLst>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5" name="Footer Placeholder 4">
            <a:extLst>
              <a:ext uri="{FF2B5EF4-FFF2-40B4-BE49-F238E27FC236}">
                <a16:creationId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5" name="Footer Placeholder 4">
            <a:extLst>
              <a:ext uri="{FF2B5EF4-FFF2-40B4-BE49-F238E27FC236}">
                <a16:creationId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5" name="Footer Placeholder 4">
            <a:extLst>
              <a:ext uri="{FF2B5EF4-FFF2-40B4-BE49-F238E27FC236}">
                <a16:creationId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5" name="Footer Placeholder 4">
            <a:extLst>
              <a:ext uri="{FF2B5EF4-FFF2-40B4-BE49-F238E27FC236}">
                <a16:creationId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5" name="Footer Placeholder 4">
            <a:extLst>
              <a:ext uri="{FF2B5EF4-FFF2-40B4-BE49-F238E27FC236}">
                <a16:creationId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6" name="Footer Placeholder 5">
            <a:extLst>
              <a:ext uri="{FF2B5EF4-FFF2-40B4-BE49-F238E27FC236}">
                <a16:creationId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8" name="Footer Placeholder 7">
            <a:extLst>
              <a:ext uri="{FF2B5EF4-FFF2-40B4-BE49-F238E27FC236}">
                <a16:creationId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4" name="Footer Placeholder 3">
            <a:extLst>
              <a:ext uri="{FF2B5EF4-FFF2-40B4-BE49-F238E27FC236}">
                <a16:creationId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3" name="Footer Placeholder 2">
            <a:extLst>
              <a:ext uri="{FF2B5EF4-FFF2-40B4-BE49-F238E27FC236}">
                <a16:creationId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6" name="Footer Placeholder 5">
            <a:extLst>
              <a:ext uri="{FF2B5EF4-FFF2-40B4-BE49-F238E27FC236}">
                <a16:creationId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6/2/2024</a:t>
            </a:fld>
            <a:endParaRPr lang="en-US"/>
          </a:p>
        </p:txBody>
      </p:sp>
      <p:sp>
        <p:nvSpPr>
          <p:cNvPr id="6" name="Footer Placeholder 5">
            <a:extLst>
              <a:ext uri="{FF2B5EF4-FFF2-40B4-BE49-F238E27FC236}">
                <a16:creationId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6/2/2024</a:t>
            </a:fld>
            <a:endParaRPr lang="en-US"/>
          </a:p>
        </p:txBody>
      </p:sp>
      <p:sp>
        <p:nvSpPr>
          <p:cNvPr id="5" name="Footer Placeholder 4">
            <a:extLst>
              <a:ext uri="{FF2B5EF4-FFF2-40B4-BE49-F238E27FC236}">
                <a16:creationId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CDEC-3C9C-36DC-93F7-715D6C4FFE18}"/>
              </a:ext>
            </a:extLst>
          </p:cNvPr>
          <p:cNvSpPr>
            <a:spLocks noGrp="1"/>
          </p:cNvSpPr>
          <p:nvPr>
            <p:ph type="ctrTitle"/>
          </p:nvPr>
        </p:nvSpPr>
        <p:spPr/>
        <p:txBody>
          <a:bodyPr/>
          <a:lstStyle/>
          <a:p>
            <a:r>
              <a:rPr lang="en-US"/>
              <a:t>Iterator</a:t>
            </a:r>
          </a:p>
        </p:txBody>
      </p:sp>
      <p:sp>
        <p:nvSpPr>
          <p:cNvPr id="3" name="Subtitle 2">
            <a:extLst>
              <a:ext uri="{FF2B5EF4-FFF2-40B4-BE49-F238E27FC236}">
                <a16:creationId xmlns:a16="http://schemas.microsoft.com/office/drawing/2014/main" id="{D36EF124-9F22-0A10-C295-AE60AFA429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7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3" name="Content Placeholder 2">
            <a:extLst>
              <a:ext uri="{FF2B5EF4-FFF2-40B4-BE49-F238E27FC236}">
                <a16:creationId xmlns:a16="http://schemas.microsoft.com/office/drawing/2014/main" id="{F0C5EC28-0FC2-EF45-D16B-BAFFAA910231}"/>
              </a:ext>
            </a:extLst>
          </p:cNvPr>
          <p:cNvSpPr>
            <a:spLocks noGrp="1"/>
          </p:cNvSpPr>
          <p:nvPr>
            <p:ph idx="1"/>
          </p:nvPr>
        </p:nvSpPr>
        <p:spPr/>
        <p:txBody>
          <a:bodyPr/>
          <a:lstStyle/>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Có thể sử dụng Iterator lên Composite Tree</a:t>
            </a:r>
          </a:p>
          <a:p>
            <a:r>
              <a:rPr lang="en-US">
                <a:latin typeface="Times New Roman" panose="02020603050405020304" pitchFamily="18" charset="0"/>
                <a:cs typeface="Times New Roman" panose="02020603050405020304" pitchFamily="18" charset="0"/>
              </a:rPr>
              <a:t>Có thể sử dụng Factory Method cùng với Iterator để lớp con của  collection trả về iterator tương thích với collection đó</a:t>
            </a:r>
          </a:p>
          <a:p>
            <a:r>
              <a:rPr lang="en-US">
                <a:latin typeface="Times New Roman" panose="02020603050405020304" pitchFamily="18" charset="0"/>
                <a:cs typeface="Times New Roman" panose="02020603050405020304" pitchFamily="18" charset="0"/>
              </a:rPr>
              <a:t>Có thể sử dụng Memento cùng Iterator để giữ lại trạng thái lặp hiện tại và roll back nếu cần thiết</a:t>
            </a:r>
          </a:p>
          <a:p>
            <a:r>
              <a:rPr lang="en-US">
                <a:latin typeface="Times New Roman" panose="02020603050405020304" pitchFamily="18" charset="0"/>
                <a:cs typeface="Times New Roman" panose="02020603050405020304" pitchFamily="18" charset="0"/>
              </a:rPr>
              <a:t>Có thể sử dụng Visitor cùng Iterator để duyệt qua một cấu trúc phức tạp và thực hiện các hành động lên các phần tử, cho dù các phần tử các class</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36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55-70BD-EB96-36EC-49517731295F}"/>
              </a:ext>
            </a:extLst>
          </p:cNvPr>
          <p:cNvSpPr>
            <a:spLocks noGrp="1"/>
          </p:cNvSpPr>
          <p:nvPr>
            <p:ph type="title"/>
          </p:nvPr>
        </p:nvSpPr>
        <p:spPr>
          <a:xfrm>
            <a:off x="994095" y="2566492"/>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Tổng quan</a:t>
            </a:r>
          </a:p>
          <a:p>
            <a:r>
              <a:rPr lang="en-US" sz="2000">
                <a:latin typeface="Times New Roman" panose="02020603050405020304" pitchFamily="18" charset="0"/>
                <a:cs typeface="Times New Roman" panose="02020603050405020304" pitchFamily="18" charset="0"/>
              </a:rPr>
              <a:t>Motivation</a:t>
            </a:r>
          </a:p>
          <a:p>
            <a:r>
              <a:rPr lang="en-US" sz="2000">
                <a:latin typeface="Times New Roman" panose="02020603050405020304" pitchFamily="18" charset="0"/>
                <a:cs typeface="Times New Roman" panose="02020603050405020304" pitchFamily="18" charset="0"/>
              </a:rPr>
              <a:t>Khả năng ứng dụng</a:t>
            </a:r>
          </a:p>
          <a:p>
            <a:r>
              <a:rPr lang="en-US" sz="2000">
                <a:latin typeface="Times New Roman" panose="02020603050405020304" pitchFamily="18" charset="0"/>
                <a:cs typeface="Times New Roman" panose="02020603050405020304" pitchFamily="18" charset="0"/>
              </a:rPr>
              <a:t>Đặc điểm</a:t>
            </a:r>
          </a:p>
          <a:p>
            <a:r>
              <a:rPr lang="en-US" sz="2000">
                <a:latin typeface="Times New Roman" panose="02020603050405020304" pitchFamily="18" charset="0"/>
                <a:cs typeface="Times New Roman" panose="02020603050405020304" pitchFamily="18" charset="0"/>
              </a:rPr>
              <a:t>Các hiệu quả</a:t>
            </a:r>
          </a:p>
          <a:p>
            <a:r>
              <a:rPr lang="en-US" sz="2000">
                <a:latin typeface="Times New Roman" panose="02020603050405020304" pitchFamily="18" charset="0"/>
                <a:cs typeface="Times New Roman" panose="02020603050405020304" pitchFamily="18" charset="0"/>
              </a:rPr>
              <a:t>Chú ý cài đặt</a:t>
            </a:r>
          </a:p>
          <a:p>
            <a:r>
              <a:rPr lang="en-US" sz="2000">
                <a:latin typeface="Times New Roman" panose="02020603050405020304" pitchFamily="18" charset="0"/>
                <a:cs typeface="Times New Roman" panose="02020603050405020304" pitchFamily="18" charset="0"/>
              </a:rPr>
              <a:t>So sánh</a:t>
            </a:r>
          </a:p>
          <a:p>
            <a:r>
              <a:rPr lang="en-US" sz="2000">
                <a:latin typeface="Times New Roman" panose="02020603050405020304" pitchFamily="18" charset="0"/>
                <a:cs typeface="Times New Roman" panose="02020603050405020304" pitchFamily="18" charset="0"/>
              </a:rPr>
              <a:t>Demo</a:t>
            </a:r>
          </a:p>
          <a:p>
            <a:r>
              <a:rPr lang="en-US" sz="2000">
                <a:latin typeface="Times New Roman" panose="02020603050405020304" pitchFamily="18" charset="0"/>
                <a:cs typeface="Times New Roman" panose="02020603050405020304" pitchFamily="18" charset="0"/>
              </a:rPr>
              <a:t>Mẫu liên quan</a:t>
            </a:r>
            <a:endParaRPr lang="en-US" sz="200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3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375-9F20-85A5-1A01-014CEFA52FEC}"/>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4742-01CD-8731-ACB4-DCAFF9430FC6}"/>
              </a:ext>
            </a:extLst>
          </p:cNvPr>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mẫu</a:t>
            </a:r>
            <a:r>
              <a:rPr lang="en-US">
                <a:latin typeface="Times New Roman" panose="02020603050405020304" pitchFamily="18" charset="0"/>
                <a:cs typeface="Times New Roman" panose="02020603050405020304" pitchFamily="18" charset="0"/>
              </a:rPr>
              <a:t>: Iterator</a:t>
            </a:r>
          </a:p>
          <a:p>
            <a:pPr marL="0" indent="0">
              <a:buNone/>
            </a:pP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Behavioral design pattern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Cho phép duyệt qua tất cả các phần tử trong một collection mà không làm lộ cấu trúc của collection đó</a:t>
            </a:r>
          </a:p>
        </p:txBody>
      </p:sp>
    </p:spTree>
    <p:extLst>
      <p:ext uri="{BB962C8B-B14F-4D97-AF65-F5344CB8AC3E}">
        <p14:creationId xmlns:p14="http://schemas.microsoft.com/office/powerpoint/2010/main" val="17614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630936" y="640080"/>
            <a:ext cx="4818888" cy="1481328"/>
          </a:xfrm>
        </p:spPr>
        <p:txBody>
          <a:bodyPr anchor="b">
            <a:normAutofit/>
          </a:bodyPr>
          <a:lstStyle/>
          <a:p>
            <a:r>
              <a:rPr lang="en-US" sz="5400"/>
              <a:t>Motivation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EECD6C-DBF8-E4DB-D072-0512896254E2}"/>
              </a:ext>
            </a:extLst>
          </p:cNvPr>
          <p:cNvSpPr>
            <a:spLocks noGrp="1"/>
          </p:cNvSpPr>
          <p:nvPr>
            <p:ph idx="1"/>
          </p:nvPr>
        </p:nvSpPr>
        <p:spPr>
          <a:xfrm>
            <a:off x="630935" y="2660904"/>
            <a:ext cx="9855481" cy="3547872"/>
          </a:xfrm>
        </p:spPr>
        <p:txBody>
          <a:bodyPr anchor="t">
            <a:normAutofit/>
          </a:bodyPr>
          <a:lstStyle/>
          <a:p>
            <a:pPr marL="216000" algn="just">
              <a:lnSpc>
                <a:spcPct val="100000"/>
              </a:lnSpc>
            </a:pPr>
            <a:r>
              <a:rPr lang="en-US">
                <a:latin typeface="Times New Roman" panose="02020603050405020304" pitchFamily="18" charset="0"/>
                <a:cs typeface="Times New Roman" panose="02020603050405020304" pitchFamily="18" charset="0"/>
              </a:rPr>
              <a:t>Dù collection được tạo nên bởi cấu trúc nào, thì việc truy cập từng phần tử trong collection là một điều quan trọng </a:t>
            </a:r>
          </a:p>
          <a:p>
            <a:pPr marL="216000" algn="just">
              <a:lnSpc>
                <a:spcPct val="100000"/>
              </a:lnSpc>
            </a:pPr>
            <a:r>
              <a:rPr lang="en-US">
                <a:latin typeface="Times New Roman" panose="02020603050405020304" pitchFamily="18" charset="0"/>
                <a:cs typeface="Times New Roman" panose="02020603050405020304" pitchFamily="18" charset="0"/>
              </a:rPr>
              <a:t>Có nhiều cách để có thể truy cập phần tử trong một collection, nhưng có vài cách chỉ phù hợp với một số việc nhất định, mang chúng vào generic collection thì không hợp lý.</a:t>
            </a:r>
          </a:p>
          <a:p>
            <a:pPr marL="216000" algn="just">
              <a:lnSpc>
                <a:spcPct val="100000"/>
              </a:lnSpc>
            </a:pPr>
            <a:r>
              <a:rPr lang="en-US">
                <a:latin typeface="Times New Roman" panose="02020603050405020304" pitchFamily="18" charset="0"/>
                <a:cs typeface="Times New Roman" panose="02020603050405020304" pitchFamily="18" charset="0"/>
              </a:rPr>
              <a:t>Và việc làm như vậy cũng khiến cho code bị coupling</a:t>
            </a:r>
          </a:p>
          <a:p>
            <a:pPr marL="216000" algn="just">
              <a:lnSpc>
                <a:spcPct val="10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34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F12-51C9-5AB6-E650-AAED23A6B5ED}"/>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56CFB9-1AE9-C1D0-BDD7-62C2574DBE23}"/>
              </a:ext>
            </a:extLst>
          </p:cNvPr>
          <p:cNvSpPr txBox="1"/>
          <p:nvPr/>
        </p:nvSpPr>
        <p:spPr>
          <a:xfrm>
            <a:off x="379562" y="2078966"/>
            <a:ext cx="10974237" cy="4370427"/>
          </a:xfrm>
          <a:prstGeom prst="rect">
            <a:avLst/>
          </a:prstGeom>
          <a:noFill/>
        </p:spPr>
        <p:txBody>
          <a:bodyPr wrap="square" rtlCol="0">
            <a:spAutoFit/>
          </a:bodyPr>
          <a:lstStyle/>
          <a:p>
            <a:pPr marL="342900" indent="-342900">
              <a:lnSpc>
                <a:spcPct val="150000"/>
              </a:lnSpc>
              <a:spcAft>
                <a:spcPts val="600"/>
              </a:spcAf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Dùng khi collection có một cấu trúc phức tạp và bạn muốn ẩn sự phức tạp đó khỏi client (cho cả vấn đề thuận tiện và bảo mật)</a:t>
            </a:r>
          </a:p>
          <a:p>
            <a:pPr marL="342900" indent="-342900">
              <a:lnSpc>
                <a:spcPct val="150000"/>
              </a:lnSpc>
              <a:spcAft>
                <a:spcPts val="600"/>
              </a:spcAf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Dùng để làm giảm sự lặp lại code (dùng để duyệt phần tử) trên app</a:t>
            </a:r>
          </a:p>
          <a:p>
            <a:pPr marL="342900" indent="-342900">
              <a:lnSpc>
                <a:spcPct val="150000"/>
              </a:lnSpc>
              <a:spcAft>
                <a:spcPts val="600"/>
              </a:spcAf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Dùng khi bạn muốn code có thể duyệt qua nhiều loại cấu trúc dữ liệu khác nhau, kể cả các cấu trúc chưa biết trước đó</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D9C385-0CF4-2589-3163-86EBEA46D37B}"/>
              </a:ext>
            </a:extLst>
          </p:cNvPr>
          <p:cNvPicPr>
            <a:picLocks noChangeAspect="1"/>
          </p:cNvPicPr>
          <p:nvPr/>
        </p:nvPicPr>
        <p:blipFill>
          <a:blip r:embed="rId2"/>
          <a:stretch>
            <a:fillRect/>
          </a:stretch>
        </p:blipFill>
        <p:spPr>
          <a:xfrm>
            <a:off x="6543472" y="1485629"/>
            <a:ext cx="5458587" cy="3886742"/>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351871" y="1355860"/>
            <a:ext cx="6677931" cy="5054667"/>
          </a:xfrm>
        </p:spPr>
        <p:txBody>
          <a:bodyPr>
            <a:normAutofit/>
          </a:bodyPr>
          <a:lstStyle/>
          <a:p>
            <a:pPr>
              <a:spcAft>
                <a:spcPts val="600"/>
              </a:spcAft>
            </a:pPr>
            <a:r>
              <a:rPr lang="en-US" sz="2400" err="1">
                <a:latin typeface="Times New Roman" panose="02020603050405020304" pitchFamily="18" charset="0"/>
                <a:cs typeface="Times New Roman" panose="02020603050405020304" pitchFamily="18" charset="0"/>
              </a:rPr>
              <a:t>Cấu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a:t>
            </a:r>
          </a:p>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defTabSz="862013">
              <a:spcAft>
                <a:spcPts val="600"/>
              </a:spcAft>
            </a:pPr>
            <a:r>
              <a:rPr lang="en-US" sz="2000" b="1">
                <a:latin typeface="Times New Roman" panose="02020603050405020304" pitchFamily="18" charset="0"/>
                <a:cs typeface="Times New Roman" panose="02020603050405020304" pitchFamily="18" charset="0"/>
              </a:rPr>
              <a:t>Iterator</a:t>
            </a:r>
            <a:r>
              <a:rPr lang="en-US" sz="2000">
                <a:latin typeface="Times New Roman" panose="02020603050405020304" pitchFamily="18" charset="0"/>
                <a:cs typeface="Times New Roman" panose="02020603050405020304" pitchFamily="18" charset="0"/>
              </a:rPr>
              <a:t>: định nghĩa interface cho việc truy cập và duyệt các phần tử</a:t>
            </a:r>
          </a:p>
          <a:p>
            <a:pPr lvl="1" defTabSz="862013">
              <a:spcAft>
                <a:spcPts val="600"/>
              </a:spcAft>
            </a:pPr>
            <a:r>
              <a:rPr lang="en-US" sz="2000" b="1">
                <a:latin typeface="Times New Roman" panose="02020603050405020304" pitchFamily="18" charset="0"/>
                <a:cs typeface="Times New Roman" panose="02020603050405020304" pitchFamily="18" charset="0"/>
              </a:rPr>
              <a:t>ConcreteIterator</a:t>
            </a:r>
            <a:r>
              <a:rPr lang="en-US" sz="2000">
                <a:latin typeface="Times New Roman" panose="02020603050405020304" pitchFamily="18" charset="0"/>
                <a:cs typeface="Times New Roman" panose="02020603050405020304" pitchFamily="18" charset="0"/>
              </a:rPr>
              <a:t>: </a:t>
            </a:r>
          </a:p>
          <a:p>
            <a:pPr lvl="2" defTabSz="862013">
              <a:spcAft>
                <a:spcPts val="600"/>
              </a:spcAft>
            </a:pPr>
            <a:r>
              <a:rPr lang="en-US" sz="1800">
                <a:latin typeface="Times New Roman" panose="02020603050405020304" pitchFamily="18" charset="0"/>
                <a:cs typeface="Times New Roman" panose="02020603050405020304" pitchFamily="18" charset="0"/>
              </a:rPr>
              <a:t>Cài đặt iterator interface</a:t>
            </a:r>
          </a:p>
          <a:p>
            <a:pPr lvl="2" defTabSz="862013">
              <a:spcAft>
                <a:spcPts val="600"/>
              </a:spcAft>
            </a:pPr>
            <a:r>
              <a:rPr lang="en-US" sz="1800">
                <a:latin typeface="Times New Roman" panose="02020603050405020304" pitchFamily="18" charset="0"/>
                <a:cs typeface="Times New Roman" panose="02020603050405020304" pitchFamily="18" charset="0"/>
              </a:rPr>
              <a:t>Theo dõi vị trí hiện tại trong quá trình duyệt của </a:t>
            </a:r>
            <a:r>
              <a:rPr lang="en-US" sz="1800" b="1">
                <a:latin typeface="Times New Roman" panose="02020603050405020304" pitchFamily="18" charset="0"/>
                <a:cs typeface="Times New Roman" panose="02020603050405020304" pitchFamily="18" charset="0"/>
              </a:rPr>
              <a:t>Aggregate</a:t>
            </a:r>
            <a:endParaRPr lang="en-US" sz="1800">
              <a:latin typeface="Times New Roman" panose="02020603050405020304" pitchFamily="18" charset="0"/>
              <a:cs typeface="Times New Roman" panose="02020603050405020304" pitchFamily="18" charset="0"/>
            </a:endParaRPr>
          </a:p>
          <a:p>
            <a:pPr lvl="1" defTabSz="862013">
              <a:spcAft>
                <a:spcPts val="600"/>
              </a:spcAft>
            </a:pPr>
            <a:r>
              <a:rPr lang="en-US" sz="2000" b="1">
                <a:latin typeface="Times New Roman" panose="02020603050405020304" pitchFamily="18" charset="0"/>
                <a:cs typeface="Times New Roman" panose="02020603050405020304" pitchFamily="18" charset="0"/>
              </a:rPr>
              <a:t>Aggregate</a:t>
            </a:r>
            <a:r>
              <a:rPr lang="en-US" sz="2000">
                <a:latin typeface="Times New Roman" panose="02020603050405020304" pitchFamily="18" charset="0"/>
                <a:cs typeface="Times New Roman" panose="02020603050405020304" pitchFamily="18" charset="0"/>
              </a:rPr>
              <a:t>: định nghĩa interface cho việc tạo ra một đối tượng </a:t>
            </a:r>
            <a:r>
              <a:rPr lang="en-US" sz="2000" b="1">
                <a:latin typeface="Times New Roman" panose="02020603050405020304" pitchFamily="18" charset="0"/>
                <a:cs typeface="Times New Roman" panose="02020603050405020304" pitchFamily="18" charset="0"/>
              </a:rPr>
              <a:t>Iterator </a:t>
            </a:r>
          </a:p>
          <a:p>
            <a:pPr lvl="1" defTabSz="862013">
              <a:spcAft>
                <a:spcPts val="600"/>
              </a:spcAft>
            </a:pPr>
            <a:r>
              <a:rPr lang="en-US" sz="2000" b="1">
                <a:latin typeface="Times New Roman" panose="02020603050405020304" pitchFamily="18" charset="0"/>
                <a:cs typeface="Times New Roman" panose="02020603050405020304" pitchFamily="18" charset="0"/>
              </a:rPr>
              <a:t>ConcreteAggregate</a:t>
            </a:r>
            <a:r>
              <a:rPr lang="en-US" sz="2000">
                <a:latin typeface="Times New Roman" panose="02020603050405020304" pitchFamily="18" charset="0"/>
                <a:cs typeface="Times New Roman" panose="02020603050405020304" pitchFamily="18" charset="0"/>
              </a:rPr>
              <a:t>: cài đặt Aggregate và trả về một đối tượng ConcreteIterator</a:t>
            </a:r>
            <a:endParaRPr lang="en-US" sz="1600" b="1">
              <a:latin typeface="Times New Roman" panose="02020603050405020304" pitchFamily="18" charset="0"/>
              <a:cs typeface="Times New Roman" panose="02020603050405020304" pitchFamily="18" charset="0"/>
            </a:endParaRPr>
          </a:p>
          <a:p>
            <a:pPr marL="914400" lvl="2" indent="0">
              <a:spcAft>
                <a:spcPts val="600"/>
              </a:spcAft>
              <a:buNone/>
            </a:pP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EB1-8C33-6B02-3A6F-F14974F7C149}"/>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B16E3-16E1-EB55-86F0-900C395FF75E}"/>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a:t>
            </a:r>
          </a:p>
          <a:p>
            <a:pPr lvl="1">
              <a:spcBef>
                <a:spcPts val="600"/>
              </a:spcBef>
              <a:spcAft>
                <a:spcPts val="600"/>
              </a:spcAft>
            </a:pPr>
            <a:r>
              <a:rPr lang="en-US">
                <a:latin typeface="Times New Roman" panose="02020603050405020304" pitchFamily="18" charset="0"/>
                <a:cs typeface="Times New Roman" panose="02020603050405020304" pitchFamily="18" charset="0"/>
              </a:rPr>
              <a:t>Single Responsibility: Tách việc duyệt các phần tử qua một lớp riêng biệt</a:t>
            </a:r>
          </a:p>
          <a:p>
            <a:pPr lvl="1">
              <a:spcBef>
                <a:spcPts val="600"/>
              </a:spcBef>
              <a:spcAft>
                <a:spcPts val="600"/>
              </a:spcAft>
            </a:pPr>
            <a:r>
              <a:rPr lang="en-US">
                <a:latin typeface="Times New Roman" panose="02020603050405020304" pitchFamily="18" charset="0"/>
                <a:cs typeface="Times New Roman" panose="02020603050405020304" pitchFamily="18" charset="0"/>
              </a:rPr>
              <a:t>Open/Closed: Có thể cài đặt thêm collection mới và iterator và truyền chúng vào code cũ</a:t>
            </a:r>
          </a:p>
          <a:p>
            <a:pPr lvl="1">
              <a:spcBef>
                <a:spcPts val="600"/>
              </a:spcBef>
              <a:spcAft>
                <a:spcPts val="600"/>
              </a:spcAft>
            </a:pPr>
            <a:r>
              <a:rPr lang="en-US">
                <a:latin typeface="Times New Roman" panose="02020603050405020304" pitchFamily="18" charset="0"/>
                <a:cs typeface="Times New Roman" panose="02020603050405020304" pitchFamily="18" charset="0"/>
              </a:rPr>
              <a:t>Có thể duyệt qua một collection song song vì mỗi interator đều có state riêng</a:t>
            </a:r>
          </a:p>
          <a:p>
            <a:pPr lvl="1">
              <a:spcBef>
                <a:spcPts val="600"/>
              </a:spcBef>
              <a:spcAft>
                <a:spcPts val="600"/>
              </a:spcAft>
            </a:pPr>
            <a:r>
              <a:rPr lang="en-US">
                <a:latin typeface="Times New Roman" panose="02020603050405020304" pitchFamily="18" charset="0"/>
                <a:cs typeface="Times New Roman" panose="02020603050405020304" pitchFamily="18" charset="0"/>
              </a:rPr>
              <a:t>Cũng vì thế mà bạn có thể dừng và tiếp tục việc duyệt khi cần</a:t>
            </a: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368E0-51BD-AF07-F7CC-79E51D25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35F3F-B897-A1DC-A1CB-AFD063EA07D2}"/>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53B47-3835-5CF7-CC7C-C35D57EBD1DA}"/>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a:p>
            <a:pPr lvl="1">
              <a:spcBef>
                <a:spcPts val="600"/>
              </a:spcBef>
              <a:spcAft>
                <a:spcPts val="600"/>
              </a:spcAft>
            </a:pPr>
            <a:r>
              <a:rPr lang="en-US">
                <a:latin typeface="Times New Roman" panose="02020603050405020304" pitchFamily="18" charset="0"/>
                <a:cs typeface="Times New Roman" panose="02020603050405020304" pitchFamily="18" charset="0"/>
              </a:rPr>
              <a:t>Có thể là thừa thải khi áp dụng lên các collection đơn giản</a:t>
            </a:r>
          </a:p>
          <a:p>
            <a:pPr lvl="1">
              <a:spcBef>
                <a:spcPts val="600"/>
              </a:spcBef>
              <a:spcAft>
                <a:spcPts val="600"/>
              </a:spcAft>
            </a:pPr>
            <a:r>
              <a:rPr lang="en-US">
                <a:latin typeface="Times New Roman" panose="02020603050405020304" pitchFamily="18" charset="0"/>
                <a:cs typeface="Times New Roman" panose="02020603050405020304" pitchFamily="18" charset="0"/>
              </a:rPr>
              <a:t>Sử dụng iterator có thể sẽ kém hiệu quả so với việc tiếp cận trực tiếp các phần tử trong các collection chuyên biệt</a:t>
            </a:r>
          </a:p>
        </p:txBody>
      </p:sp>
    </p:spTree>
    <p:extLst>
      <p:ext uri="{BB962C8B-B14F-4D97-AF65-F5344CB8AC3E}">
        <p14:creationId xmlns:p14="http://schemas.microsoft.com/office/powerpoint/2010/main" val="123082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87F1-749E-0751-90E2-DE1F60B4CBCF}"/>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37759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831</TotalTime>
  <Words>484</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Times New Roman</vt:lpstr>
      <vt:lpstr>Office Theme</vt:lpstr>
      <vt:lpstr>Iterator</vt:lpstr>
      <vt:lpstr>Mục lục</vt:lpstr>
      <vt:lpstr>Tổng quan</vt:lpstr>
      <vt:lpstr>Motivation</vt:lpstr>
      <vt:lpstr>Khả năng ứng dụng</vt:lpstr>
      <vt:lpstr>Đặc điểm</vt:lpstr>
      <vt:lpstr>Hệ quả mang lại</vt:lpstr>
      <vt:lpstr>Hệ quả mang lại</vt:lpstr>
      <vt:lpstr>Demo</vt:lpstr>
      <vt:lpstr>Các mẫu liên quan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Booster Quicky</cp:lastModifiedBy>
  <cp:revision>1</cp:revision>
  <dcterms:created xsi:type="dcterms:W3CDTF">2024-03-03T01:27:29Z</dcterms:created>
  <dcterms:modified xsi:type="dcterms:W3CDTF">2024-06-02T07:04:22Z</dcterms:modified>
</cp:coreProperties>
</file>