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63" r:id="rId9"/>
    <p:sldId id="264"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E28E2-3296-4472-A99D-06A6CE59F817}" v="3" dt="2024-05-21T00:20:19.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2T03:20:13.468" v="6305"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2T03:20:13.468" v="6305"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2T03:20:13.468" v="6305"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40044078-FA9E-4AE9-B748-A9E8FEABCEC5}"/>
    <pc:docChg chg="undo custSel addSld delSld modSld">
      <pc:chgData name="Booster Quicky" userId="12692d505a63f4a2" providerId="LiveId" clId="{40044078-FA9E-4AE9-B748-A9E8FEABCEC5}" dt="2024-05-14T07:14:54.717" v="4598" actId="1076"/>
      <pc:docMkLst>
        <pc:docMk/>
      </pc:docMkLst>
      <pc:sldChg chg="modSp mod">
        <pc:chgData name="Booster Quicky" userId="12692d505a63f4a2" providerId="LiveId" clId="{40044078-FA9E-4AE9-B748-A9E8FEABCEC5}" dt="2024-05-12T06:28:02.484" v="6" actId="20577"/>
        <pc:sldMkLst>
          <pc:docMk/>
          <pc:sldMk cId="1167677196" sldId="256"/>
        </pc:sldMkLst>
        <pc:spChg chg="mod">
          <ac:chgData name="Booster Quicky" userId="12692d505a63f4a2" providerId="LiveId" clId="{40044078-FA9E-4AE9-B748-A9E8FEABCEC5}" dt="2024-05-12T06:28:02.484" v="6" actId="20577"/>
          <ac:spMkLst>
            <pc:docMk/>
            <pc:sldMk cId="1167677196" sldId="256"/>
            <ac:spMk id="2" creationId="{D1A0CDEC-3C9C-36DC-93F7-715D6C4FFE18}"/>
          </ac:spMkLst>
        </pc:spChg>
      </pc:sldChg>
      <pc:sldChg chg="delSp mod">
        <pc:chgData name="Booster Quicky" userId="12692d505a63f4a2" providerId="LiveId" clId="{40044078-FA9E-4AE9-B748-A9E8FEABCEC5}" dt="2024-05-12T06:40:48.532" v="201" actId="478"/>
        <pc:sldMkLst>
          <pc:docMk/>
          <pc:sldMk cId="1761358340" sldId="257"/>
        </pc:sldMkLst>
        <pc:picChg chg="del">
          <ac:chgData name="Booster Quicky" userId="12692d505a63f4a2" providerId="LiveId" clId="{40044078-FA9E-4AE9-B748-A9E8FEABCEC5}" dt="2024-05-12T06:40:48.532" v="201" actId="478"/>
          <ac:picMkLst>
            <pc:docMk/>
            <pc:sldMk cId="1761358340" sldId="257"/>
            <ac:picMk id="6" creationId="{83360F95-0D77-2C81-9A21-D6ECD3652ECC}"/>
          </ac:picMkLst>
        </pc:picChg>
      </pc:sldChg>
      <pc:sldChg chg="modSp mod">
        <pc:chgData name="Booster Quicky" userId="12692d505a63f4a2" providerId="LiveId" clId="{40044078-FA9E-4AE9-B748-A9E8FEABCEC5}" dt="2024-05-12T06:31:50.481" v="198" actId="20577"/>
        <pc:sldMkLst>
          <pc:docMk/>
          <pc:sldMk cId="1761494210" sldId="258"/>
        </pc:sldMkLst>
        <pc:spChg chg="mod">
          <ac:chgData name="Booster Quicky" userId="12692d505a63f4a2" providerId="LiveId" clId="{40044078-FA9E-4AE9-B748-A9E8FEABCEC5}" dt="2024-05-12T06:31:50.481" v="198" actId="20577"/>
          <ac:spMkLst>
            <pc:docMk/>
            <pc:sldMk cId="1761494210" sldId="258"/>
            <ac:spMk id="3" creationId="{DB284742-01CD-8731-ACB4-DCAFF9430FC6}"/>
          </ac:spMkLst>
        </pc:spChg>
      </pc:sldChg>
      <pc:sldChg chg="delSp modSp mod">
        <pc:chgData name="Booster Quicky" userId="12692d505a63f4a2" providerId="LiveId" clId="{40044078-FA9E-4AE9-B748-A9E8FEABCEC5}" dt="2024-05-14T02:04:40.504" v="4537" actId="20577"/>
        <pc:sldMkLst>
          <pc:docMk/>
          <pc:sldMk cId="1872345743" sldId="259"/>
        </pc:sldMkLst>
        <pc:spChg chg="mod">
          <ac:chgData name="Booster Quicky" userId="12692d505a63f4a2" providerId="LiveId" clId="{40044078-FA9E-4AE9-B748-A9E8FEABCEC5}" dt="2024-05-14T02:04:40.504" v="4537" actId="20577"/>
          <ac:spMkLst>
            <pc:docMk/>
            <pc:sldMk cId="1872345743" sldId="259"/>
            <ac:spMk id="3" creationId="{7BEECD6C-DBF8-E4DB-D072-0512896254E2}"/>
          </ac:spMkLst>
        </pc:spChg>
        <pc:picChg chg="del mod">
          <ac:chgData name="Booster Quicky" userId="12692d505a63f4a2" providerId="LiveId" clId="{40044078-FA9E-4AE9-B748-A9E8FEABCEC5}" dt="2024-05-12T06:40:42.552" v="200" actId="478"/>
          <ac:picMkLst>
            <pc:docMk/>
            <pc:sldMk cId="1872345743" sldId="259"/>
            <ac:picMk id="5" creationId="{A23957FF-72A6-3270-2546-3277B308237D}"/>
          </ac:picMkLst>
        </pc:picChg>
      </pc:sldChg>
      <pc:sldChg chg="addSp modSp mod">
        <pc:chgData name="Booster Quicky" userId="12692d505a63f4a2" providerId="LiveId" clId="{40044078-FA9E-4AE9-B748-A9E8FEABCEC5}" dt="2024-05-14T02:06:26.194" v="4543" actId="2710"/>
        <pc:sldMkLst>
          <pc:docMk/>
          <pc:sldMk cId="3467855592" sldId="260"/>
        </pc:sldMkLst>
        <pc:spChg chg="mod">
          <ac:chgData name="Booster Quicky" userId="12692d505a63f4a2" providerId="LiveId" clId="{40044078-FA9E-4AE9-B748-A9E8FEABCEC5}" dt="2024-05-14T02:06:26.194" v="4543" actId="2710"/>
          <ac:spMkLst>
            <pc:docMk/>
            <pc:sldMk cId="3467855592" sldId="260"/>
            <ac:spMk id="6" creationId="{F956CFB9-1AE9-C1D0-BDD7-62C2574DBE23}"/>
          </ac:spMkLst>
        </pc:spChg>
        <pc:graphicFrameChg chg="add mod">
          <ac:chgData name="Booster Quicky" userId="12692d505a63f4a2" providerId="LiveId" clId="{40044078-FA9E-4AE9-B748-A9E8FEABCEC5}" dt="2024-05-12T06:54:21.790" v="1395"/>
          <ac:graphicFrameMkLst>
            <pc:docMk/>
            <pc:sldMk cId="3467855592" sldId="260"/>
            <ac:graphicFrameMk id="3" creationId="{C4F40774-C0B5-AC26-1ADC-0CACEC10D606}"/>
          </ac:graphicFrameMkLst>
        </pc:graphicFrameChg>
      </pc:sldChg>
      <pc:sldChg chg="addSp delSp modSp mod">
        <pc:chgData name="Booster Quicky" userId="12692d505a63f4a2" providerId="LiveId" clId="{40044078-FA9E-4AE9-B748-A9E8FEABCEC5}" dt="2024-05-12T07:21:21.284" v="2169" actId="20577"/>
        <pc:sldMkLst>
          <pc:docMk/>
          <pc:sldMk cId="2553217437" sldId="261"/>
        </pc:sldMkLst>
        <pc:spChg chg="mod">
          <ac:chgData name="Booster Quicky" userId="12692d505a63f4a2" providerId="LiveId" clId="{40044078-FA9E-4AE9-B748-A9E8FEABCEC5}" dt="2024-05-12T07:21:21.284" v="2169" actId="20577"/>
          <ac:spMkLst>
            <pc:docMk/>
            <pc:sldMk cId="2553217437" sldId="261"/>
            <ac:spMk id="3" creationId="{0667E26B-C605-1328-71BF-677C3EFB7515}"/>
          </ac:spMkLst>
        </pc:spChg>
        <pc:picChg chg="add mod ord">
          <ac:chgData name="Booster Quicky" userId="12692d505a63f4a2" providerId="LiveId" clId="{40044078-FA9E-4AE9-B748-A9E8FEABCEC5}" dt="2024-05-12T07:19:39.906" v="2126" actId="167"/>
          <ac:picMkLst>
            <pc:docMk/>
            <pc:sldMk cId="2553217437" sldId="261"/>
            <ac:picMk id="5" creationId="{88FF62B6-8FEC-EC13-FC0E-066D460642B1}"/>
          </ac:picMkLst>
        </pc:picChg>
        <pc:picChg chg="del">
          <ac:chgData name="Booster Quicky" userId="12692d505a63f4a2" providerId="LiveId" clId="{40044078-FA9E-4AE9-B748-A9E8FEABCEC5}" dt="2024-05-12T07:06:39.808" v="2099" actId="478"/>
          <ac:picMkLst>
            <pc:docMk/>
            <pc:sldMk cId="2553217437" sldId="261"/>
            <ac:picMk id="6" creationId="{D371B47A-E3DB-2817-CA72-3B977400D78C}"/>
          </ac:picMkLst>
        </pc:picChg>
      </pc:sldChg>
      <pc:sldChg chg="del">
        <pc:chgData name="Booster Quicky" userId="12692d505a63f4a2" providerId="LiveId" clId="{40044078-FA9E-4AE9-B748-A9E8FEABCEC5}" dt="2024-05-12T07:07:02.676" v="2105" actId="47"/>
        <pc:sldMkLst>
          <pc:docMk/>
          <pc:sldMk cId="3028145188" sldId="262"/>
        </pc:sldMkLst>
      </pc:sldChg>
      <pc:sldChg chg="addSp delSp modSp mod">
        <pc:chgData name="Booster Quicky" userId="12692d505a63f4a2" providerId="LiveId" clId="{40044078-FA9E-4AE9-B748-A9E8FEABCEC5}" dt="2024-05-12T07:30:31.861" v="3758" actId="20577"/>
        <pc:sldMkLst>
          <pc:docMk/>
          <pc:sldMk cId="1326904679" sldId="263"/>
        </pc:sldMkLst>
        <pc:spChg chg="add del mod">
          <ac:chgData name="Booster Quicky" userId="12692d505a63f4a2" providerId="LiveId" clId="{40044078-FA9E-4AE9-B748-A9E8FEABCEC5}" dt="2024-05-12T07:30:31.861" v="3758" actId="20577"/>
          <ac:spMkLst>
            <pc:docMk/>
            <pc:sldMk cId="1326904679" sldId="263"/>
            <ac:spMk id="3" creationId="{1C3B16E3-16E1-EB55-86F0-900C395FF75E}"/>
          </ac:spMkLst>
        </pc:spChg>
        <pc:spChg chg="add del mod">
          <ac:chgData name="Booster Quicky" userId="12692d505a63f4a2" providerId="LiveId" clId="{40044078-FA9E-4AE9-B748-A9E8FEABCEC5}" dt="2024-05-12T07:29:15.475" v="3147" actId="478"/>
          <ac:spMkLst>
            <pc:docMk/>
            <pc:sldMk cId="1326904679" sldId="263"/>
            <ac:spMk id="5" creationId="{27E9A3CB-3E02-9B3C-2A1F-99445E3777E8}"/>
          </ac:spMkLst>
        </pc:spChg>
      </pc:sldChg>
      <pc:sldChg chg="modSp mod">
        <pc:chgData name="Booster Quicky" userId="12692d505a63f4a2" providerId="LiveId" clId="{40044078-FA9E-4AE9-B748-A9E8FEABCEC5}" dt="2024-05-12T07:32:19.644" v="4297" actId="20577"/>
        <pc:sldMkLst>
          <pc:docMk/>
          <pc:sldMk cId="1230827358" sldId="264"/>
        </pc:sldMkLst>
        <pc:spChg chg="mod">
          <ac:chgData name="Booster Quicky" userId="12692d505a63f4a2" providerId="LiveId" clId="{40044078-FA9E-4AE9-B748-A9E8FEABCEC5}" dt="2024-05-12T07:32:19.644" v="4297" actId="20577"/>
          <ac:spMkLst>
            <pc:docMk/>
            <pc:sldMk cId="1230827358" sldId="264"/>
            <ac:spMk id="3" creationId="{94953B47-3835-5CF7-CC7C-C35D57EBD1DA}"/>
          </ac:spMkLst>
        </pc:spChg>
      </pc:sldChg>
      <pc:sldChg chg="modSp mod">
        <pc:chgData name="Booster Quicky" userId="12692d505a63f4a2" providerId="LiveId" clId="{40044078-FA9E-4AE9-B748-A9E8FEABCEC5}" dt="2024-05-14T02:06:49.666" v="4548" actId="5793"/>
        <pc:sldMkLst>
          <pc:docMk/>
          <pc:sldMk cId="139699604" sldId="266"/>
        </pc:sldMkLst>
        <pc:spChg chg="mod">
          <ac:chgData name="Booster Quicky" userId="12692d505a63f4a2" providerId="LiveId" clId="{40044078-FA9E-4AE9-B748-A9E8FEABCEC5}" dt="2024-05-14T02:06:49.666" v="4548" actId="5793"/>
          <ac:spMkLst>
            <pc:docMk/>
            <pc:sldMk cId="139699604" sldId="266"/>
            <ac:spMk id="3" creationId="{64FCE154-4EB2-8A46-C32D-CDEC8B38A36D}"/>
          </ac:spMkLst>
        </pc:spChg>
      </pc:sldChg>
      <pc:sldChg chg="modSp mod">
        <pc:chgData name="Booster Quicky" userId="12692d505a63f4a2" providerId="LiveId" clId="{40044078-FA9E-4AE9-B748-A9E8FEABCEC5}" dt="2024-05-14T02:07:12.572" v="4556" actId="20577"/>
        <pc:sldMkLst>
          <pc:docMk/>
          <pc:sldMk cId="2061367668" sldId="268"/>
        </pc:sldMkLst>
        <pc:spChg chg="mod">
          <ac:chgData name="Booster Quicky" userId="12692d505a63f4a2" providerId="LiveId" clId="{40044078-FA9E-4AE9-B748-A9E8FEABCEC5}" dt="2024-05-14T02:07:12.572" v="4556" actId="20577"/>
          <ac:spMkLst>
            <pc:docMk/>
            <pc:sldMk cId="2061367668" sldId="268"/>
            <ac:spMk id="3" creationId="{F0C5EC28-0FC2-EF45-D16B-BAFFAA910231}"/>
          </ac:spMkLst>
        </pc:spChg>
      </pc:sldChg>
      <pc:sldChg chg="modSp mod">
        <pc:chgData name="Booster Quicky" userId="12692d505a63f4a2" providerId="LiveId" clId="{40044078-FA9E-4AE9-B748-A9E8FEABCEC5}" dt="2024-05-14T07:14:54.717" v="4598" actId="1076"/>
        <pc:sldMkLst>
          <pc:docMk/>
          <pc:sldMk cId="1376194580" sldId="269"/>
        </pc:sldMkLst>
        <pc:spChg chg="mod">
          <ac:chgData name="Booster Quicky" userId="12692d505a63f4a2" providerId="LiveId" clId="{40044078-FA9E-4AE9-B748-A9E8FEABCEC5}" dt="2024-05-14T07:14:54.717" v="4598" actId="1076"/>
          <ac:spMkLst>
            <pc:docMk/>
            <pc:sldMk cId="1376194580" sldId="269"/>
            <ac:spMk id="2" creationId="{922F7E55-70BD-EB96-36EC-49517731295F}"/>
          </ac:spMkLst>
        </pc:spChg>
      </pc:sldChg>
      <pc:sldChg chg="modSp add mod">
        <pc:chgData name="Booster Quicky" userId="12692d505a63f4a2" providerId="LiveId" clId="{40044078-FA9E-4AE9-B748-A9E8FEABCEC5}" dt="2024-05-12T07:23:42.868" v="2198"/>
        <pc:sldMkLst>
          <pc:docMk/>
          <pc:sldMk cId="2322019633" sldId="270"/>
        </pc:sldMkLst>
        <pc:spChg chg="mod">
          <ac:chgData name="Booster Quicky" userId="12692d505a63f4a2" providerId="LiveId" clId="{40044078-FA9E-4AE9-B748-A9E8FEABCEC5}" dt="2024-05-12T07:23:42.868" v="2198"/>
          <ac:spMkLst>
            <pc:docMk/>
            <pc:sldMk cId="2322019633" sldId="270"/>
            <ac:spMk id="3" creationId="{0667E26B-C605-1328-71BF-677C3EFB7515}"/>
          </ac:spMkLst>
        </pc:spChg>
      </pc:sldChg>
      <pc:sldChg chg="modSp add mod">
        <pc:chgData name="Booster Quicky" userId="12692d505a63f4a2" providerId="LiveId" clId="{40044078-FA9E-4AE9-B748-A9E8FEABCEC5}" dt="2024-05-12T07:27:36.155" v="2651" actId="20577"/>
        <pc:sldMkLst>
          <pc:docMk/>
          <pc:sldMk cId="417546989" sldId="271"/>
        </pc:sldMkLst>
        <pc:spChg chg="mod">
          <ac:chgData name="Booster Quicky" userId="12692d505a63f4a2" providerId="LiveId" clId="{40044078-FA9E-4AE9-B748-A9E8FEABCEC5}" dt="2024-05-12T07:27:36.155" v="2651" actId="20577"/>
          <ac:spMkLst>
            <pc:docMk/>
            <pc:sldMk cId="417546989" sldId="271"/>
            <ac:spMk id="3" creationId="{0667E26B-C605-1328-71BF-677C3EFB7515}"/>
          </ac:spMkLst>
        </pc:spChg>
      </pc:sldChg>
      <pc:sldChg chg="modSp add mod">
        <pc:chgData name="Booster Quicky" userId="12692d505a63f4a2" providerId="LiveId" clId="{40044078-FA9E-4AE9-B748-A9E8FEABCEC5}" dt="2024-05-12T07:34:12.501" v="4328" actId="20577"/>
        <pc:sldMkLst>
          <pc:docMk/>
          <pc:sldMk cId="776193996" sldId="272"/>
        </pc:sldMkLst>
        <pc:spChg chg="mod">
          <ac:chgData name="Booster Quicky" userId="12692d505a63f4a2" providerId="LiveId" clId="{40044078-FA9E-4AE9-B748-A9E8FEABCEC5}" dt="2024-05-12T07:34:12.501" v="4328" actId="20577"/>
          <ac:spMkLst>
            <pc:docMk/>
            <pc:sldMk cId="776193996" sldId="272"/>
            <ac:spMk id="3" creationId="{64FCE154-4EB2-8A46-C32D-CDEC8B38A36D}"/>
          </ac:spMkLst>
        </pc:spChg>
      </pc:sldChg>
      <pc:sldChg chg="modSp new del mod">
        <pc:chgData name="Booster Quicky" userId="12692d505a63f4a2" providerId="LiveId" clId="{40044078-FA9E-4AE9-B748-A9E8FEABCEC5}" dt="2024-05-14T02:08:10.697" v="4597" actId="47"/>
        <pc:sldMkLst>
          <pc:docMk/>
          <pc:sldMk cId="3227470622" sldId="273"/>
        </pc:sldMkLst>
        <pc:spChg chg="mod">
          <ac:chgData name="Booster Quicky" userId="12692d505a63f4a2" providerId="LiveId" clId="{40044078-FA9E-4AE9-B748-A9E8FEABCEC5}" dt="2024-05-14T02:07:25.027" v="4596" actId="20577"/>
          <ac:spMkLst>
            <pc:docMk/>
            <pc:sldMk cId="3227470622" sldId="273"/>
            <ac:spMk id="2" creationId="{EDC29239-20CC-CB4D-A77A-A0344209E876}"/>
          </ac:spMkLst>
        </pc:spChg>
      </pc:sldChg>
    </pc:docChg>
  </pc:docChgLst>
  <pc:docChgLst>
    <pc:chgData name="Booster Quicky" userId="12692d505a63f4a2" providerId="LiveId" clId="{5B2E28E2-3296-4472-A99D-06A6CE59F817}"/>
    <pc:docChg chg="undo custSel addSld delSld modSld">
      <pc:chgData name="Booster Quicky" userId="12692d505a63f4a2" providerId="LiveId" clId="{5B2E28E2-3296-4472-A99D-06A6CE59F817}" dt="2024-05-21T01:04:23.319" v="5062" actId="20577"/>
      <pc:docMkLst>
        <pc:docMk/>
      </pc:docMkLst>
      <pc:sldChg chg="modSp mod">
        <pc:chgData name="Booster Quicky" userId="12692d505a63f4a2" providerId="LiveId" clId="{5B2E28E2-3296-4472-A99D-06A6CE59F817}" dt="2024-05-20T15:28:12.626" v="6" actId="20577"/>
        <pc:sldMkLst>
          <pc:docMk/>
          <pc:sldMk cId="1167677196" sldId="256"/>
        </pc:sldMkLst>
        <pc:spChg chg="mod">
          <ac:chgData name="Booster Quicky" userId="12692d505a63f4a2" providerId="LiveId" clId="{5B2E28E2-3296-4472-A99D-06A6CE59F817}" dt="2024-05-20T15:28:12.626" v="6" actId="20577"/>
          <ac:spMkLst>
            <pc:docMk/>
            <pc:sldMk cId="1167677196" sldId="256"/>
            <ac:spMk id="2" creationId="{D1A0CDEC-3C9C-36DC-93F7-715D6C4FFE18}"/>
          </ac:spMkLst>
        </pc:spChg>
      </pc:sldChg>
      <pc:sldChg chg="modSp mod">
        <pc:chgData name="Booster Quicky" userId="12692d505a63f4a2" providerId="LiveId" clId="{5B2E28E2-3296-4472-A99D-06A6CE59F817}" dt="2024-05-21T00:18:29.398" v="442" actId="20577"/>
        <pc:sldMkLst>
          <pc:docMk/>
          <pc:sldMk cId="1761494210" sldId="258"/>
        </pc:sldMkLst>
        <pc:spChg chg="mod">
          <ac:chgData name="Booster Quicky" userId="12692d505a63f4a2" providerId="LiveId" clId="{5B2E28E2-3296-4472-A99D-06A6CE59F817}" dt="2024-05-21T00:18:29.398" v="442" actId="20577"/>
          <ac:spMkLst>
            <pc:docMk/>
            <pc:sldMk cId="1761494210" sldId="258"/>
            <ac:spMk id="3" creationId="{DB284742-01CD-8731-ACB4-DCAFF9430FC6}"/>
          </ac:spMkLst>
        </pc:spChg>
      </pc:sldChg>
      <pc:sldChg chg="addSp modSp mod">
        <pc:chgData name="Booster Quicky" userId="12692d505a63f4a2" providerId="LiveId" clId="{5B2E28E2-3296-4472-A99D-06A6CE59F817}" dt="2024-05-21T00:26:09.922" v="1061" actId="20577"/>
        <pc:sldMkLst>
          <pc:docMk/>
          <pc:sldMk cId="1872345743" sldId="259"/>
        </pc:sldMkLst>
        <pc:spChg chg="mod">
          <ac:chgData name="Booster Quicky" userId="12692d505a63f4a2" providerId="LiveId" clId="{5B2E28E2-3296-4472-A99D-06A6CE59F817}" dt="2024-05-21T00:26:09.922" v="1061" actId="20577"/>
          <ac:spMkLst>
            <pc:docMk/>
            <pc:sldMk cId="1872345743" sldId="259"/>
            <ac:spMk id="3" creationId="{7BEECD6C-DBF8-E4DB-D072-0512896254E2}"/>
          </ac:spMkLst>
        </pc:spChg>
        <pc:picChg chg="add mod">
          <ac:chgData name="Booster Quicky" userId="12692d505a63f4a2" providerId="LiveId" clId="{5B2E28E2-3296-4472-A99D-06A6CE59F817}" dt="2024-05-21T00:20:19.813" v="743" actId="14100"/>
          <ac:picMkLst>
            <pc:docMk/>
            <pc:sldMk cId="1872345743" sldId="259"/>
            <ac:picMk id="1026" creationId="{51A0BE23-DCB2-366F-3EAD-6D1DCE3B4676}"/>
          </ac:picMkLst>
        </pc:picChg>
      </pc:sldChg>
      <pc:sldChg chg="modSp mod">
        <pc:chgData name="Booster Quicky" userId="12692d505a63f4a2" providerId="LiveId" clId="{5B2E28E2-3296-4472-A99D-06A6CE59F817}" dt="2024-05-21T00:38:42.323" v="1464" actId="20577"/>
        <pc:sldMkLst>
          <pc:docMk/>
          <pc:sldMk cId="3467855592" sldId="260"/>
        </pc:sldMkLst>
        <pc:spChg chg="mod">
          <ac:chgData name="Booster Quicky" userId="12692d505a63f4a2" providerId="LiveId" clId="{5B2E28E2-3296-4472-A99D-06A6CE59F817}" dt="2024-05-21T00:38:42.323" v="1464" actId="20577"/>
          <ac:spMkLst>
            <pc:docMk/>
            <pc:sldMk cId="3467855592" sldId="260"/>
            <ac:spMk id="6" creationId="{F956CFB9-1AE9-C1D0-BDD7-62C2574DBE23}"/>
          </ac:spMkLst>
        </pc:spChg>
      </pc:sldChg>
      <pc:sldChg chg="addSp delSp modSp mod">
        <pc:chgData name="Booster Quicky" userId="12692d505a63f4a2" providerId="LiveId" clId="{5B2E28E2-3296-4472-A99D-06A6CE59F817}" dt="2024-05-21T00:50:59.411" v="2901" actId="20577"/>
        <pc:sldMkLst>
          <pc:docMk/>
          <pc:sldMk cId="2553217437" sldId="261"/>
        </pc:sldMkLst>
        <pc:spChg chg="mod">
          <ac:chgData name="Booster Quicky" userId="12692d505a63f4a2" providerId="LiveId" clId="{5B2E28E2-3296-4472-A99D-06A6CE59F817}" dt="2024-05-21T00:50:59.411" v="2901" actId="20577"/>
          <ac:spMkLst>
            <pc:docMk/>
            <pc:sldMk cId="2553217437" sldId="261"/>
            <ac:spMk id="3" creationId="{0667E26B-C605-1328-71BF-677C3EFB7515}"/>
          </ac:spMkLst>
        </pc:spChg>
        <pc:picChg chg="del">
          <ac:chgData name="Booster Quicky" userId="12692d505a63f4a2" providerId="LiveId" clId="{5B2E28E2-3296-4472-A99D-06A6CE59F817}" dt="2024-05-21T00:40:00.360" v="1465" actId="478"/>
          <ac:picMkLst>
            <pc:docMk/>
            <pc:sldMk cId="2553217437" sldId="261"/>
            <ac:picMk id="5" creationId="{88FF62B6-8FEC-EC13-FC0E-066D460642B1}"/>
          </ac:picMkLst>
        </pc:picChg>
        <pc:picChg chg="add mod ord">
          <ac:chgData name="Booster Quicky" userId="12692d505a63f4a2" providerId="LiveId" clId="{5B2E28E2-3296-4472-A99D-06A6CE59F817}" dt="2024-05-21T00:40:10.489" v="1469" actId="1076"/>
          <ac:picMkLst>
            <pc:docMk/>
            <pc:sldMk cId="2553217437" sldId="261"/>
            <ac:picMk id="6" creationId="{AB8A6C99-55FE-4B6A-CDB6-76CFA97A2279}"/>
          </ac:picMkLst>
        </pc:picChg>
      </pc:sldChg>
      <pc:sldChg chg="modSp mod">
        <pc:chgData name="Booster Quicky" userId="12692d505a63f4a2" providerId="LiveId" clId="{5B2E28E2-3296-4472-A99D-06A6CE59F817}" dt="2024-05-21T00:57:29.680" v="3495" actId="20577"/>
        <pc:sldMkLst>
          <pc:docMk/>
          <pc:sldMk cId="1326904679" sldId="263"/>
        </pc:sldMkLst>
        <pc:spChg chg="mod">
          <ac:chgData name="Booster Quicky" userId="12692d505a63f4a2" providerId="LiveId" clId="{5B2E28E2-3296-4472-A99D-06A6CE59F817}" dt="2024-05-21T00:57:29.680" v="3495" actId="20577"/>
          <ac:spMkLst>
            <pc:docMk/>
            <pc:sldMk cId="1326904679" sldId="263"/>
            <ac:spMk id="3" creationId="{1C3B16E3-16E1-EB55-86F0-900C395FF75E}"/>
          </ac:spMkLst>
        </pc:spChg>
      </pc:sldChg>
      <pc:sldChg chg="modSp mod">
        <pc:chgData name="Booster Quicky" userId="12692d505a63f4a2" providerId="LiveId" clId="{5B2E28E2-3296-4472-A99D-06A6CE59F817}" dt="2024-05-21T00:59:52.337" v="4014" actId="20577"/>
        <pc:sldMkLst>
          <pc:docMk/>
          <pc:sldMk cId="1230827358" sldId="264"/>
        </pc:sldMkLst>
        <pc:spChg chg="mod">
          <ac:chgData name="Booster Quicky" userId="12692d505a63f4a2" providerId="LiveId" clId="{5B2E28E2-3296-4472-A99D-06A6CE59F817}" dt="2024-05-21T00:59:52.337" v="4014" actId="20577"/>
          <ac:spMkLst>
            <pc:docMk/>
            <pc:sldMk cId="1230827358" sldId="264"/>
            <ac:spMk id="3" creationId="{94953B47-3835-5CF7-CC7C-C35D57EBD1DA}"/>
          </ac:spMkLst>
        </pc:spChg>
      </pc:sldChg>
      <pc:sldChg chg="del">
        <pc:chgData name="Booster Quicky" userId="12692d505a63f4a2" providerId="LiveId" clId="{5B2E28E2-3296-4472-A99D-06A6CE59F817}" dt="2024-05-21T01:00:18.935" v="4015" actId="47"/>
        <pc:sldMkLst>
          <pc:docMk/>
          <pc:sldMk cId="139699604" sldId="266"/>
        </pc:sldMkLst>
      </pc:sldChg>
      <pc:sldChg chg="modSp mod">
        <pc:chgData name="Booster Quicky" userId="12692d505a63f4a2" providerId="LiveId" clId="{5B2E28E2-3296-4472-A99D-06A6CE59F817}" dt="2024-05-21T01:04:23.319" v="5062" actId="20577"/>
        <pc:sldMkLst>
          <pc:docMk/>
          <pc:sldMk cId="2061367668" sldId="268"/>
        </pc:sldMkLst>
        <pc:spChg chg="mod">
          <ac:chgData name="Booster Quicky" userId="12692d505a63f4a2" providerId="LiveId" clId="{5B2E28E2-3296-4472-A99D-06A6CE59F817}" dt="2024-05-21T01:04:23.319" v="5062" actId="20577"/>
          <ac:spMkLst>
            <pc:docMk/>
            <pc:sldMk cId="2061367668" sldId="268"/>
            <ac:spMk id="3" creationId="{F0C5EC28-0FC2-EF45-D16B-BAFFAA910231}"/>
          </ac:spMkLst>
        </pc:spChg>
      </pc:sldChg>
      <pc:sldChg chg="del">
        <pc:chgData name="Booster Quicky" userId="12692d505a63f4a2" providerId="LiveId" clId="{5B2E28E2-3296-4472-A99D-06A6CE59F817}" dt="2024-05-21T00:40:13.023" v="1470" actId="47"/>
        <pc:sldMkLst>
          <pc:docMk/>
          <pc:sldMk cId="2322019633" sldId="270"/>
        </pc:sldMkLst>
      </pc:sldChg>
      <pc:sldChg chg="del">
        <pc:chgData name="Booster Quicky" userId="12692d505a63f4a2" providerId="LiveId" clId="{5B2E28E2-3296-4472-A99D-06A6CE59F817}" dt="2024-05-21T00:40:16.476" v="1471" actId="47"/>
        <pc:sldMkLst>
          <pc:docMk/>
          <pc:sldMk cId="417546989" sldId="271"/>
        </pc:sldMkLst>
      </pc:sldChg>
      <pc:sldChg chg="del">
        <pc:chgData name="Booster Quicky" userId="12692d505a63f4a2" providerId="LiveId" clId="{5B2E28E2-3296-4472-A99D-06A6CE59F817}" dt="2024-05-21T01:00:20.388" v="4016" actId="47"/>
        <pc:sldMkLst>
          <pc:docMk/>
          <pc:sldMk cId="776193996" sldId="272"/>
        </pc:sldMkLst>
      </pc:sldChg>
      <pc:sldChg chg="modSp add mod">
        <pc:chgData name="Booster Quicky" userId="12692d505a63f4a2" providerId="LiveId" clId="{5B2E28E2-3296-4472-A99D-06A6CE59F817}" dt="2024-05-21T00:52:21.172" v="3116" actId="20577"/>
        <pc:sldMkLst>
          <pc:docMk/>
          <pc:sldMk cId="2797668649" sldId="273"/>
        </pc:sldMkLst>
        <pc:spChg chg="mod">
          <ac:chgData name="Booster Quicky" userId="12692d505a63f4a2" providerId="LiveId" clId="{5B2E28E2-3296-4472-A99D-06A6CE59F817}" dt="2024-05-21T00:52:21.172" v="3116" actId="20577"/>
          <ac:spMkLst>
            <pc:docMk/>
            <pc:sldMk cId="2797668649" sldId="273"/>
            <ac:spMk id="3" creationId="{0667E26B-C605-1328-71BF-677C3EFB7515}"/>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5" name="Footer Placeholder 4">
            <a:extLst>
              <a:ext uri="{FF2B5EF4-FFF2-40B4-BE49-F238E27FC236}">
                <a16:creationId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5" name="Footer Placeholder 4">
            <a:extLst>
              <a:ext uri="{FF2B5EF4-FFF2-40B4-BE49-F238E27FC236}">
                <a16:creationId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5" name="Footer Placeholder 4">
            <a:extLst>
              <a:ext uri="{FF2B5EF4-FFF2-40B4-BE49-F238E27FC236}">
                <a16:creationId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5" name="Footer Placeholder 4">
            <a:extLst>
              <a:ext uri="{FF2B5EF4-FFF2-40B4-BE49-F238E27FC236}">
                <a16:creationId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5" name="Footer Placeholder 4">
            <a:extLst>
              <a:ext uri="{FF2B5EF4-FFF2-40B4-BE49-F238E27FC236}">
                <a16:creationId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6" name="Footer Placeholder 5">
            <a:extLst>
              <a:ext uri="{FF2B5EF4-FFF2-40B4-BE49-F238E27FC236}">
                <a16:creationId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8" name="Footer Placeholder 7">
            <a:extLst>
              <a:ext uri="{FF2B5EF4-FFF2-40B4-BE49-F238E27FC236}">
                <a16:creationId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4" name="Footer Placeholder 3">
            <a:extLst>
              <a:ext uri="{FF2B5EF4-FFF2-40B4-BE49-F238E27FC236}">
                <a16:creationId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3" name="Footer Placeholder 2">
            <a:extLst>
              <a:ext uri="{FF2B5EF4-FFF2-40B4-BE49-F238E27FC236}">
                <a16:creationId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6" name="Footer Placeholder 5">
            <a:extLst>
              <a:ext uri="{FF2B5EF4-FFF2-40B4-BE49-F238E27FC236}">
                <a16:creationId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5/21/2024</a:t>
            </a:fld>
            <a:endParaRPr lang="en-US"/>
          </a:p>
        </p:txBody>
      </p:sp>
      <p:sp>
        <p:nvSpPr>
          <p:cNvPr id="6" name="Footer Placeholder 5">
            <a:extLst>
              <a:ext uri="{FF2B5EF4-FFF2-40B4-BE49-F238E27FC236}">
                <a16:creationId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5/21/2024</a:t>
            </a:fld>
            <a:endParaRPr lang="en-US"/>
          </a:p>
        </p:txBody>
      </p:sp>
      <p:sp>
        <p:nvSpPr>
          <p:cNvPr id="5" name="Footer Placeholder 4">
            <a:extLst>
              <a:ext uri="{FF2B5EF4-FFF2-40B4-BE49-F238E27FC236}">
                <a16:creationId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CDEC-3C9C-36DC-93F7-715D6C4FFE18}"/>
              </a:ext>
            </a:extLst>
          </p:cNvPr>
          <p:cNvSpPr>
            <a:spLocks noGrp="1"/>
          </p:cNvSpPr>
          <p:nvPr>
            <p:ph type="ctrTitle"/>
          </p:nvPr>
        </p:nvSpPr>
        <p:spPr/>
        <p:txBody>
          <a:bodyPr/>
          <a:lstStyle/>
          <a:p>
            <a:r>
              <a:rPr lang="en-US"/>
              <a:t>Memento</a:t>
            </a:r>
          </a:p>
        </p:txBody>
      </p:sp>
      <p:sp>
        <p:nvSpPr>
          <p:cNvPr id="3" name="Subtitle 2">
            <a:extLst>
              <a:ext uri="{FF2B5EF4-FFF2-40B4-BE49-F238E27FC236}">
                <a16:creationId xmlns:a16="http://schemas.microsoft.com/office/drawing/2014/main" id="{D36EF124-9F22-0A10-C295-AE60AFA429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7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87F1-749E-0751-90E2-DE1F60B4CBCF}"/>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37759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3" name="Content Placeholder 2">
            <a:extLst>
              <a:ext uri="{FF2B5EF4-FFF2-40B4-BE49-F238E27FC236}">
                <a16:creationId xmlns:a16="http://schemas.microsoft.com/office/drawing/2014/main" id="{F0C5EC28-0FC2-EF45-D16B-BAFFAA910231}"/>
              </a:ext>
            </a:extLst>
          </p:cNvPr>
          <p:cNvSpPr>
            <a:spLocks noGrp="1"/>
          </p:cNvSpPr>
          <p:nvPr>
            <p:ph idx="1"/>
          </p:nvPr>
        </p:nvSpPr>
        <p:spPr/>
        <p:txBody>
          <a:bodyPr>
            <a:normAutofit fontScale="92500"/>
          </a:bodyPr>
          <a:lstStyle/>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Command: đều cùng làm việc “undo”. Trong trường hợp này, command thể hiện nhiều hành động đa dạng trên object, trong khi Memento lưu trạng thái trước khi mệnh lệnh được thực thi</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Iterator: Sử dụng kết hợp với Iterator để lấy trạng thái hiện tại và rollback nếu cần thiết</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Prototype: đôi khi prototype đơn giản hơn Memento. Sử dụng prototype hiệu quả khi object không liên kết đến object khác hoặc liên kết dễ tái lập</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36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55-70BD-EB96-36EC-49517731295F}"/>
              </a:ext>
            </a:extLst>
          </p:cNvPr>
          <p:cNvSpPr>
            <a:spLocks noGrp="1"/>
          </p:cNvSpPr>
          <p:nvPr>
            <p:ph type="title"/>
          </p:nvPr>
        </p:nvSpPr>
        <p:spPr>
          <a:xfrm>
            <a:off x="994095" y="2566492"/>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Tổng quan</a:t>
            </a:r>
          </a:p>
          <a:p>
            <a:r>
              <a:rPr lang="en-US" sz="2000">
                <a:latin typeface="Times New Roman" panose="02020603050405020304" pitchFamily="18" charset="0"/>
                <a:cs typeface="Times New Roman" panose="02020603050405020304" pitchFamily="18" charset="0"/>
              </a:rPr>
              <a:t>Motivation</a:t>
            </a:r>
          </a:p>
          <a:p>
            <a:r>
              <a:rPr lang="en-US" sz="2000">
                <a:latin typeface="Times New Roman" panose="02020603050405020304" pitchFamily="18" charset="0"/>
                <a:cs typeface="Times New Roman" panose="02020603050405020304" pitchFamily="18" charset="0"/>
              </a:rPr>
              <a:t>Khả năng ứng dụng</a:t>
            </a:r>
          </a:p>
          <a:p>
            <a:r>
              <a:rPr lang="en-US" sz="2000">
                <a:latin typeface="Times New Roman" panose="02020603050405020304" pitchFamily="18" charset="0"/>
                <a:cs typeface="Times New Roman" panose="02020603050405020304" pitchFamily="18" charset="0"/>
              </a:rPr>
              <a:t>Đặc điểm</a:t>
            </a:r>
          </a:p>
          <a:p>
            <a:r>
              <a:rPr lang="en-US" sz="2000">
                <a:latin typeface="Times New Roman" panose="02020603050405020304" pitchFamily="18" charset="0"/>
                <a:cs typeface="Times New Roman" panose="02020603050405020304" pitchFamily="18" charset="0"/>
              </a:rPr>
              <a:t>Các hiệu quả</a:t>
            </a:r>
          </a:p>
          <a:p>
            <a:r>
              <a:rPr lang="en-US" sz="2000">
                <a:latin typeface="Times New Roman" panose="02020603050405020304" pitchFamily="18" charset="0"/>
                <a:cs typeface="Times New Roman" panose="02020603050405020304" pitchFamily="18" charset="0"/>
              </a:rPr>
              <a:t>Chú ý cài đặt</a:t>
            </a:r>
          </a:p>
          <a:p>
            <a:r>
              <a:rPr lang="en-US" sz="2000">
                <a:latin typeface="Times New Roman" panose="02020603050405020304" pitchFamily="18" charset="0"/>
                <a:cs typeface="Times New Roman" panose="02020603050405020304" pitchFamily="18" charset="0"/>
              </a:rPr>
              <a:t>So sánh</a:t>
            </a:r>
          </a:p>
          <a:p>
            <a:r>
              <a:rPr lang="en-US" sz="2000">
                <a:latin typeface="Times New Roman" panose="02020603050405020304" pitchFamily="18" charset="0"/>
                <a:cs typeface="Times New Roman" panose="02020603050405020304" pitchFamily="18" charset="0"/>
              </a:rPr>
              <a:t>Demo</a:t>
            </a:r>
          </a:p>
          <a:p>
            <a:r>
              <a:rPr lang="en-US" sz="2000">
                <a:latin typeface="Times New Roman" panose="02020603050405020304" pitchFamily="18" charset="0"/>
                <a:cs typeface="Times New Roman" panose="02020603050405020304" pitchFamily="18" charset="0"/>
              </a:rPr>
              <a:t>Mẫu liên quan</a:t>
            </a:r>
            <a:endParaRPr lang="en-US" sz="200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3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375-9F20-85A5-1A01-014CEFA52FEC}"/>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4742-01CD-8731-ACB4-DCAFF9430FC6}"/>
              </a:ext>
            </a:extLst>
          </p:cNvPr>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mẫu</a:t>
            </a:r>
            <a:r>
              <a:rPr lang="en-US">
                <a:latin typeface="Times New Roman" panose="02020603050405020304" pitchFamily="18" charset="0"/>
                <a:cs typeface="Times New Roman" panose="02020603050405020304" pitchFamily="18" charset="0"/>
              </a:rPr>
              <a:t>: Memento</a:t>
            </a:r>
          </a:p>
          <a:p>
            <a:pPr marL="0" indent="0">
              <a:buNone/>
            </a:pP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Behavioral design pattern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Lưu lại và khôi phục các trạng thái của object mà không làm lộ việc cài đặt nó</a:t>
            </a:r>
          </a:p>
        </p:txBody>
      </p:sp>
    </p:spTree>
    <p:extLst>
      <p:ext uri="{BB962C8B-B14F-4D97-AF65-F5344CB8AC3E}">
        <p14:creationId xmlns:p14="http://schemas.microsoft.com/office/powerpoint/2010/main" val="17614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630936" y="640080"/>
            <a:ext cx="4818888" cy="1481328"/>
          </a:xfrm>
        </p:spPr>
        <p:txBody>
          <a:bodyPr anchor="b">
            <a:normAutofit/>
          </a:bodyPr>
          <a:lstStyle/>
          <a:p>
            <a:r>
              <a:rPr lang="en-US" sz="5400"/>
              <a:t>Motivation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EECD6C-DBF8-E4DB-D072-0512896254E2}"/>
              </a:ext>
            </a:extLst>
          </p:cNvPr>
          <p:cNvSpPr>
            <a:spLocks noGrp="1"/>
          </p:cNvSpPr>
          <p:nvPr>
            <p:ph idx="1"/>
          </p:nvPr>
        </p:nvSpPr>
        <p:spPr>
          <a:xfrm>
            <a:off x="630935" y="2660904"/>
            <a:ext cx="9855481" cy="3547872"/>
          </a:xfrm>
        </p:spPr>
        <p:txBody>
          <a:bodyPr anchor="t">
            <a:normAutofit/>
          </a:bodyPr>
          <a:lstStyle/>
          <a:p>
            <a:pPr marL="216000">
              <a:lnSpc>
                <a:spcPct val="100000"/>
              </a:lnSpc>
            </a:pPr>
            <a:r>
              <a:rPr lang="en-US">
                <a:latin typeface="Times New Roman" panose="02020603050405020304" pitchFamily="18" charset="0"/>
                <a:cs typeface="Times New Roman" panose="02020603050405020304" pitchFamily="18" charset="0"/>
              </a:rPr>
              <a:t>Cần một </a:t>
            </a:r>
            <a:r>
              <a:rPr lang="vi-VN">
                <a:latin typeface="Times New Roman" panose="02020603050405020304" pitchFamily="18" charset="0"/>
                <a:cs typeface="Times New Roman" panose="02020603050405020304" pitchFamily="18" charset="0"/>
              </a:rPr>
              <a:t>mẫu thiết kế có thể lưu lại trạng thái của một đối tượng để khôi phục lại sau này mà không vi phạm nguyên tắc đóng gói.</a:t>
            </a:r>
            <a:endParaRPr lang="en-US">
              <a:latin typeface="Times New Roman" panose="02020603050405020304" pitchFamily="18" charset="0"/>
              <a:cs typeface="Times New Roman" panose="02020603050405020304" pitchFamily="18" charset="0"/>
            </a:endParaRPr>
          </a:p>
          <a:p>
            <a:pPr marL="216000">
              <a:lnSpc>
                <a:spcPct val="100000"/>
              </a:lnSpc>
            </a:pPr>
            <a:r>
              <a:rPr lang="en-US">
                <a:latin typeface="Times New Roman" panose="02020603050405020304" pitchFamily="18" charset="0"/>
                <a:cs typeface="Times New Roman" panose="02020603050405020304" pitchFamily="18" charset="0"/>
              </a:rPr>
              <a:t>Ví </a:t>
            </a:r>
            <a:r>
              <a:rPr lang="en-US" err="1">
                <a:latin typeface="Times New Roman" panose="02020603050405020304" pitchFamily="18" charset="0"/>
                <a:cs typeface="Times New Roman" panose="02020603050405020304" pitchFamily="18" charset="0"/>
              </a:rPr>
              <a:t>dụ</a:t>
            </a:r>
            <a:r>
              <a:rPr lang="en-US">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p>
            <a:pPr marL="673200" lvl="1">
              <a:lnSpc>
                <a:spcPct val="100000"/>
              </a:lnSpc>
            </a:pPr>
            <a:r>
              <a:rPr lang="en-US">
                <a:latin typeface="Times New Roman" panose="02020603050405020304" pitchFamily="18" charset="0"/>
                <a:cs typeface="Times New Roman" panose="02020603050405020304" pitchFamily="18" charset="0"/>
              </a:rPr>
              <a:t>Các trạng thái của một bức ảnh sau khi bị thực hiện các thao tác như cắt, dán, xóa,… </a:t>
            </a:r>
          </a:p>
        </p:txBody>
      </p:sp>
      <p:pic>
        <p:nvPicPr>
          <p:cNvPr id="1026" name="Picture 2" descr="Reverting operations in the editor">
            <a:extLst>
              <a:ext uri="{FF2B5EF4-FFF2-40B4-BE49-F238E27FC236}">
                <a16:creationId xmlns:a16="http://schemas.microsoft.com/office/drawing/2014/main" id="{51A0BE23-DCB2-366F-3EAD-6D1DCE3B4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226" y="473202"/>
            <a:ext cx="5007515" cy="1917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34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F12-51C9-5AB6-E650-AAED23A6B5ED}"/>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56CFB9-1AE9-C1D0-BDD7-62C2574DBE23}"/>
              </a:ext>
            </a:extLst>
          </p:cNvPr>
          <p:cNvSpPr txBox="1"/>
          <p:nvPr/>
        </p:nvSpPr>
        <p:spPr>
          <a:xfrm>
            <a:off x="379562" y="2078966"/>
            <a:ext cx="10974237" cy="3647152"/>
          </a:xfrm>
          <a:prstGeom prst="rect">
            <a:avLst/>
          </a:prstGeom>
          <a:noFill/>
        </p:spPr>
        <p:txBody>
          <a:bodyPr wrap="square" rtlCol="0">
            <a:spAutoFit/>
          </a:bodyPr>
          <a:lstStyle/>
          <a:p>
            <a:pPr marL="342900" indent="-342900">
              <a:lnSpc>
                <a:spcPct val="150000"/>
              </a:lnSpc>
              <a:spcAft>
                <a:spcPts val="600"/>
              </a:spcAf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Sử dụng khi bạn cần tạo ra các bản ghi trạng thái của object và có thể khôi phục trạng thái của object thông qua các bản ghi này</a:t>
            </a:r>
          </a:p>
          <a:p>
            <a:pPr marL="342900" indent="-342900">
              <a:lnSpc>
                <a:spcPct val="150000"/>
              </a:lnSpc>
              <a:spcAft>
                <a:spcPts val="600"/>
              </a:spcAf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Sử dụng khi cần trực tiếp truy cập vào các trường, biến private của object vi phạm nguyên tắc đóng gói</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8A6C99-55FE-4B6A-CDB6-76CFA97A2279}"/>
              </a:ext>
            </a:extLst>
          </p:cNvPr>
          <p:cNvPicPr>
            <a:picLocks noChangeAspect="1"/>
          </p:cNvPicPr>
          <p:nvPr/>
        </p:nvPicPr>
        <p:blipFill>
          <a:blip r:embed="rId2"/>
          <a:stretch>
            <a:fillRect/>
          </a:stretch>
        </p:blipFill>
        <p:spPr>
          <a:xfrm>
            <a:off x="5363029" y="365125"/>
            <a:ext cx="6582694" cy="2410161"/>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45440" y="1870449"/>
            <a:ext cx="11376390" cy="4351338"/>
          </a:xfrm>
        </p:spPr>
        <p:txBody>
          <a:bodyPr>
            <a:normAutofit/>
          </a:bodyPr>
          <a:lstStyle/>
          <a:p>
            <a:pPr>
              <a:spcAft>
                <a:spcPts val="600"/>
              </a:spcAft>
            </a:pPr>
            <a:r>
              <a:rPr lang="en-US" sz="2400" err="1">
                <a:latin typeface="Times New Roman" panose="02020603050405020304" pitchFamily="18" charset="0"/>
                <a:cs typeface="Times New Roman" panose="02020603050405020304" pitchFamily="18" charset="0"/>
              </a:rPr>
              <a:t>Cấu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a:t>
            </a:r>
          </a:p>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defTabSz="862013">
              <a:spcAft>
                <a:spcPts val="600"/>
              </a:spcAft>
            </a:pPr>
            <a:r>
              <a:rPr lang="en-US" sz="2000" b="1">
                <a:latin typeface="Times New Roman" panose="02020603050405020304" pitchFamily="18" charset="0"/>
                <a:cs typeface="Times New Roman" panose="02020603050405020304" pitchFamily="18" charset="0"/>
              </a:rPr>
              <a:t>Memento</a:t>
            </a:r>
            <a:r>
              <a:rPr lang="en-US" sz="2000">
                <a:latin typeface="Times New Roman" panose="02020603050405020304" pitchFamily="18" charset="0"/>
                <a:cs typeface="Times New Roman" panose="02020603050405020304" pitchFamily="18" charset="0"/>
              </a:rPr>
              <a:t>: </a:t>
            </a:r>
          </a:p>
          <a:p>
            <a:pPr lvl="2" defTabSz="862013">
              <a:spcAft>
                <a:spcPts val="600"/>
              </a:spcAft>
            </a:pPr>
            <a:r>
              <a:rPr lang="en-US" sz="1800">
                <a:latin typeface="Times New Roman" panose="02020603050405020304" pitchFamily="18" charset="0"/>
                <a:cs typeface="Times New Roman" panose="02020603050405020304" pitchFamily="18" charset="0"/>
              </a:rPr>
              <a:t>lưu trữ trạng thái nội tại của object. Có thể lưu nhiều hay ít trạng thái nội tại của object theo quyết định của người khởi tạo.</a:t>
            </a:r>
          </a:p>
          <a:p>
            <a:pPr lvl="2" defTabSz="862013">
              <a:spcAft>
                <a:spcPts val="600"/>
              </a:spcAft>
            </a:pPr>
            <a:r>
              <a:rPr lang="en-US" sz="1800">
                <a:latin typeface="Times New Roman" panose="02020603050405020304" pitchFamily="18" charset="0"/>
                <a:cs typeface="Times New Roman" panose="02020603050405020304" pitchFamily="18" charset="0"/>
              </a:rPr>
              <a:t>Bảo vệ chống lại sự truy cập của các object không phải là người tạo ra bản ghi. Caretaker chỉ có thể thấy Memento và chuyển nó cho các đối tượng khác. Ngược lại, Originator có thể truy cập tất cả dữ liệu để khôi phục về trạng thái trước đó. Lý tưởng nhất là Originator nào tạo ra thì có quyền truy cập Memento đó</a:t>
            </a:r>
          </a:p>
          <a:p>
            <a:pPr lvl="1" defTabSz="862013">
              <a:spcAft>
                <a:spcPts val="600"/>
              </a:spcAft>
            </a:pPr>
            <a:r>
              <a:rPr lang="en-US" sz="2000" b="1">
                <a:latin typeface="Times New Roman" panose="02020603050405020304" pitchFamily="18" charset="0"/>
                <a:cs typeface="Times New Roman" panose="02020603050405020304" pitchFamily="18" charset="0"/>
              </a:rPr>
              <a:t>Originator:</a:t>
            </a:r>
          </a:p>
          <a:p>
            <a:pPr lvl="2" defTabSz="862013">
              <a:spcAft>
                <a:spcPts val="600"/>
              </a:spcAft>
            </a:pPr>
            <a:r>
              <a:rPr lang="en-US" sz="1800">
                <a:latin typeface="Times New Roman" panose="02020603050405020304" pitchFamily="18" charset="0"/>
                <a:cs typeface="Times New Roman" panose="02020603050405020304" pitchFamily="18" charset="0"/>
              </a:rPr>
              <a:t>Tạo ra Memento chứa giữ các bản ghi các trạng thái hiện tại của nó</a:t>
            </a:r>
          </a:p>
          <a:p>
            <a:pPr lvl="2" defTabSz="862013">
              <a:spcAft>
                <a:spcPts val="600"/>
              </a:spcAft>
            </a:pPr>
            <a:r>
              <a:rPr lang="en-US" sz="1800">
                <a:latin typeface="Times New Roman" panose="02020603050405020304" pitchFamily="18" charset="0"/>
                <a:cs typeface="Times New Roman" panose="02020603050405020304" pitchFamily="18" charset="0"/>
              </a:rPr>
              <a:t>Sử dụng Memento để khôi phục các trạng thái trước</a:t>
            </a:r>
          </a:p>
          <a:p>
            <a:pPr marL="914400" lvl="2" indent="0">
              <a:spcAft>
                <a:spcPts val="600"/>
              </a:spcAft>
              <a:buNone/>
            </a:pP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8A6C99-55FE-4B6A-CDB6-76CFA97A2279}"/>
              </a:ext>
            </a:extLst>
          </p:cNvPr>
          <p:cNvPicPr>
            <a:picLocks noChangeAspect="1"/>
          </p:cNvPicPr>
          <p:nvPr/>
        </p:nvPicPr>
        <p:blipFill>
          <a:blip r:embed="rId2"/>
          <a:stretch>
            <a:fillRect/>
          </a:stretch>
        </p:blipFill>
        <p:spPr>
          <a:xfrm>
            <a:off x="5363029" y="365125"/>
            <a:ext cx="6582694" cy="2410161"/>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45440" y="1870449"/>
            <a:ext cx="11376390" cy="4351338"/>
          </a:xfrm>
        </p:spPr>
        <p:txBody>
          <a:bodyPr>
            <a:normAutofit/>
          </a:bodyPr>
          <a:lstStyle/>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defTabSz="862013">
              <a:spcAft>
                <a:spcPts val="600"/>
              </a:spcAft>
            </a:pPr>
            <a:r>
              <a:rPr lang="en-US" sz="2000" b="1">
                <a:latin typeface="Times New Roman" panose="02020603050405020304" pitchFamily="18" charset="0"/>
                <a:cs typeface="Times New Roman" panose="02020603050405020304" pitchFamily="18" charset="0"/>
              </a:rPr>
              <a:t>Caretaker</a:t>
            </a:r>
            <a:r>
              <a:rPr lang="en-US" sz="2000">
                <a:latin typeface="Times New Roman" panose="02020603050405020304" pitchFamily="18" charset="0"/>
                <a:cs typeface="Times New Roman" panose="02020603050405020304" pitchFamily="18" charset="0"/>
              </a:rPr>
              <a:t>: </a:t>
            </a:r>
          </a:p>
          <a:p>
            <a:pPr lvl="2" defTabSz="862013">
              <a:spcAft>
                <a:spcPts val="600"/>
              </a:spcAft>
            </a:pPr>
            <a:r>
              <a:rPr lang="en-US" sz="1800">
                <a:latin typeface="Times New Roman" panose="02020603050405020304" pitchFamily="18" charset="0"/>
                <a:cs typeface="Times New Roman" panose="02020603050405020304" pitchFamily="18" charset="0"/>
              </a:rPr>
              <a:t>Chịu trách nhiệm bảo quản Memento</a:t>
            </a:r>
          </a:p>
          <a:p>
            <a:pPr lvl="2" defTabSz="862013">
              <a:spcAft>
                <a:spcPts val="600"/>
              </a:spcAft>
            </a:pPr>
            <a:r>
              <a:rPr lang="en-US" sz="1800">
                <a:latin typeface="Times New Roman" panose="02020603050405020304" pitchFamily="18" charset="0"/>
                <a:cs typeface="Times New Roman" panose="02020603050405020304" pitchFamily="18" charset="0"/>
              </a:rPr>
              <a:t>Không bao giờ thao tác hoặc kiểm tra nội dung của Memento</a:t>
            </a: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66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EB1-8C33-6B02-3A6F-F14974F7C149}"/>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B16E3-16E1-EB55-86F0-900C395FF75E}"/>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a:t>
            </a:r>
          </a:p>
          <a:p>
            <a:pPr lvl="1">
              <a:spcBef>
                <a:spcPts val="600"/>
              </a:spcBef>
              <a:spcAft>
                <a:spcPts val="600"/>
              </a:spcAft>
            </a:pPr>
            <a:r>
              <a:rPr lang="en-US">
                <a:latin typeface="Times New Roman" panose="02020603050405020304" pitchFamily="18" charset="0"/>
                <a:cs typeface="Times New Roman" panose="02020603050405020304" pitchFamily="18" charset="0"/>
              </a:rPr>
              <a:t>Có thể tạo ra các bản lưu trạng thái mà không vi phạm nguyên tắc đóng gói</a:t>
            </a:r>
          </a:p>
          <a:p>
            <a:pPr lvl="1">
              <a:spcBef>
                <a:spcPts val="600"/>
              </a:spcBef>
              <a:spcAft>
                <a:spcPts val="600"/>
              </a:spcAft>
            </a:pPr>
            <a:r>
              <a:rPr lang="en-US">
                <a:latin typeface="Times New Roman" panose="02020603050405020304" pitchFamily="18" charset="0"/>
                <a:cs typeface="Times New Roman" panose="02020603050405020304" pitchFamily="18" charset="0"/>
              </a:rPr>
              <a:t>Có thể đơn giản hóa code của Originator bằng cách cho phép Caretaker duy trì lịch sử trạng thái của Originator</a:t>
            </a: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368E0-51BD-AF07-F7CC-79E51D25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35F3F-B897-A1DC-A1CB-AFD063EA07D2}"/>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53B47-3835-5CF7-CC7C-C35D57EBD1DA}"/>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a:p>
            <a:pPr lvl="1">
              <a:spcBef>
                <a:spcPts val="600"/>
              </a:spcBef>
              <a:spcAft>
                <a:spcPts val="600"/>
              </a:spcAft>
            </a:pPr>
            <a:r>
              <a:rPr lang="en-US">
                <a:latin typeface="Times New Roman" panose="02020603050405020304" pitchFamily="18" charset="0"/>
                <a:cs typeface="Times New Roman" panose="02020603050405020304" pitchFamily="18" charset="0"/>
              </a:rPr>
              <a:t>Tốn rất nhiều RAM khi tạo Memento thường xuyên</a:t>
            </a:r>
          </a:p>
          <a:p>
            <a:pPr lvl="1">
              <a:spcBef>
                <a:spcPts val="600"/>
              </a:spcBef>
              <a:spcAft>
                <a:spcPts val="600"/>
              </a:spcAft>
            </a:pPr>
            <a:r>
              <a:rPr lang="en-US">
                <a:latin typeface="Times New Roman" panose="02020603050405020304" pitchFamily="18" charset="0"/>
                <a:cs typeface="Times New Roman" panose="02020603050405020304" pitchFamily="18" charset="0"/>
              </a:rPr>
              <a:t>Caretaker nên theo dõi vòng đời của Originator để có thể hủy đi các bản ghi lỗi thời</a:t>
            </a:r>
          </a:p>
          <a:p>
            <a:pPr lvl="1">
              <a:spcBef>
                <a:spcPts val="600"/>
              </a:spcBef>
              <a:spcAft>
                <a:spcPts val="600"/>
              </a:spcAft>
            </a:pPr>
            <a:r>
              <a:rPr lang="en-US">
                <a:latin typeface="Times New Roman" panose="02020603050405020304" pitchFamily="18" charset="0"/>
                <a:cs typeface="Times New Roman" panose="02020603050405020304" pitchFamily="18" charset="0"/>
              </a:rPr>
              <a:t>Các ngôn ngữ lập trình động như PHP, Python, JS không đảm bảo việc các trạng thái không bị động vào</a:t>
            </a:r>
          </a:p>
        </p:txBody>
      </p:sp>
    </p:spTree>
    <p:extLst>
      <p:ext uri="{BB962C8B-B14F-4D97-AF65-F5344CB8AC3E}">
        <p14:creationId xmlns:p14="http://schemas.microsoft.com/office/powerpoint/2010/main" val="1230827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812</TotalTime>
  <Words>526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Memento</vt:lpstr>
      <vt:lpstr>Mục lục</vt:lpstr>
      <vt:lpstr>Tổng quan</vt:lpstr>
      <vt:lpstr>Motivation</vt:lpstr>
      <vt:lpstr>Khả năng ứng dụng</vt:lpstr>
      <vt:lpstr>Đặc điểm</vt:lpstr>
      <vt:lpstr>Đặc điểm</vt:lpstr>
      <vt:lpstr>Hệ quả mang lại</vt:lpstr>
      <vt:lpstr>Hệ quả mang lại</vt:lpstr>
      <vt:lpstr>Demo</vt:lpstr>
      <vt:lpstr>Các mẫu liên quan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Booster Quicky</cp:lastModifiedBy>
  <cp:revision>1</cp:revision>
  <dcterms:created xsi:type="dcterms:W3CDTF">2024-03-03T01:27:29Z</dcterms:created>
  <dcterms:modified xsi:type="dcterms:W3CDTF">2024-05-21T01:04:32Z</dcterms:modified>
</cp:coreProperties>
</file>