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4960" r:id="rId5"/>
    <p:sldId id="4975" r:id="rId6"/>
    <p:sldId id="4976" r:id="rId7"/>
    <p:sldId id="4977" r:id="rId8"/>
    <p:sldId id="4978" r:id="rId9"/>
    <p:sldId id="4979" r:id="rId10"/>
    <p:sldId id="4980" r:id="rId11"/>
    <p:sldId id="4981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 userDrawn="1">
          <p15:clr>
            <a:srgbClr val="A4A3A4"/>
          </p15:clr>
        </p15:guide>
        <p15:guide id="2" pos="374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妍洁" initials="王妍洁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0B15"/>
    <a:srgbClr val="D02F35"/>
    <a:srgbClr val="CD858A"/>
    <a:srgbClr val="8BA8D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08" y="36"/>
      </p:cViewPr>
      <p:guideLst>
        <p:guide orient="horz" pos="2226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8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pPr fontAlgn="base"/>
            <a:r>
              <a:rPr lang="en-US" strike="noStrike" noProof="1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 fontAlgn="base"/>
            <a:r>
              <a:rPr lang="en-US" strike="noStrike" noProof="1"/>
              <a:t>Click to edit Master text styles</a:t>
            </a:r>
            <a:endParaRPr lang="en-US" strike="noStrike" noProof="1"/>
          </a:p>
          <a:p>
            <a:pPr lvl="1" fontAlgn="base"/>
            <a:r>
              <a:rPr lang="en-US" strike="noStrike" noProof="1"/>
              <a:t>Second level</a:t>
            </a:r>
            <a:endParaRPr lang="en-US" strike="noStrike" noProof="1"/>
          </a:p>
          <a:p>
            <a:pPr lvl="2" fontAlgn="base"/>
            <a:r>
              <a:rPr lang="en-US" strike="noStrike" noProof="1"/>
              <a:t>Third level</a:t>
            </a:r>
            <a:endParaRPr lang="en-US" strike="noStrike" noProof="1"/>
          </a:p>
          <a:p>
            <a:pPr lvl="3" fontAlgn="base"/>
            <a:r>
              <a:rPr lang="en-US" strike="noStrike" noProof="1"/>
              <a:t>Fourth level</a:t>
            </a:r>
            <a:endParaRPr lang="en-US" strike="noStrike" noProof="1"/>
          </a:p>
          <a:p>
            <a:pPr lvl="4" fontAlgn="base"/>
            <a:r>
              <a:rPr lang="en-US" strike="noStrike" noProof="1"/>
              <a:t>Fifth level</a:t>
            </a:r>
            <a:endParaRPr lang="en-US" strike="noStrike" noProof="1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fontAlgn="base" hangingPunct="1">
              <a:buNone/>
            </a:pPr>
            <a:fld id="{9A0DB2DC-4C9A-4742-B13C-FB6460FD3503}" type="slidenum">
              <a:rPr lang="en-US" altLang="zh-CN" strike="noStrike" noProof="1">
                <a:latin typeface="Calibri" panose="020F0502020204030204" charset="0"/>
                <a:ea typeface="等线" panose="02010600030101010101" charset="-122"/>
                <a:cs typeface="+mn-cs"/>
              </a:rPr>
            </a:fld>
            <a:endParaRPr lang="en-US" altLang="zh-CN" strike="noStrike" noProof="1">
              <a:ea typeface="等线" panose="02010600030101010101" charset="-122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圆: 空心 11"/>
          <p:cNvSpPr/>
          <p:nvPr userDrawn="1"/>
        </p:nvSpPr>
        <p:spPr>
          <a:xfrm>
            <a:off x="11604170" y="6385918"/>
            <a:ext cx="1248229" cy="1248229"/>
          </a:xfrm>
          <a:prstGeom prst="donut">
            <a:avLst>
              <a:gd name="adj" fmla="val 21798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9712960" y="-2204720"/>
            <a:ext cx="11268075" cy="11268075"/>
          </a:xfrm>
          <a:prstGeom prst="ellipse">
            <a:avLst/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: 空心 9"/>
          <p:cNvSpPr/>
          <p:nvPr/>
        </p:nvSpPr>
        <p:spPr>
          <a:xfrm>
            <a:off x="571500" y="6216650"/>
            <a:ext cx="1282700" cy="1282700"/>
          </a:xfrm>
          <a:prstGeom prst="donut">
            <a:avLst>
              <a:gd name="adj" fmla="val 17079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533368" y="-314812"/>
            <a:ext cx="584775" cy="58477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4036" y="2450322"/>
            <a:ext cx="8754538" cy="156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8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操作系统</a:t>
            </a:r>
            <a:endParaRPr lang="zh-CN" altLang="en-US" sz="48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实验（</a:t>
            </a:r>
            <a:r>
              <a:rPr lang="en-US" altLang="zh-CN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16</a:t>
            </a:r>
            <a:r>
              <a:rPr lang="zh-CN" altLang="en-US" sz="3200" b="1" spc="3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学时）</a:t>
            </a:r>
            <a:endParaRPr lang="zh-CN" altLang="en-US" sz="3200" b="1" spc="3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1966595" y="4857750"/>
            <a:ext cx="2438400" cy="405130"/>
          </a:xfrm>
          <a:prstGeom prst="roundRect">
            <a:avLst>
              <a:gd name="adj" fmla="val 50000"/>
            </a:avLst>
          </a:prstGeom>
          <a:solidFill>
            <a:srgbClr val="9C0B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主讲人</a:t>
            </a:r>
            <a:r>
              <a:rPr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：</a:t>
            </a:r>
            <a:r>
              <a:rPr lang="zh-CN" sz="20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潘润宇</a:t>
            </a:r>
            <a:endParaRPr lang="zh-CN" sz="20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56" name="矩形: 圆角 55"/>
          <p:cNvSpPr/>
          <p:nvPr/>
        </p:nvSpPr>
        <p:spPr>
          <a:xfrm>
            <a:off x="4633595" y="4857750"/>
            <a:ext cx="3055620" cy="405130"/>
          </a:xfrm>
          <a:prstGeom prst="roundRect">
            <a:avLst>
              <a:gd name="adj" fmla="val 50000"/>
            </a:avLst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时间：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202</a:t>
            </a:r>
            <a:r>
              <a:rPr 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4</a:t>
            </a:r>
            <a:r>
              <a:rPr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年</a:t>
            </a:r>
            <a:r>
              <a:rPr lang="zh-CN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秋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季</a:t>
            </a:r>
            <a:r>
              <a:rPr lang="zh-CN" altLang="en-US" sz="20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学期</a:t>
            </a:r>
            <a:endParaRPr lang="zh-CN" altLang="en-US" sz="20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276860" y="429895"/>
            <a:ext cx="3893820" cy="102870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1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2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5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6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7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6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8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8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sp>
        <p:nvSpPr>
          <p:cNvPr id="57" name="文本框 56"/>
          <p:cNvSpPr txBox="1"/>
          <p:nvPr/>
        </p:nvSpPr>
        <p:spPr>
          <a:xfrm>
            <a:off x="1367155" y="4196715"/>
            <a:ext cx="66681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solidFill>
                  <a:srgbClr val="9C0B15"/>
                </a:solidFill>
                <a:latin typeface="华文楷体" panose="02010600040101010101" charset="-122"/>
                <a:ea typeface="华文楷体" panose="02010600040101010101" charset="-122"/>
              </a:rPr>
              <a:t>千载文脉凝风骨，根植山大盛芳华</a:t>
            </a:r>
            <a:endParaRPr lang="zh-CN" altLang="en-US" b="1">
              <a:solidFill>
                <a:srgbClr val="9C0B15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15454" t="16281" r="18136" b="20815"/>
          <a:stretch>
            <a:fillRect/>
          </a:stretch>
        </p:blipFill>
        <p:spPr>
          <a:xfrm>
            <a:off x="7983855" y="0"/>
            <a:ext cx="1918335" cy="1744345"/>
          </a:xfrm>
          <a:prstGeom prst="ellipse">
            <a:avLst/>
          </a:prstGeom>
        </p:spPr>
      </p:pic>
    </p:spTree>
    <p:custDataLst>
      <p:tags r:id="rId2"/>
    </p:custData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</a:t>
                      </a: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总则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 进程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总则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实验目的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每个实验都包括示例和独立实验两个部分。在示例中，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理解实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验运行的具体原理和技术手段</a:t>
            </a:r>
            <a:r>
              <a:rPr lang="zh-CN" altLang="en-US" sz="2000">
                <a:sym typeface="+mn-ea"/>
              </a:rPr>
              <a:t>，并在独立实验中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完成运用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要求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详细阅读示例材料中的知识点，并将其中</a:t>
            </a:r>
            <a:r>
              <a:rPr lang="zh-CN" altLang="en-US" sz="2000">
                <a:solidFill>
                  <a:schemeClr val="tx1"/>
                </a:solidFill>
              </a:rPr>
              <a:t>给出的代码</a:t>
            </a:r>
            <a:r>
              <a:rPr lang="zh-CN" altLang="en-US" sz="2000">
                <a:solidFill>
                  <a:srgbClr val="C00000"/>
                </a:solidFill>
              </a:rPr>
              <a:t>亲手原样</a:t>
            </a:r>
            <a:r>
              <a:rPr lang="zh-CN" altLang="en-US" sz="2000">
                <a:solidFill>
                  <a:srgbClr val="C00000"/>
                </a:solidFill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</a:rPr>
              <a:t>抄到计算机上</a:t>
            </a:r>
            <a:r>
              <a:rPr lang="zh-CN" altLang="en-US" sz="2000">
                <a:solidFill>
                  <a:schemeClr val="tx1"/>
                </a:solidFill>
              </a:rPr>
              <a:t>，并且成功运行、得出结果。</a:t>
            </a:r>
            <a:r>
              <a:rPr lang="zh-CN" altLang="en-US" sz="2000"/>
              <a:t>抄写代码时需要同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步抄写注释。然后，在独立实验中</a:t>
            </a:r>
            <a:r>
              <a:rPr lang="zh-CN" altLang="en-US" sz="2000">
                <a:solidFill>
                  <a:srgbClr val="C00000"/>
                </a:solidFill>
              </a:rPr>
              <a:t>自行完成代码的运用</a:t>
            </a:r>
            <a:r>
              <a:rPr lang="zh-CN" altLang="en-US" sz="2000"/>
              <a:t>。</a:t>
            </a:r>
            <a:endParaRPr lang="zh-CN" altLang="en-US" sz="2000">
              <a:solidFill>
                <a:srgbClr val="C00000"/>
              </a:solidFill>
            </a:endParaRPr>
          </a:p>
          <a:p>
            <a:pPr algn="l">
              <a:buClrTx/>
              <a:buSzTx/>
              <a:buFontTx/>
            </a:pPr>
            <a:endParaRPr lang="zh-CN" altLang="en-US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tx1"/>
                </a:solidFill>
              </a:rPr>
              <a:t>		</a:t>
            </a:r>
            <a:r>
              <a:rPr lang="zh-CN" altLang="en-US" sz="2000">
                <a:solidFill>
                  <a:schemeClr val="tx1"/>
                </a:solidFill>
              </a:rPr>
              <a:t>可以携带自己的计算机完成上机实验，</a:t>
            </a:r>
            <a:r>
              <a:rPr lang="zh-CN" altLang="en-US" sz="2000">
                <a:solidFill>
                  <a:srgbClr val="C00000"/>
                </a:solidFill>
              </a:rPr>
              <a:t>没做完的实验可以回去</a:t>
            </a:r>
            <a:r>
              <a:rPr lang="en-US" altLang="zh-CN" sz="2000">
                <a:solidFill>
                  <a:srgbClr val="C00000"/>
                </a:solidFill>
              </a:rPr>
              <a:t>		</a:t>
            </a:r>
            <a:r>
              <a:rPr lang="zh-CN" altLang="en-US" sz="2000">
                <a:solidFill>
                  <a:srgbClr val="C00000"/>
                </a:solidFill>
              </a:rPr>
              <a:t>自行完成</a:t>
            </a:r>
            <a:r>
              <a:rPr lang="zh-CN" altLang="en-US" sz="2000">
                <a:solidFill>
                  <a:schemeClr val="tx1"/>
                </a:solidFill>
              </a:rPr>
              <a:t>。</a:t>
            </a:r>
            <a:endParaRPr lang="zh-CN" altLang="en-US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报告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要求写明每个案例的实验步骤与现象，以及从现象中能够学到</a:t>
            </a:r>
            <a:r>
              <a:rPr lang="en-US" altLang="zh-CN" sz="2000"/>
              <a:t>		</a:t>
            </a:r>
            <a:r>
              <a:rPr lang="zh-CN" altLang="en-US" sz="2000"/>
              <a:t>什么。具体参见各个实验的</a:t>
            </a:r>
            <a:r>
              <a:rPr lang="en-US" altLang="zh-CN" sz="2000"/>
              <a:t>“</a:t>
            </a:r>
            <a:r>
              <a:rPr lang="zh-CN" altLang="en-US" sz="2000"/>
              <a:t>实验内容</a:t>
            </a:r>
            <a:r>
              <a:rPr lang="en-US" altLang="zh-CN" sz="2000"/>
              <a:t>”</a:t>
            </a:r>
            <a:r>
              <a:rPr lang="zh-CN" altLang="en-US" sz="2000"/>
              <a:t>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/>
              <a:t>		不要求在实验报告中附全部的代码（可附关键段），但要求把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olidFill>
                  <a:srgbClr val="C00000"/>
                </a:solidFill>
              </a:rPr>
              <a:t>每个实验的*.</a:t>
            </a:r>
            <a:r>
              <a:rPr lang="en-US" altLang="zh-CN" sz="2000">
                <a:solidFill>
                  <a:srgbClr val="C00000"/>
                </a:solidFill>
              </a:rPr>
              <a:t>C</a:t>
            </a:r>
            <a:r>
              <a:rPr lang="zh-CN" altLang="en-US" sz="2000">
                <a:solidFill>
                  <a:srgbClr val="C00000"/>
                </a:solidFill>
              </a:rPr>
              <a:t>源文件，以及其对应的*.</a:t>
            </a:r>
            <a:r>
              <a:rPr lang="en-US" altLang="zh-CN" sz="2000">
                <a:solidFill>
                  <a:srgbClr val="C00000"/>
                </a:solidFill>
              </a:rPr>
              <a:t>out</a:t>
            </a:r>
            <a:r>
              <a:rPr lang="zh-CN" altLang="en-US" sz="2000">
                <a:solidFill>
                  <a:srgbClr val="C00000"/>
                </a:solidFill>
              </a:rPr>
              <a:t>文件</a:t>
            </a:r>
            <a:r>
              <a:rPr lang="zh-CN" altLang="en-US" sz="2000"/>
              <a:t>一起发给</a:t>
            </a:r>
            <a:r>
              <a:rPr lang="zh-CN" altLang="en-US" sz="2000"/>
              <a:t>助教。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/>
              <a:t>		</a:t>
            </a:r>
            <a:r>
              <a:rPr lang="zh-CN" altLang="en-US" sz="2000"/>
              <a:t>实验报告提交的截止日期是实验结束后的</a:t>
            </a:r>
            <a:r>
              <a:rPr lang="en-US" altLang="zh-CN" sz="2000">
                <a:solidFill>
                  <a:srgbClr val="C00000"/>
                </a:solidFill>
              </a:rPr>
              <a:t>7</a:t>
            </a:r>
            <a:r>
              <a:rPr lang="zh-CN" altLang="en-US" sz="2000">
                <a:solidFill>
                  <a:srgbClr val="C00000"/>
                </a:solidFill>
              </a:rPr>
              <a:t>天，也即一周</a:t>
            </a:r>
            <a:r>
              <a:rPr lang="zh-CN" altLang="en-US" sz="2000"/>
              <a:t>以内。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晚交一周只有</a:t>
            </a:r>
            <a:r>
              <a:rPr lang="en-US" altLang="zh-CN" sz="2000"/>
              <a:t>50%</a:t>
            </a:r>
            <a:r>
              <a:rPr lang="zh-CN" altLang="en-US" sz="2000"/>
              <a:t>分数；晚交两周</a:t>
            </a:r>
            <a:r>
              <a:rPr lang="zh-CN" altLang="en-US" sz="2000"/>
              <a:t>及以上不得分。</a:t>
            </a:r>
            <a:endParaRPr lang="zh-CN" altLang="en-US" sz="20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-106680" y="5960745"/>
          <a:ext cx="2527935" cy="716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486410" imgH="137795" progId="Package">
                  <p:embed/>
                </p:oleObj>
              </mc:Choice>
              <mc:Fallback>
                <p:oleObj name="" r:id="rId2" imgW="486410" imgH="13779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-106680" y="5960745"/>
                        <a:ext cx="2527935" cy="716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495" y="2468245"/>
          <a:ext cx="2162175" cy="784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379730" imgH="137795" progId="Package">
                  <p:embed/>
                </p:oleObj>
              </mc:Choice>
              <mc:Fallback>
                <p:oleObj name="" r:id="rId4" imgW="379730" imgH="137795" progId="Package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495" y="2468245"/>
                        <a:ext cx="2162175" cy="784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6"/>
    </p:custData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6247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实验一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进程控制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10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实验一</a:t>
            </a:r>
            <a:r>
              <a:rPr lang="en-US" altLang="zh-CN" sz="2000"/>
              <a:t> </a:t>
            </a:r>
            <a:r>
              <a:rPr lang="zh-CN" altLang="en-US" sz="2000"/>
              <a:t>进程控制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加深对于进程并发执行概念的理解。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实践并发进/线程的创建和控制方法。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观察和体验进程的动态特性。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进一步理解进程生命期期间创建、变换、撤销状态变换的过程。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掌握进程控制的方法，了解父子进程间的控制和协作关系。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练习Linux中有关的系统调用的编程和调试技术</a:t>
            </a:r>
            <a:r>
              <a:rPr lang="zh-CN" altLang="en-US" sz="2000">
                <a:sym typeface="+mn-ea"/>
              </a:rPr>
              <a:t>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zh-CN" altLang="en-US" sz="2000" b="1">
                <a:solidFill>
                  <a:srgbClr val="9C0B15"/>
                </a:solidFill>
              </a:rPr>
              <a:t>备注</a:t>
            </a:r>
            <a:r>
              <a:rPr lang="en-US" altLang="zh-CN" sz="2000"/>
              <a:t>		Linux</a:t>
            </a:r>
            <a:r>
              <a:rPr lang="zh-CN" altLang="en-US" sz="2000"/>
              <a:t>下最常见的是单线程进程。因此，对于这种情况，也可以</a:t>
            </a:r>
            <a:r>
              <a:rPr lang="en-US" altLang="zh-CN" sz="2000">
                <a:sym typeface="+mn-ea"/>
              </a:rPr>
              <a:t>		</a:t>
            </a:r>
            <a:r>
              <a:rPr lang="zh-CN" altLang="en-US" sz="2000"/>
              <a:t>说进程在执行，</a:t>
            </a:r>
            <a:r>
              <a:rPr lang="zh-CN" altLang="en-US" sz="2000"/>
              <a:t>后同。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线程与管道通信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实验二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线程和管道通信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17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实验二</a:t>
            </a:r>
            <a:r>
              <a:rPr lang="en-US" altLang="zh-CN" sz="2000"/>
              <a:t> </a:t>
            </a:r>
            <a:r>
              <a:rPr lang="zh-CN" altLang="en-US" sz="2000"/>
              <a:t>进程和管道通信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通过 Linux 系统中线程和管道通信机制的实验，熟悉 pthread 线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程库的使用。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加深对于线程控制和管道通信概念的理解，观察和体验并发线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程间的通信和协作的效果 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练习基于</a:t>
            </a:r>
            <a:r>
              <a:rPr lang="en-US" altLang="zh-CN" sz="2000"/>
              <a:t>p</a:t>
            </a:r>
            <a:r>
              <a:rPr lang="zh-CN" altLang="en-US" sz="2000"/>
              <a:t>thread线程库、利用无名管道进行线程通信的编程和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调试技术。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进程综合实验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实验三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进程综合实验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4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24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实验三</a:t>
            </a:r>
            <a:r>
              <a:rPr lang="en-US" altLang="zh-CN" sz="2000"/>
              <a:t> </a:t>
            </a:r>
            <a:r>
              <a:rPr lang="zh-CN" altLang="en-US" sz="2000"/>
              <a:t>进程综合实验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掌握操作系统 shell 的工作机制与实现过程，练习 Linux 系统中进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程创建与控制有关的编程和调试技术。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进程同步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实验四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进程同步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8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实验四</a:t>
            </a:r>
            <a:r>
              <a:rPr lang="en-US" altLang="zh-CN" sz="2000"/>
              <a:t> </a:t>
            </a:r>
            <a:r>
              <a:rPr lang="zh-CN" altLang="en-US" sz="2000"/>
              <a:t>进程同步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加深对并发协作进程同步与互斥概念的理解。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观察和体验并发进程同步与互斥操作的效果。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分析与研究经典进程同步与互斥问题的实际解决方案。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了解 Linux 系统中 IPC 进程同步工具的用法，练习并发协作进程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的同步与互斥操作的编程与调试技术。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进程互斥</a:t>
                      </a: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实验五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进程互斥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15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实验五</a:t>
            </a:r>
            <a:r>
              <a:rPr lang="en-US" altLang="zh-CN" sz="2000"/>
              <a:t> </a:t>
            </a:r>
            <a:r>
              <a:rPr lang="zh-CN" altLang="en-US" sz="2000"/>
              <a:t>进程互斥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进一步研究和实践操作系统中关于并发进程同步与互斥操作的</a:t>
            </a:r>
            <a:r>
              <a:rPr lang="zh-CN" altLang="en-US" sz="2000">
                <a:sym typeface="+mn-ea"/>
              </a:rPr>
              <a:t>		</a:t>
            </a:r>
            <a:r>
              <a:rPr lang="zh-CN" altLang="en-US" sz="2000"/>
              <a:t>一些经典问题的</a:t>
            </a:r>
            <a:r>
              <a:rPr lang="zh-CN" altLang="en-US" sz="2000">
                <a:sym typeface="+mn-ea"/>
              </a:rPr>
              <a:t>解法。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加深对于非对称性互斥问题有关概念的理解。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观察和体验非对称性互斥问题的并发控制方法。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进一步了解 Linux 系统中 IPC 进程同步工具的用法，训练解决对</a:t>
            </a:r>
            <a:endParaRPr lang="zh-CN" altLang="en-US" sz="2000"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2000">
                <a:sym typeface="+mn-ea"/>
              </a:rPr>
              <a:t>		</a:t>
            </a:r>
            <a:r>
              <a:rPr lang="zh-CN" altLang="en-US" sz="2000">
                <a:sym typeface="+mn-ea"/>
              </a:rPr>
              <a:t>该类问题的实际编程、调试和分析问题的能力。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死锁问题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存储管理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实验六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死锁问题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22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实验六</a:t>
            </a:r>
            <a:r>
              <a:rPr lang="en-US" altLang="zh-CN" sz="2000"/>
              <a:t> </a:t>
            </a:r>
            <a:r>
              <a:rPr lang="zh-CN" altLang="en-US" sz="2000"/>
              <a:t>死锁问题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通过本实验观察死锁产生的现象，考虑解决死锁问题的方法。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 b="1">
              <a:solidFill>
                <a:srgbClr val="9C0B15"/>
              </a:solidFill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进一步加深对于死锁问题的理解。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掌握解决死锁问题的几种算法的编程和调试技术。</a:t>
            </a:r>
            <a:endParaRPr lang="zh-CN" altLang="en-US" sz="2000"/>
          </a:p>
          <a:p>
            <a:pPr algn="l">
              <a:buClrTx/>
              <a:buSzTx/>
              <a:buFontTx/>
            </a:pPr>
            <a:endParaRPr lang="zh-CN" altLang="en-US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练习怎样构造管程和条件变量，利用管程机制来避免死锁和饥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饿问题的发生。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19"/>
          <p:cNvGrpSpPr>
            <a:grpSpLocks noChangeAspect="1"/>
          </p:cNvGrpSpPr>
          <p:nvPr/>
        </p:nvGrpSpPr>
        <p:grpSpPr>
          <a:xfrm>
            <a:off x="9878060" y="36830"/>
            <a:ext cx="2168525" cy="572770"/>
            <a:chOff x="232331" y="483409"/>
            <a:chExt cx="1887300" cy="498475"/>
          </a:xfrm>
          <a:solidFill>
            <a:srgbClr val="9C0B15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951343" y="578788"/>
              <a:ext cx="47906" cy="149758"/>
            </a:xfrm>
            <a:custGeom>
              <a:avLst/>
              <a:gdLst>
                <a:gd name="T0" fmla="*/ 0 w 47"/>
                <a:gd name="T1" fmla="*/ 138 h 146"/>
                <a:gd name="T2" fmla="*/ 8 w 47"/>
                <a:gd name="T3" fmla="*/ 145 h 146"/>
                <a:gd name="T4" fmla="*/ 28 w 47"/>
                <a:gd name="T5" fmla="*/ 113 h 146"/>
                <a:gd name="T6" fmla="*/ 46 w 47"/>
                <a:gd name="T7" fmla="*/ 40 h 146"/>
                <a:gd name="T8" fmla="*/ 18 w 47"/>
                <a:gd name="T9" fmla="*/ 0 h 146"/>
                <a:gd name="T10" fmla="*/ 9 w 47"/>
                <a:gd name="T11" fmla="*/ 8 h 146"/>
                <a:gd name="T12" fmla="*/ 15 w 47"/>
                <a:gd name="T13" fmla="*/ 49 h 146"/>
                <a:gd name="T14" fmla="*/ 8 w 47"/>
                <a:gd name="T15" fmla="*/ 112 h 146"/>
                <a:gd name="T16" fmla="*/ 0 w 47"/>
                <a:gd name="T17" fmla="*/ 13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6">
                  <a:moveTo>
                    <a:pt x="0" y="138"/>
                  </a:moveTo>
                  <a:cubicBezTo>
                    <a:pt x="0" y="138"/>
                    <a:pt x="0" y="146"/>
                    <a:pt x="8" y="145"/>
                  </a:cubicBezTo>
                  <a:cubicBezTo>
                    <a:pt x="8" y="145"/>
                    <a:pt x="27" y="129"/>
                    <a:pt x="28" y="113"/>
                  </a:cubicBezTo>
                  <a:cubicBezTo>
                    <a:pt x="28" y="113"/>
                    <a:pt x="35" y="61"/>
                    <a:pt x="46" y="40"/>
                  </a:cubicBezTo>
                  <a:cubicBezTo>
                    <a:pt x="46" y="40"/>
                    <a:pt x="47" y="27"/>
                    <a:pt x="18" y="0"/>
                  </a:cubicBezTo>
                  <a:cubicBezTo>
                    <a:pt x="18" y="0"/>
                    <a:pt x="8" y="3"/>
                    <a:pt x="9" y="8"/>
                  </a:cubicBezTo>
                  <a:cubicBezTo>
                    <a:pt x="9" y="13"/>
                    <a:pt x="23" y="19"/>
                    <a:pt x="15" y="49"/>
                  </a:cubicBezTo>
                  <a:cubicBezTo>
                    <a:pt x="8" y="112"/>
                    <a:pt x="8" y="112"/>
                    <a:pt x="8" y="112"/>
                  </a:cubicBezTo>
                  <a:cubicBezTo>
                    <a:pt x="8" y="112"/>
                    <a:pt x="7" y="131"/>
                    <a:pt x="0" y="13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1007449" y="715167"/>
              <a:ext cx="91927" cy="94516"/>
            </a:xfrm>
            <a:custGeom>
              <a:avLst/>
              <a:gdLst>
                <a:gd name="T0" fmla="*/ 83 w 90"/>
                <a:gd name="T1" fmla="*/ 39 h 92"/>
                <a:gd name="T2" fmla="*/ 54 w 90"/>
                <a:gd name="T3" fmla="*/ 6 h 92"/>
                <a:gd name="T4" fmla="*/ 42 w 90"/>
                <a:gd name="T5" fmla="*/ 14 h 92"/>
                <a:gd name="T6" fmla="*/ 4 w 90"/>
                <a:gd name="T7" fmla="*/ 77 h 92"/>
                <a:gd name="T8" fmla="*/ 16 w 90"/>
                <a:gd name="T9" fmla="*/ 82 h 92"/>
                <a:gd name="T10" fmla="*/ 73 w 90"/>
                <a:gd name="T11" fmla="*/ 56 h 92"/>
                <a:gd name="T12" fmla="*/ 83 w 90"/>
                <a:gd name="T13" fmla="*/ 39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92">
                  <a:moveTo>
                    <a:pt x="83" y="39"/>
                  </a:moveTo>
                  <a:cubicBezTo>
                    <a:pt x="54" y="6"/>
                    <a:pt x="54" y="6"/>
                    <a:pt x="54" y="6"/>
                  </a:cubicBezTo>
                  <a:cubicBezTo>
                    <a:pt x="54" y="6"/>
                    <a:pt x="39" y="0"/>
                    <a:pt x="42" y="14"/>
                  </a:cubicBezTo>
                  <a:cubicBezTo>
                    <a:pt x="42" y="14"/>
                    <a:pt x="28" y="64"/>
                    <a:pt x="4" y="77"/>
                  </a:cubicBezTo>
                  <a:cubicBezTo>
                    <a:pt x="4" y="77"/>
                    <a:pt x="0" y="92"/>
                    <a:pt x="16" y="82"/>
                  </a:cubicBezTo>
                  <a:cubicBezTo>
                    <a:pt x="16" y="82"/>
                    <a:pt x="60" y="54"/>
                    <a:pt x="73" y="56"/>
                  </a:cubicBezTo>
                  <a:cubicBezTo>
                    <a:pt x="73" y="56"/>
                    <a:pt x="90" y="51"/>
                    <a:pt x="83" y="3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818417" y="733726"/>
              <a:ext cx="176948" cy="144579"/>
            </a:xfrm>
            <a:custGeom>
              <a:avLst/>
              <a:gdLst>
                <a:gd name="T0" fmla="*/ 167 w 173"/>
                <a:gd name="T1" fmla="*/ 12 h 141"/>
                <a:gd name="T2" fmla="*/ 160 w 173"/>
                <a:gd name="T3" fmla="*/ 3 h 141"/>
                <a:gd name="T4" fmla="*/ 114 w 173"/>
                <a:gd name="T5" fmla="*/ 42 h 141"/>
                <a:gd name="T6" fmla="*/ 73 w 173"/>
                <a:gd name="T7" fmla="*/ 77 h 141"/>
                <a:gd name="T8" fmla="*/ 46 w 173"/>
                <a:gd name="T9" fmla="*/ 98 h 141"/>
                <a:gd name="T10" fmla="*/ 42 w 173"/>
                <a:gd name="T11" fmla="*/ 95 h 141"/>
                <a:gd name="T12" fmla="*/ 38 w 173"/>
                <a:gd name="T13" fmla="*/ 21 h 141"/>
                <a:gd name="T14" fmla="*/ 33 w 173"/>
                <a:gd name="T15" fmla="*/ 33 h 141"/>
                <a:gd name="T16" fmla="*/ 0 w 173"/>
                <a:gd name="T17" fmla="*/ 109 h 141"/>
                <a:gd name="T18" fmla="*/ 27 w 173"/>
                <a:gd name="T19" fmla="*/ 141 h 141"/>
                <a:gd name="T20" fmla="*/ 97 w 173"/>
                <a:gd name="T21" fmla="*/ 104 h 141"/>
                <a:gd name="T22" fmla="*/ 131 w 173"/>
                <a:gd name="T23" fmla="*/ 67 h 141"/>
                <a:gd name="T24" fmla="*/ 167 w 173"/>
                <a:gd name="T25" fmla="*/ 1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3" h="141">
                  <a:moveTo>
                    <a:pt x="167" y="12"/>
                  </a:moveTo>
                  <a:cubicBezTo>
                    <a:pt x="167" y="12"/>
                    <a:pt x="173" y="0"/>
                    <a:pt x="160" y="3"/>
                  </a:cubicBezTo>
                  <a:cubicBezTo>
                    <a:pt x="160" y="3"/>
                    <a:pt x="132" y="38"/>
                    <a:pt x="114" y="42"/>
                  </a:cubicBezTo>
                  <a:cubicBezTo>
                    <a:pt x="114" y="42"/>
                    <a:pt x="84" y="72"/>
                    <a:pt x="73" y="77"/>
                  </a:cubicBezTo>
                  <a:cubicBezTo>
                    <a:pt x="73" y="77"/>
                    <a:pt x="49" y="92"/>
                    <a:pt x="46" y="98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5"/>
                    <a:pt x="69" y="33"/>
                    <a:pt x="38" y="21"/>
                  </a:cubicBezTo>
                  <a:cubicBezTo>
                    <a:pt x="38" y="21"/>
                    <a:pt x="32" y="24"/>
                    <a:pt x="33" y="33"/>
                  </a:cubicBezTo>
                  <a:cubicBezTo>
                    <a:pt x="33" y="33"/>
                    <a:pt x="15" y="100"/>
                    <a:pt x="0" y="109"/>
                  </a:cubicBezTo>
                  <a:cubicBezTo>
                    <a:pt x="0" y="109"/>
                    <a:pt x="12" y="128"/>
                    <a:pt x="27" y="141"/>
                  </a:cubicBezTo>
                  <a:cubicBezTo>
                    <a:pt x="27" y="141"/>
                    <a:pt x="81" y="116"/>
                    <a:pt x="97" y="104"/>
                  </a:cubicBezTo>
                  <a:cubicBezTo>
                    <a:pt x="97" y="104"/>
                    <a:pt x="125" y="78"/>
                    <a:pt x="131" y="67"/>
                  </a:cubicBezTo>
                  <a:cubicBezTo>
                    <a:pt x="131" y="67"/>
                    <a:pt x="159" y="30"/>
                    <a:pt x="167" y="12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2" name="Freeform 8"/>
            <p:cNvSpPr/>
            <p:nvPr/>
          </p:nvSpPr>
          <p:spPr bwMode="auto">
            <a:xfrm>
              <a:off x="1475282" y="575767"/>
              <a:ext cx="252043" cy="315917"/>
            </a:xfrm>
            <a:custGeom>
              <a:avLst/>
              <a:gdLst>
                <a:gd name="T0" fmla="*/ 231 w 247"/>
                <a:gd name="T1" fmla="*/ 13 h 308"/>
                <a:gd name="T2" fmla="*/ 217 w 247"/>
                <a:gd name="T3" fmla="*/ 23 h 308"/>
                <a:gd name="T4" fmla="*/ 193 w 247"/>
                <a:gd name="T5" fmla="*/ 36 h 308"/>
                <a:gd name="T6" fmla="*/ 165 w 247"/>
                <a:gd name="T7" fmla="*/ 7 h 308"/>
                <a:gd name="T8" fmla="*/ 148 w 247"/>
                <a:gd name="T9" fmla="*/ 9 h 308"/>
                <a:gd name="T10" fmla="*/ 156 w 247"/>
                <a:gd name="T11" fmla="*/ 42 h 308"/>
                <a:gd name="T12" fmla="*/ 156 w 247"/>
                <a:gd name="T13" fmla="*/ 58 h 308"/>
                <a:gd name="T14" fmla="*/ 105 w 247"/>
                <a:gd name="T15" fmla="*/ 95 h 308"/>
                <a:gd name="T16" fmla="*/ 105 w 247"/>
                <a:gd name="T17" fmla="*/ 65 h 308"/>
                <a:gd name="T18" fmla="*/ 91 w 247"/>
                <a:gd name="T19" fmla="*/ 67 h 308"/>
                <a:gd name="T20" fmla="*/ 93 w 247"/>
                <a:gd name="T21" fmla="*/ 125 h 308"/>
                <a:gd name="T22" fmla="*/ 132 w 247"/>
                <a:gd name="T23" fmla="*/ 129 h 308"/>
                <a:gd name="T24" fmla="*/ 104 w 247"/>
                <a:gd name="T25" fmla="*/ 177 h 308"/>
                <a:gd name="T26" fmla="*/ 16 w 247"/>
                <a:gd name="T27" fmla="*/ 288 h 308"/>
                <a:gd name="T28" fmla="*/ 27 w 247"/>
                <a:gd name="T29" fmla="*/ 298 h 308"/>
                <a:gd name="T30" fmla="*/ 116 w 247"/>
                <a:gd name="T31" fmla="*/ 216 h 308"/>
                <a:gd name="T32" fmla="*/ 200 w 247"/>
                <a:gd name="T33" fmla="*/ 66 h 308"/>
                <a:gd name="T34" fmla="*/ 247 w 247"/>
                <a:gd name="T35" fmla="*/ 33 h 308"/>
                <a:gd name="T36" fmla="*/ 231 w 247"/>
                <a:gd name="T37" fmla="*/ 13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7" h="308">
                  <a:moveTo>
                    <a:pt x="231" y="13"/>
                  </a:moveTo>
                  <a:cubicBezTo>
                    <a:pt x="223" y="12"/>
                    <a:pt x="217" y="23"/>
                    <a:pt x="217" y="23"/>
                  </a:cubicBezTo>
                  <a:cubicBezTo>
                    <a:pt x="193" y="36"/>
                    <a:pt x="193" y="36"/>
                    <a:pt x="193" y="36"/>
                  </a:cubicBezTo>
                  <a:cubicBezTo>
                    <a:pt x="196" y="27"/>
                    <a:pt x="165" y="7"/>
                    <a:pt x="165" y="7"/>
                  </a:cubicBezTo>
                  <a:cubicBezTo>
                    <a:pt x="151" y="0"/>
                    <a:pt x="148" y="9"/>
                    <a:pt x="148" y="9"/>
                  </a:cubicBezTo>
                  <a:cubicBezTo>
                    <a:pt x="144" y="20"/>
                    <a:pt x="156" y="42"/>
                    <a:pt x="156" y="42"/>
                  </a:cubicBezTo>
                  <a:cubicBezTo>
                    <a:pt x="156" y="58"/>
                    <a:pt x="156" y="58"/>
                    <a:pt x="156" y="58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9" y="87"/>
                    <a:pt x="105" y="65"/>
                    <a:pt x="105" y="65"/>
                  </a:cubicBezTo>
                  <a:cubicBezTo>
                    <a:pt x="103" y="47"/>
                    <a:pt x="91" y="67"/>
                    <a:pt x="91" y="67"/>
                  </a:cubicBezTo>
                  <a:cubicBezTo>
                    <a:pt x="78" y="97"/>
                    <a:pt x="93" y="125"/>
                    <a:pt x="93" y="125"/>
                  </a:cubicBezTo>
                  <a:cubicBezTo>
                    <a:pt x="106" y="146"/>
                    <a:pt x="127" y="133"/>
                    <a:pt x="132" y="129"/>
                  </a:cubicBezTo>
                  <a:cubicBezTo>
                    <a:pt x="125" y="137"/>
                    <a:pt x="104" y="177"/>
                    <a:pt x="104" y="177"/>
                  </a:cubicBezTo>
                  <a:cubicBezTo>
                    <a:pt x="80" y="242"/>
                    <a:pt x="16" y="288"/>
                    <a:pt x="16" y="288"/>
                  </a:cubicBezTo>
                  <a:cubicBezTo>
                    <a:pt x="0" y="308"/>
                    <a:pt x="27" y="298"/>
                    <a:pt x="27" y="298"/>
                  </a:cubicBezTo>
                  <a:cubicBezTo>
                    <a:pt x="51" y="288"/>
                    <a:pt x="116" y="216"/>
                    <a:pt x="116" y="216"/>
                  </a:cubicBezTo>
                  <a:cubicBezTo>
                    <a:pt x="206" y="108"/>
                    <a:pt x="200" y="66"/>
                    <a:pt x="200" y="66"/>
                  </a:cubicBezTo>
                  <a:cubicBezTo>
                    <a:pt x="222" y="56"/>
                    <a:pt x="247" y="33"/>
                    <a:pt x="247" y="33"/>
                  </a:cubicBezTo>
                  <a:lnTo>
                    <a:pt x="231" y="1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689777" y="747968"/>
              <a:ext cx="69485" cy="122137"/>
            </a:xfrm>
            <a:custGeom>
              <a:avLst/>
              <a:gdLst>
                <a:gd name="T0" fmla="*/ 10 w 68"/>
                <a:gd name="T1" fmla="*/ 26 h 119"/>
                <a:gd name="T2" fmla="*/ 10 w 68"/>
                <a:gd name="T3" fmla="*/ 100 h 119"/>
                <a:gd name="T4" fmla="*/ 16 w 68"/>
                <a:gd name="T5" fmla="*/ 112 h 119"/>
                <a:gd name="T6" fmla="*/ 60 w 68"/>
                <a:gd name="T7" fmla="*/ 58 h 119"/>
                <a:gd name="T8" fmla="*/ 24 w 68"/>
                <a:gd name="T9" fmla="*/ 13 h 119"/>
                <a:gd name="T10" fmla="*/ 10 w 68"/>
                <a:gd name="T11" fmla="*/ 2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19">
                  <a:moveTo>
                    <a:pt x="10" y="26"/>
                  </a:moveTo>
                  <a:cubicBezTo>
                    <a:pt x="10" y="26"/>
                    <a:pt x="27" y="85"/>
                    <a:pt x="10" y="100"/>
                  </a:cubicBezTo>
                  <a:cubicBezTo>
                    <a:pt x="10" y="100"/>
                    <a:pt x="0" y="119"/>
                    <a:pt x="16" y="112"/>
                  </a:cubicBezTo>
                  <a:cubicBezTo>
                    <a:pt x="16" y="112"/>
                    <a:pt x="40" y="72"/>
                    <a:pt x="60" y="58"/>
                  </a:cubicBezTo>
                  <a:cubicBezTo>
                    <a:pt x="60" y="58"/>
                    <a:pt x="68" y="28"/>
                    <a:pt x="24" y="13"/>
                  </a:cubicBezTo>
                  <a:cubicBezTo>
                    <a:pt x="24" y="13"/>
                    <a:pt x="1" y="0"/>
                    <a:pt x="10" y="2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19" name="Freeform 10"/>
            <p:cNvSpPr>
              <a:spLocks noEditPoints="1"/>
            </p:cNvSpPr>
            <p:nvPr/>
          </p:nvSpPr>
          <p:spPr bwMode="auto">
            <a:xfrm>
              <a:off x="1856367" y="483409"/>
              <a:ext cx="263264" cy="451433"/>
            </a:xfrm>
            <a:custGeom>
              <a:avLst/>
              <a:gdLst>
                <a:gd name="T0" fmla="*/ 166 w 258"/>
                <a:gd name="T1" fmla="*/ 8 h 440"/>
                <a:gd name="T2" fmla="*/ 160 w 258"/>
                <a:gd name="T3" fmla="*/ 17 h 440"/>
                <a:gd name="T4" fmla="*/ 133 w 258"/>
                <a:gd name="T5" fmla="*/ 40 h 440"/>
                <a:gd name="T6" fmla="*/ 104 w 258"/>
                <a:gd name="T7" fmla="*/ 52 h 440"/>
                <a:gd name="T8" fmla="*/ 93 w 258"/>
                <a:gd name="T9" fmla="*/ 69 h 440"/>
                <a:gd name="T10" fmla="*/ 46 w 258"/>
                <a:gd name="T11" fmla="*/ 113 h 440"/>
                <a:gd name="T12" fmla="*/ 27 w 258"/>
                <a:gd name="T13" fmla="*/ 97 h 440"/>
                <a:gd name="T14" fmla="*/ 14 w 258"/>
                <a:gd name="T15" fmla="*/ 105 h 440"/>
                <a:gd name="T16" fmla="*/ 21 w 258"/>
                <a:gd name="T17" fmla="*/ 147 h 440"/>
                <a:gd name="T18" fmla="*/ 52 w 258"/>
                <a:gd name="T19" fmla="*/ 131 h 440"/>
                <a:gd name="T20" fmla="*/ 99 w 258"/>
                <a:gd name="T21" fmla="*/ 83 h 440"/>
                <a:gd name="T22" fmla="*/ 133 w 258"/>
                <a:gd name="T23" fmla="*/ 91 h 440"/>
                <a:gd name="T24" fmla="*/ 122 w 258"/>
                <a:gd name="T25" fmla="*/ 117 h 440"/>
                <a:gd name="T26" fmla="*/ 34 w 258"/>
                <a:gd name="T27" fmla="*/ 223 h 440"/>
                <a:gd name="T28" fmla="*/ 33 w 258"/>
                <a:gd name="T29" fmla="*/ 259 h 440"/>
                <a:gd name="T30" fmla="*/ 61 w 258"/>
                <a:gd name="T31" fmla="*/ 260 h 440"/>
                <a:gd name="T32" fmla="*/ 90 w 258"/>
                <a:gd name="T33" fmla="*/ 229 h 440"/>
                <a:gd name="T34" fmla="*/ 80 w 258"/>
                <a:gd name="T35" fmla="*/ 273 h 440"/>
                <a:gd name="T36" fmla="*/ 107 w 258"/>
                <a:gd name="T37" fmla="*/ 288 h 440"/>
                <a:gd name="T38" fmla="*/ 148 w 258"/>
                <a:gd name="T39" fmla="*/ 301 h 440"/>
                <a:gd name="T40" fmla="*/ 4 w 258"/>
                <a:gd name="T41" fmla="*/ 364 h 440"/>
                <a:gd name="T42" fmla="*/ 121 w 258"/>
                <a:gd name="T43" fmla="*/ 426 h 440"/>
                <a:gd name="T44" fmla="*/ 176 w 258"/>
                <a:gd name="T45" fmla="*/ 384 h 440"/>
                <a:gd name="T46" fmla="*/ 176 w 258"/>
                <a:gd name="T47" fmla="*/ 340 h 440"/>
                <a:gd name="T48" fmla="*/ 182 w 258"/>
                <a:gd name="T49" fmla="*/ 331 h 440"/>
                <a:gd name="T50" fmla="*/ 212 w 258"/>
                <a:gd name="T51" fmla="*/ 338 h 440"/>
                <a:gd name="T52" fmla="*/ 228 w 258"/>
                <a:gd name="T53" fmla="*/ 338 h 440"/>
                <a:gd name="T54" fmla="*/ 222 w 258"/>
                <a:gd name="T55" fmla="*/ 309 h 440"/>
                <a:gd name="T56" fmla="*/ 168 w 258"/>
                <a:gd name="T57" fmla="*/ 302 h 440"/>
                <a:gd name="T58" fmla="*/ 118 w 258"/>
                <a:gd name="T59" fmla="*/ 264 h 440"/>
                <a:gd name="T60" fmla="*/ 135 w 258"/>
                <a:gd name="T61" fmla="*/ 191 h 440"/>
                <a:gd name="T62" fmla="*/ 89 w 258"/>
                <a:gd name="T63" fmla="*/ 198 h 440"/>
                <a:gd name="T64" fmla="*/ 132 w 258"/>
                <a:gd name="T65" fmla="*/ 152 h 440"/>
                <a:gd name="T66" fmla="*/ 142 w 258"/>
                <a:gd name="T67" fmla="*/ 131 h 440"/>
                <a:gd name="T68" fmla="*/ 167 w 258"/>
                <a:gd name="T69" fmla="*/ 94 h 440"/>
                <a:gd name="T70" fmla="*/ 204 w 258"/>
                <a:gd name="T71" fmla="*/ 15 h 440"/>
                <a:gd name="T72" fmla="*/ 166 w 258"/>
                <a:gd name="T73" fmla="*/ 8 h 440"/>
                <a:gd name="T74" fmla="*/ 153 w 258"/>
                <a:gd name="T75" fmla="*/ 371 h 440"/>
                <a:gd name="T76" fmla="*/ 75 w 258"/>
                <a:gd name="T77" fmla="*/ 389 h 440"/>
                <a:gd name="T78" fmla="*/ 94 w 258"/>
                <a:gd name="T79" fmla="*/ 355 h 440"/>
                <a:gd name="T80" fmla="*/ 135 w 258"/>
                <a:gd name="T81" fmla="*/ 334 h 440"/>
                <a:gd name="T82" fmla="*/ 153 w 258"/>
                <a:gd name="T83" fmla="*/ 371 h 440"/>
                <a:gd name="T84" fmla="*/ 141 w 258"/>
                <a:gd name="T85" fmla="*/ 58 h 440"/>
                <a:gd name="T86" fmla="*/ 146 w 258"/>
                <a:gd name="T87" fmla="*/ 49 h 440"/>
                <a:gd name="T88" fmla="*/ 161 w 258"/>
                <a:gd name="T89" fmla="*/ 38 h 440"/>
                <a:gd name="T90" fmla="*/ 141 w 258"/>
                <a:gd name="T91" fmla="*/ 58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58" h="440">
                  <a:moveTo>
                    <a:pt x="166" y="8"/>
                  </a:moveTo>
                  <a:cubicBezTo>
                    <a:pt x="160" y="17"/>
                    <a:pt x="160" y="17"/>
                    <a:pt x="160" y="17"/>
                  </a:cubicBezTo>
                  <a:cubicBezTo>
                    <a:pt x="133" y="40"/>
                    <a:pt x="133" y="40"/>
                    <a:pt x="133" y="40"/>
                  </a:cubicBezTo>
                  <a:cubicBezTo>
                    <a:pt x="133" y="40"/>
                    <a:pt x="134" y="61"/>
                    <a:pt x="104" y="52"/>
                  </a:cubicBezTo>
                  <a:cubicBezTo>
                    <a:pt x="104" y="52"/>
                    <a:pt x="94" y="52"/>
                    <a:pt x="93" y="69"/>
                  </a:cubicBezTo>
                  <a:cubicBezTo>
                    <a:pt x="46" y="113"/>
                    <a:pt x="46" y="113"/>
                    <a:pt x="46" y="113"/>
                  </a:cubicBezTo>
                  <a:cubicBezTo>
                    <a:pt x="46" y="113"/>
                    <a:pt x="31" y="127"/>
                    <a:pt x="27" y="97"/>
                  </a:cubicBezTo>
                  <a:cubicBezTo>
                    <a:pt x="27" y="97"/>
                    <a:pt x="21" y="74"/>
                    <a:pt x="14" y="105"/>
                  </a:cubicBezTo>
                  <a:cubicBezTo>
                    <a:pt x="14" y="105"/>
                    <a:pt x="12" y="142"/>
                    <a:pt x="21" y="147"/>
                  </a:cubicBezTo>
                  <a:cubicBezTo>
                    <a:pt x="21" y="147"/>
                    <a:pt x="49" y="156"/>
                    <a:pt x="52" y="131"/>
                  </a:cubicBezTo>
                  <a:cubicBezTo>
                    <a:pt x="52" y="131"/>
                    <a:pt x="92" y="90"/>
                    <a:pt x="99" y="83"/>
                  </a:cubicBezTo>
                  <a:cubicBezTo>
                    <a:pt x="99" y="83"/>
                    <a:pt x="123" y="96"/>
                    <a:pt x="133" y="91"/>
                  </a:cubicBezTo>
                  <a:cubicBezTo>
                    <a:pt x="133" y="91"/>
                    <a:pt x="143" y="96"/>
                    <a:pt x="122" y="117"/>
                  </a:cubicBezTo>
                  <a:cubicBezTo>
                    <a:pt x="122" y="117"/>
                    <a:pt x="53" y="222"/>
                    <a:pt x="34" y="223"/>
                  </a:cubicBezTo>
                  <a:cubicBezTo>
                    <a:pt x="34" y="223"/>
                    <a:pt x="25" y="246"/>
                    <a:pt x="33" y="259"/>
                  </a:cubicBezTo>
                  <a:cubicBezTo>
                    <a:pt x="33" y="259"/>
                    <a:pt x="56" y="265"/>
                    <a:pt x="61" y="260"/>
                  </a:cubicBezTo>
                  <a:cubicBezTo>
                    <a:pt x="90" y="229"/>
                    <a:pt x="90" y="229"/>
                    <a:pt x="90" y="229"/>
                  </a:cubicBezTo>
                  <a:cubicBezTo>
                    <a:pt x="90" y="229"/>
                    <a:pt x="95" y="245"/>
                    <a:pt x="80" y="273"/>
                  </a:cubicBezTo>
                  <a:cubicBezTo>
                    <a:pt x="80" y="273"/>
                    <a:pt x="79" y="303"/>
                    <a:pt x="107" y="288"/>
                  </a:cubicBezTo>
                  <a:cubicBezTo>
                    <a:pt x="107" y="288"/>
                    <a:pt x="140" y="278"/>
                    <a:pt x="148" y="301"/>
                  </a:cubicBezTo>
                  <a:cubicBezTo>
                    <a:pt x="148" y="301"/>
                    <a:pt x="91" y="290"/>
                    <a:pt x="4" y="364"/>
                  </a:cubicBezTo>
                  <a:cubicBezTo>
                    <a:pt x="4" y="364"/>
                    <a:pt x="0" y="392"/>
                    <a:pt x="121" y="426"/>
                  </a:cubicBezTo>
                  <a:cubicBezTo>
                    <a:pt x="121" y="426"/>
                    <a:pt x="170" y="440"/>
                    <a:pt x="176" y="384"/>
                  </a:cubicBezTo>
                  <a:cubicBezTo>
                    <a:pt x="176" y="340"/>
                    <a:pt x="176" y="340"/>
                    <a:pt x="176" y="340"/>
                  </a:cubicBezTo>
                  <a:cubicBezTo>
                    <a:pt x="176" y="340"/>
                    <a:pt x="170" y="334"/>
                    <a:pt x="182" y="331"/>
                  </a:cubicBezTo>
                  <a:cubicBezTo>
                    <a:pt x="212" y="338"/>
                    <a:pt x="212" y="338"/>
                    <a:pt x="212" y="338"/>
                  </a:cubicBezTo>
                  <a:cubicBezTo>
                    <a:pt x="212" y="338"/>
                    <a:pt x="220" y="353"/>
                    <a:pt x="228" y="338"/>
                  </a:cubicBezTo>
                  <a:cubicBezTo>
                    <a:pt x="228" y="338"/>
                    <a:pt x="258" y="326"/>
                    <a:pt x="222" y="309"/>
                  </a:cubicBezTo>
                  <a:cubicBezTo>
                    <a:pt x="168" y="302"/>
                    <a:pt x="168" y="302"/>
                    <a:pt x="168" y="302"/>
                  </a:cubicBezTo>
                  <a:cubicBezTo>
                    <a:pt x="168" y="302"/>
                    <a:pt x="179" y="269"/>
                    <a:pt x="118" y="264"/>
                  </a:cubicBezTo>
                  <a:cubicBezTo>
                    <a:pt x="135" y="191"/>
                    <a:pt x="135" y="191"/>
                    <a:pt x="135" y="191"/>
                  </a:cubicBezTo>
                  <a:cubicBezTo>
                    <a:pt x="135" y="191"/>
                    <a:pt x="122" y="167"/>
                    <a:pt x="89" y="198"/>
                  </a:cubicBezTo>
                  <a:cubicBezTo>
                    <a:pt x="89" y="198"/>
                    <a:pt x="116" y="161"/>
                    <a:pt x="132" y="152"/>
                  </a:cubicBezTo>
                  <a:cubicBezTo>
                    <a:pt x="132" y="152"/>
                    <a:pt x="140" y="152"/>
                    <a:pt x="142" y="131"/>
                  </a:cubicBezTo>
                  <a:cubicBezTo>
                    <a:pt x="142" y="131"/>
                    <a:pt x="154" y="129"/>
                    <a:pt x="167" y="94"/>
                  </a:cubicBezTo>
                  <a:cubicBezTo>
                    <a:pt x="167" y="94"/>
                    <a:pt x="186" y="94"/>
                    <a:pt x="204" y="15"/>
                  </a:cubicBezTo>
                  <a:cubicBezTo>
                    <a:pt x="204" y="15"/>
                    <a:pt x="180" y="0"/>
                    <a:pt x="166" y="8"/>
                  </a:cubicBezTo>
                  <a:close/>
                  <a:moveTo>
                    <a:pt x="153" y="371"/>
                  </a:moveTo>
                  <a:cubicBezTo>
                    <a:pt x="145" y="420"/>
                    <a:pt x="75" y="389"/>
                    <a:pt x="75" y="389"/>
                  </a:cubicBezTo>
                  <a:cubicBezTo>
                    <a:pt x="38" y="383"/>
                    <a:pt x="94" y="355"/>
                    <a:pt x="94" y="355"/>
                  </a:cubicBezTo>
                  <a:cubicBezTo>
                    <a:pt x="135" y="334"/>
                    <a:pt x="135" y="334"/>
                    <a:pt x="135" y="334"/>
                  </a:cubicBezTo>
                  <a:cubicBezTo>
                    <a:pt x="172" y="319"/>
                    <a:pt x="153" y="371"/>
                    <a:pt x="153" y="371"/>
                  </a:cubicBezTo>
                  <a:close/>
                  <a:moveTo>
                    <a:pt x="141" y="58"/>
                  </a:moveTo>
                  <a:cubicBezTo>
                    <a:pt x="141" y="58"/>
                    <a:pt x="140" y="53"/>
                    <a:pt x="146" y="49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61" y="38"/>
                    <a:pt x="152" y="74"/>
                    <a:pt x="141" y="5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0" name="Freeform 11"/>
            <p:cNvSpPr>
              <a:spLocks noEditPoints="1"/>
            </p:cNvSpPr>
            <p:nvPr/>
          </p:nvSpPr>
          <p:spPr bwMode="auto">
            <a:xfrm>
              <a:off x="1180081" y="497651"/>
              <a:ext cx="237801" cy="423812"/>
            </a:xfrm>
            <a:custGeom>
              <a:avLst/>
              <a:gdLst>
                <a:gd name="T0" fmla="*/ 136 w 233"/>
                <a:gd name="T1" fmla="*/ 295 h 413"/>
                <a:gd name="T2" fmla="*/ 171 w 233"/>
                <a:gd name="T3" fmla="*/ 228 h 413"/>
                <a:gd name="T4" fmla="*/ 167 w 233"/>
                <a:gd name="T5" fmla="*/ 210 h 413"/>
                <a:gd name="T6" fmla="*/ 172 w 233"/>
                <a:gd name="T7" fmla="*/ 199 h 413"/>
                <a:gd name="T8" fmla="*/ 162 w 233"/>
                <a:gd name="T9" fmla="*/ 191 h 413"/>
                <a:gd name="T10" fmla="*/ 141 w 233"/>
                <a:gd name="T11" fmla="*/ 171 h 413"/>
                <a:gd name="T12" fmla="*/ 153 w 233"/>
                <a:gd name="T13" fmla="*/ 156 h 413"/>
                <a:gd name="T14" fmla="*/ 202 w 233"/>
                <a:gd name="T15" fmla="*/ 127 h 413"/>
                <a:gd name="T16" fmla="*/ 226 w 233"/>
                <a:gd name="T17" fmla="*/ 71 h 413"/>
                <a:gd name="T18" fmla="*/ 214 w 233"/>
                <a:gd name="T19" fmla="*/ 54 h 413"/>
                <a:gd name="T20" fmla="*/ 199 w 233"/>
                <a:gd name="T21" fmla="*/ 73 h 413"/>
                <a:gd name="T22" fmla="*/ 157 w 233"/>
                <a:gd name="T23" fmla="*/ 106 h 413"/>
                <a:gd name="T24" fmla="*/ 179 w 233"/>
                <a:gd name="T25" fmla="*/ 41 h 413"/>
                <a:gd name="T26" fmla="*/ 176 w 233"/>
                <a:gd name="T27" fmla="*/ 18 h 413"/>
                <a:gd name="T28" fmla="*/ 162 w 233"/>
                <a:gd name="T29" fmla="*/ 35 h 413"/>
                <a:gd name="T30" fmla="*/ 106 w 233"/>
                <a:gd name="T31" fmla="*/ 145 h 413"/>
                <a:gd name="T32" fmla="*/ 72 w 233"/>
                <a:gd name="T33" fmla="*/ 163 h 413"/>
                <a:gd name="T34" fmla="*/ 53 w 233"/>
                <a:gd name="T35" fmla="*/ 181 h 413"/>
                <a:gd name="T36" fmla="*/ 82 w 233"/>
                <a:gd name="T37" fmla="*/ 204 h 413"/>
                <a:gd name="T38" fmla="*/ 48 w 233"/>
                <a:gd name="T39" fmla="*/ 276 h 413"/>
                <a:gd name="T40" fmla="*/ 38 w 233"/>
                <a:gd name="T41" fmla="*/ 296 h 413"/>
                <a:gd name="T42" fmla="*/ 62 w 233"/>
                <a:gd name="T43" fmla="*/ 313 h 413"/>
                <a:gd name="T44" fmla="*/ 101 w 233"/>
                <a:gd name="T45" fmla="*/ 291 h 413"/>
                <a:gd name="T46" fmla="*/ 104 w 233"/>
                <a:gd name="T47" fmla="*/ 299 h 413"/>
                <a:gd name="T48" fmla="*/ 93 w 233"/>
                <a:gd name="T49" fmla="*/ 331 h 413"/>
                <a:gd name="T50" fmla="*/ 58 w 233"/>
                <a:gd name="T51" fmla="*/ 357 h 413"/>
                <a:gd name="T52" fmla="*/ 40 w 233"/>
                <a:gd name="T53" fmla="*/ 361 h 413"/>
                <a:gd name="T54" fmla="*/ 37 w 233"/>
                <a:gd name="T55" fmla="*/ 400 h 413"/>
                <a:gd name="T56" fmla="*/ 61 w 233"/>
                <a:gd name="T57" fmla="*/ 392 h 413"/>
                <a:gd name="T58" fmla="*/ 78 w 233"/>
                <a:gd name="T59" fmla="*/ 365 h 413"/>
                <a:gd name="T60" fmla="*/ 127 w 233"/>
                <a:gd name="T61" fmla="*/ 403 h 413"/>
                <a:gd name="T62" fmla="*/ 136 w 233"/>
                <a:gd name="T63" fmla="*/ 365 h 413"/>
                <a:gd name="T64" fmla="*/ 136 w 233"/>
                <a:gd name="T65" fmla="*/ 295 h 413"/>
                <a:gd name="T66" fmla="*/ 100 w 233"/>
                <a:gd name="T67" fmla="*/ 260 h 413"/>
                <a:gd name="T68" fmla="*/ 79 w 233"/>
                <a:gd name="T69" fmla="*/ 273 h 413"/>
                <a:gd name="T70" fmla="*/ 97 w 233"/>
                <a:gd name="T71" fmla="*/ 210 h 413"/>
                <a:gd name="T72" fmla="*/ 125 w 233"/>
                <a:gd name="T73" fmla="*/ 181 h 413"/>
                <a:gd name="T74" fmla="*/ 112 w 233"/>
                <a:gd name="T75" fmla="*/ 233 h 413"/>
                <a:gd name="T76" fmla="*/ 100 w 233"/>
                <a:gd name="T77" fmla="*/ 26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3" h="413">
                  <a:moveTo>
                    <a:pt x="136" y="295"/>
                  </a:moveTo>
                  <a:cubicBezTo>
                    <a:pt x="136" y="295"/>
                    <a:pt x="129" y="275"/>
                    <a:pt x="171" y="228"/>
                  </a:cubicBezTo>
                  <a:cubicBezTo>
                    <a:pt x="167" y="210"/>
                    <a:pt x="167" y="210"/>
                    <a:pt x="167" y="210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62" y="191"/>
                    <a:pt x="162" y="191"/>
                    <a:pt x="162" y="191"/>
                  </a:cubicBezTo>
                  <a:cubicBezTo>
                    <a:pt x="162" y="191"/>
                    <a:pt x="161" y="171"/>
                    <a:pt x="141" y="171"/>
                  </a:cubicBezTo>
                  <a:cubicBezTo>
                    <a:pt x="141" y="171"/>
                    <a:pt x="130" y="168"/>
                    <a:pt x="153" y="156"/>
                  </a:cubicBezTo>
                  <a:cubicBezTo>
                    <a:pt x="202" y="127"/>
                    <a:pt x="202" y="127"/>
                    <a:pt x="202" y="127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6" y="71"/>
                    <a:pt x="233" y="61"/>
                    <a:pt x="214" y="54"/>
                  </a:cubicBezTo>
                  <a:cubicBezTo>
                    <a:pt x="214" y="54"/>
                    <a:pt x="212" y="67"/>
                    <a:pt x="199" y="73"/>
                  </a:cubicBezTo>
                  <a:cubicBezTo>
                    <a:pt x="186" y="79"/>
                    <a:pt x="167" y="96"/>
                    <a:pt x="157" y="106"/>
                  </a:cubicBezTo>
                  <a:cubicBezTo>
                    <a:pt x="157" y="106"/>
                    <a:pt x="177" y="53"/>
                    <a:pt x="179" y="41"/>
                  </a:cubicBezTo>
                  <a:cubicBezTo>
                    <a:pt x="176" y="18"/>
                    <a:pt x="176" y="18"/>
                    <a:pt x="176" y="18"/>
                  </a:cubicBezTo>
                  <a:cubicBezTo>
                    <a:pt x="176" y="18"/>
                    <a:pt x="164" y="0"/>
                    <a:pt x="162" y="35"/>
                  </a:cubicBezTo>
                  <a:cubicBezTo>
                    <a:pt x="106" y="145"/>
                    <a:pt x="106" y="145"/>
                    <a:pt x="106" y="145"/>
                  </a:cubicBezTo>
                  <a:cubicBezTo>
                    <a:pt x="72" y="163"/>
                    <a:pt x="72" y="163"/>
                    <a:pt x="72" y="163"/>
                  </a:cubicBezTo>
                  <a:cubicBezTo>
                    <a:pt x="72" y="163"/>
                    <a:pt x="38" y="156"/>
                    <a:pt x="53" y="181"/>
                  </a:cubicBezTo>
                  <a:cubicBezTo>
                    <a:pt x="82" y="204"/>
                    <a:pt x="82" y="204"/>
                    <a:pt x="82" y="204"/>
                  </a:cubicBezTo>
                  <a:cubicBezTo>
                    <a:pt x="48" y="276"/>
                    <a:pt x="48" y="276"/>
                    <a:pt x="48" y="276"/>
                  </a:cubicBezTo>
                  <a:cubicBezTo>
                    <a:pt x="38" y="296"/>
                    <a:pt x="38" y="296"/>
                    <a:pt x="38" y="296"/>
                  </a:cubicBezTo>
                  <a:cubicBezTo>
                    <a:pt x="62" y="313"/>
                    <a:pt x="62" y="313"/>
                    <a:pt x="62" y="313"/>
                  </a:cubicBezTo>
                  <a:cubicBezTo>
                    <a:pt x="101" y="291"/>
                    <a:pt x="101" y="291"/>
                    <a:pt x="101" y="291"/>
                  </a:cubicBezTo>
                  <a:cubicBezTo>
                    <a:pt x="101" y="291"/>
                    <a:pt x="106" y="291"/>
                    <a:pt x="104" y="299"/>
                  </a:cubicBezTo>
                  <a:cubicBezTo>
                    <a:pt x="93" y="331"/>
                    <a:pt x="93" y="331"/>
                    <a:pt x="93" y="331"/>
                  </a:cubicBezTo>
                  <a:cubicBezTo>
                    <a:pt x="93" y="331"/>
                    <a:pt x="67" y="358"/>
                    <a:pt x="58" y="357"/>
                  </a:cubicBezTo>
                  <a:cubicBezTo>
                    <a:pt x="58" y="357"/>
                    <a:pt x="54" y="357"/>
                    <a:pt x="40" y="361"/>
                  </a:cubicBezTo>
                  <a:cubicBezTo>
                    <a:pt x="40" y="361"/>
                    <a:pt x="0" y="381"/>
                    <a:pt x="37" y="400"/>
                  </a:cubicBezTo>
                  <a:cubicBezTo>
                    <a:pt x="37" y="400"/>
                    <a:pt x="48" y="413"/>
                    <a:pt x="61" y="392"/>
                  </a:cubicBezTo>
                  <a:cubicBezTo>
                    <a:pt x="78" y="365"/>
                    <a:pt x="78" y="365"/>
                    <a:pt x="78" y="365"/>
                  </a:cubicBezTo>
                  <a:cubicBezTo>
                    <a:pt x="127" y="403"/>
                    <a:pt x="127" y="403"/>
                    <a:pt x="127" y="403"/>
                  </a:cubicBezTo>
                  <a:cubicBezTo>
                    <a:pt x="127" y="403"/>
                    <a:pt x="138" y="390"/>
                    <a:pt x="136" y="365"/>
                  </a:cubicBezTo>
                  <a:lnTo>
                    <a:pt x="136" y="295"/>
                  </a:lnTo>
                  <a:close/>
                  <a:moveTo>
                    <a:pt x="100" y="260"/>
                  </a:moveTo>
                  <a:cubicBezTo>
                    <a:pt x="79" y="273"/>
                    <a:pt x="79" y="273"/>
                    <a:pt x="79" y="273"/>
                  </a:cubicBezTo>
                  <a:cubicBezTo>
                    <a:pt x="97" y="210"/>
                    <a:pt x="97" y="210"/>
                    <a:pt x="97" y="210"/>
                  </a:cubicBezTo>
                  <a:cubicBezTo>
                    <a:pt x="104" y="190"/>
                    <a:pt x="125" y="181"/>
                    <a:pt x="125" y="181"/>
                  </a:cubicBezTo>
                  <a:cubicBezTo>
                    <a:pt x="125" y="200"/>
                    <a:pt x="112" y="233"/>
                    <a:pt x="112" y="233"/>
                  </a:cubicBezTo>
                  <a:cubicBezTo>
                    <a:pt x="107" y="250"/>
                    <a:pt x="100" y="260"/>
                    <a:pt x="100" y="26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sp>
          <p:nvSpPr>
            <p:cNvPr id="22" name="Freeform 12"/>
            <p:cNvSpPr/>
            <p:nvPr/>
          </p:nvSpPr>
          <p:spPr bwMode="auto">
            <a:xfrm>
              <a:off x="1313008" y="816589"/>
              <a:ext cx="84590" cy="75095"/>
            </a:xfrm>
            <a:custGeom>
              <a:avLst/>
              <a:gdLst>
                <a:gd name="T0" fmla="*/ 61 w 83"/>
                <a:gd name="T1" fmla="*/ 10 h 73"/>
                <a:gd name="T2" fmla="*/ 26 w 83"/>
                <a:gd name="T3" fmla="*/ 0 h 73"/>
                <a:gd name="T4" fmla="*/ 21 w 83"/>
                <a:gd name="T5" fmla="*/ 13 h 73"/>
                <a:gd name="T6" fmla="*/ 44 w 83"/>
                <a:gd name="T7" fmla="*/ 46 h 73"/>
                <a:gd name="T8" fmla="*/ 68 w 83"/>
                <a:gd name="T9" fmla="*/ 52 h 73"/>
                <a:gd name="T10" fmla="*/ 76 w 83"/>
                <a:gd name="T11" fmla="*/ 35 h 73"/>
                <a:gd name="T12" fmla="*/ 61 w 83"/>
                <a:gd name="T13" fmla="*/ 1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73">
                  <a:moveTo>
                    <a:pt x="61" y="1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0" y="0"/>
                    <a:pt x="21" y="13"/>
                  </a:cubicBezTo>
                  <a:cubicBezTo>
                    <a:pt x="21" y="13"/>
                    <a:pt x="39" y="31"/>
                    <a:pt x="44" y="46"/>
                  </a:cubicBezTo>
                  <a:cubicBezTo>
                    <a:pt x="44" y="46"/>
                    <a:pt x="49" y="73"/>
                    <a:pt x="68" y="52"/>
                  </a:cubicBezTo>
                  <a:cubicBezTo>
                    <a:pt x="76" y="35"/>
                    <a:pt x="76" y="35"/>
                    <a:pt x="76" y="35"/>
                  </a:cubicBezTo>
                  <a:cubicBezTo>
                    <a:pt x="76" y="35"/>
                    <a:pt x="83" y="19"/>
                    <a:pt x="61" y="1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51445" tIns="25721" rIns="51445" bIns="25721" numCol="1" anchor="t" anchorCtr="0" compatLnSpc="1"/>
            <a:lstStyle/>
            <a:p>
              <a:pPr defTabSz="685800"/>
              <a:endParaRPr lang="zh-CN" altLang="en-US" sz="1015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endParaRPr>
            </a:p>
          </p:txBody>
        </p:sp>
        <p:grpSp>
          <p:nvGrpSpPr>
            <p:cNvPr id="23" name="组合 28"/>
            <p:cNvGrpSpPr/>
            <p:nvPr/>
          </p:nvGrpSpPr>
          <p:grpSpPr>
            <a:xfrm>
              <a:off x="232331" y="500672"/>
              <a:ext cx="476896" cy="481212"/>
              <a:chOff x="232331" y="500672"/>
              <a:chExt cx="476896" cy="481212"/>
            </a:xfrm>
            <a:grpFill/>
          </p:grpSpPr>
          <p:sp>
            <p:nvSpPr>
              <p:cNvPr id="24" name="Freeform 13"/>
              <p:cNvSpPr>
                <a:spLocks noEditPoints="1"/>
              </p:cNvSpPr>
              <p:nvPr/>
            </p:nvSpPr>
            <p:spPr bwMode="auto">
              <a:xfrm>
                <a:off x="232331" y="500672"/>
                <a:ext cx="476896" cy="481212"/>
              </a:xfrm>
              <a:custGeom>
                <a:avLst/>
                <a:gdLst>
                  <a:gd name="T0" fmla="*/ 234 w 467"/>
                  <a:gd name="T1" fmla="*/ 0 h 469"/>
                  <a:gd name="T2" fmla="*/ 0 w 467"/>
                  <a:gd name="T3" fmla="*/ 235 h 469"/>
                  <a:gd name="T4" fmla="*/ 234 w 467"/>
                  <a:gd name="T5" fmla="*/ 469 h 469"/>
                  <a:gd name="T6" fmla="*/ 467 w 467"/>
                  <a:gd name="T7" fmla="*/ 235 h 469"/>
                  <a:gd name="T8" fmla="*/ 234 w 467"/>
                  <a:gd name="T9" fmla="*/ 0 h 469"/>
                  <a:gd name="T10" fmla="*/ 234 w 467"/>
                  <a:gd name="T11" fmla="*/ 461 h 469"/>
                  <a:gd name="T12" fmla="*/ 9 w 467"/>
                  <a:gd name="T13" fmla="*/ 235 h 469"/>
                  <a:gd name="T14" fmla="*/ 234 w 467"/>
                  <a:gd name="T15" fmla="*/ 9 h 469"/>
                  <a:gd name="T16" fmla="*/ 459 w 467"/>
                  <a:gd name="T17" fmla="*/ 235 h 469"/>
                  <a:gd name="T18" fmla="*/ 234 w 467"/>
                  <a:gd name="T19" fmla="*/ 461 h 4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67" h="469">
                    <a:moveTo>
                      <a:pt x="234" y="0"/>
                    </a:moveTo>
                    <a:cubicBezTo>
                      <a:pt x="105" y="0"/>
                      <a:pt x="0" y="105"/>
                      <a:pt x="0" y="235"/>
                    </a:cubicBezTo>
                    <a:cubicBezTo>
                      <a:pt x="0" y="364"/>
                      <a:pt x="105" y="469"/>
                      <a:pt x="234" y="469"/>
                    </a:cubicBezTo>
                    <a:cubicBezTo>
                      <a:pt x="363" y="469"/>
                      <a:pt x="467" y="364"/>
                      <a:pt x="467" y="235"/>
                    </a:cubicBezTo>
                    <a:cubicBezTo>
                      <a:pt x="467" y="105"/>
                      <a:pt x="363" y="0"/>
                      <a:pt x="234" y="0"/>
                    </a:cubicBezTo>
                    <a:close/>
                    <a:moveTo>
                      <a:pt x="234" y="461"/>
                    </a:moveTo>
                    <a:cubicBezTo>
                      <a:pt x="109" y="461"/>
                      <a:pt x="9" y="360"/>
                      <a:pt x="9" y="235"/>
                    </a:cubicBezTo>
                    <a:cubicBezTo>
                      <a:pt x="9" y="110"/>
                      <a:pt x="109" y="9"/>
                      <a:pt x="234" y="9"/>
                    </a:cubicBezTo>
                    <a:cubicBezTo>
                      <a:pt x="358" y="9"/>
                      <a:pt x="459" y="110"/>
                      <a:pt x="459" y="235"/>
                    </a:cubicBezTo>
                    <a:cubicBezTo>
                      <a:pt x="459" y="360"/>
                      <a:pt x="358" y="461"/>
                      <a:pt x="234" y="46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7" name="Freeform 14"/>
              <p:cNvSpPr/>
              <p:nvPr/>
            </p:nvSpPr>
            <p:spPr bwMode="auto">
              <a:xfrm>
                <a:off x="427405" y="919305"/>
                <a:ext cx="29779" cy="32800"/>
              </a:xfrm>
              <a:custGeom>
                <a:avLst/>
                <a:gdLst>
                  <a:gd name="T0" fmla="*/ 15 w 29"/>
                  <a:gd name="T1" fmla="*/ 20 h 32"/>
                  <a:gd name="T2" fmla="*/ 15 w 29"/>
                  <a:gd name="T3" fmla="*/ 15 h 32"/>
                  <a:gd name="T4" fmla="*/ 29 w 29"/>
                  <a:gd name="T5" fmla="*/ 17 h 32"/>
                  <a:gd name="T6" fmla="*/ 27 w 29"/>
                  <a:gd name="T7" fmla="*/ 29 h 32"/>
                  <a:gd name="T8" fmla="*/ 21 w 29"/>
                  <a:gd name="T9" fmla="*/ 31 h 32"/>
                  <a:gd name="T10" fmla="*/ 13 w 29"/>
                  <a:gd name="T11" fmla="*/ 31 h 32"/>
                  <a:gd name="T12" fmla="*/ 5 w 29"/>
                  <a:gd name="T13" fmla="*/ 28 h 32"/>
                  <a:gd name="T14" fmla="*/ 1 w 29"/>
                  <a:gd name="T15" fmla="*/ 22 h 32"/>
                  <a:gd name="T16" fmla="*/ 0 w 29"/>
                  <a:gd name="T17" fmla="*/ 14 h 32"/>
                  <a:gd name="T18" fmla="*/ 3 w 29"/>
                  <a:gd name="T19" fmla="*/ 6 h 32"/>
                  <a:gd name="T20" fmla="*/ 10 w 29"/>
                  <a:gd name="T21" fmla="*/ 1 h 32"/>
                  <a:gd name="T22" fmla="*/ 18 w 29"/>
                  <a:gd name="T23" fmla="*/ 1 h 32"/>
                  <a:gd name="T24" fmla="*/ 26 w 29"/>
                  <a:gd name="T25" fmla="*/ 4 h 32"/>
                  <a:gd name="T26" fmla="*/ 29 w 29"/>
                  <a:gd name="T27" fmla="*/ 11 h 32"/>
                  <a:gd name="T28" fmla="*/ 23 w 29"/>
                  <a:gd name="T29" fmla="*/ 11 h 32"/>
                  <a:gd name="T30" fmla="*/ 21 w 29"/>
                  <a:gd name="T31" fmla="*/ 8 h 32"/>
                  <a:gd name="T32" fmla="*/ 17 w 29"/>
                  <a:gd name="T33" fmla="*/ 6 h 32"/>
                  <a:gd name="T34" fmla="*/ 10 w 29"/>
                  <a:gd name="T35" fmla="*/ 7 h 32"/>
                  <a:gd name="T36" fmla="*/ 7 w 29"/>
                  <a:gd name="T37" fmla="*/ 14 h 32"/>
                  <a:gd name="T38" fmla="*/ 8 w 29"/>
                  <a:gd name="T39" fmla="*/ 23 h 32"/>
                  <a:gd name="T40" fmla="*/ 14 w 29"/>
                  <a:gd name="T41" fmla="*/ 26 h 32"/>
                  <a:gd name="T42" fmla="*/ 17 w 29"/>
                  <a:gd name="T43" fmla="*/ 26 h 32"/>
                  <a:gd name="T44" fmla="*/ 21 w 29"/>
                  <a:gd name="T45" fmla="*/ 25 h 32"/>
                  <a:gd name="T46" fmla="*/ 22 w 29"/>
                  <a:gd name="T47" fmla="*/ 21 h 32"/>
                  <a:gd name="T48" fmla="*/ 15 w 29"/>
                  <a:gd name="T4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32">
                    <a:moveTo>
                      <a:pt x="15" y="20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9" y="17"/>
                      <a:pt x="29" y="17"/>
                      <a:pt x="29" y="1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5" y="30"/>
                      <a:pt x="23" y="30"/>
                      <a:pt x="21" y="31"/>
                    </a:cubicBezTo>
                    <a:cubicBezTo>
                      <a:pt x="18" y="32"/>
                      <a:pt x="16" y="32"/>
                      <a:pt x="13" y="31"/>
                    </a:cubicBezTo>
                    <a:cubicBezTo>
                      <a:pt x="10" y="31"/>
                      <a:pt x="7" y="30"/>
                      <a:pt x="5" y="28"/>
                    </a:cubicBezTo>
                    <a:cubicBezTo>
                      <a:pt x="3" y="26"/>
                      <a:pt x="2" y="24"/>
                      <a:pt x="1" y="22"/>
                    </a:cubicBezTo>
                    <a:cubicBezTo>
                      <a:pt x="0" y="19"/>
                      <a:pt x="0" y="16"/>
                      <a:pt x="0" y="14"/>
                    </a:cubicBezTo>
                    <a:cubicBezTo>
                      <a:pt x="1" y="11"/>
                      <a:pt x="2" y="8"/>
                      <a:pt x="3" y="6"/>
                    </a:cubicBezTo>
                    <a:cubicBezTo>
                      <a:pt x="5" y="3"/>
                      <a:pt x="7" y="2"/>
                      <a:pt x="10" y="1"/>
                    </a:cubicBezTo>
                    <a:cubicBezTo>
                      <a:pt x="12" y="0"/>
                      <a:pt x="15" y="0"/>
                      <a:pt x="18" y="1"/>
                    </a:cubicBezTo>
                    <a:cubicBezTo>
                      <a:pt x="21" y="1"/>
                      <a:pt x="24" y="2"/>
                      <a:pt x="26" y="4"/>
                    </a:cubicBezTo>
                    <a:cubicBezTo>
                      <a:pt x="28" y="6"/>
                      <a:pt x="29" y="8"/>
                      <a:pt x="29" y="11"/>
                    </a:cubicBezTo>
                    <a:cubicBezTo>
                      <a:pt x="23" y="11"/>
                      <a:pt x="23" y="11"/>
                      <a:pt x="23" y="11"/>
                    </a:cubicBezTo>
                    <a:cubicBezTo>
                      <a:pt x="23" y="10"/>
                      <a:pt x="22" y="9"/>
                      <a:pt x="21" y="8"/>
                    </a:cubicBezTo>
                    <a:cubicBezTo>
                      <a:pt x="20" y="7"/>
                      <a:pt x="18" y="6"/>
                      <a:pt x="17" y="6"/>
                    </a:cubicBezTo>
                    <a:cubicBezTo>
                      <a:pt x="14" y="5"/>
                      <a:pt x="12" y="6"/>
                      <a:pt x="10" y="7"/>
                    </a:cubicBezTo>
                    <a:cubicBezTo>
                      <a:pt x="8" y="9"/>
                      <a:pt x="7" y="11"/>
                      <a:pt x="7" y="14"/>
                    </a:cubicBezTo>
                    <a:cubicBezTo>
                      <a:pt x="6" y="18"/>
                      <a:pt x="6" y="21"/>
                      <a:pt x="8" y="23"/>
                    </a:cubicBezTo>
                    <a:cubicBezTo>
                      <a:pt x="9" y="25"/>
                      <a:pt x="11" y="26"/>
                      <a:pt x="14" y="26"/>
                    </a:cubicBezTo>
                    <a:cubicBezTo>
                      <a:pt x="15" y="26"/>
                      <a:pt x="16" y="26"/>
                      <a:pt x="17" y="26"/>
                    </a:cubicBezTo>
                    <a:cubicBezTo>
                      <a:pt x="19" y="26"/>
                      <a:pt x="20" y="25"/>
                      <a:pt x="21" y="25"/>
                    </a:cubicBezTo>
                    <a:cubicBezTo>
                      <a:pt x="22" y="21"/>
                      <a:pt x="22" y="21"/>
                      <a:pt x="22" y="21"/>
                    </a:cubicBezTo>
                    <a:lnTo>
                      <a:pt x="15" y="2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29" name="Freeform 15"/>
              <p:cNvSpPr/>
              <p:nvPr/>
            </p:nvSpPr>
            <p:spPr bwMode="auto">
              <a:xfrm>
                <a:off x="391584" y="908947"/>
                <a:ext cx="34095" cy="37116"/>
              </a:xfrm>
              <a:custGeom>
                <a:avLst/>
                <a:gdLst>
                  <a:gd name="T0" fmla="*/ 0 w 79"/>
                  <a:gd name="T1" fmla="*/ 67 h 86"/>
                  <a:gd name="T2" fmla="*/ 24 w 79"/>
                  <a:gd name="T3" fmla="*/ 0 h 86"/>
                  <a:gd name="T4" fmla="*/ 36 w 79"/>
                  <a:gd name="T5" fmla="*/ 5 h 86"/>
                  <a:gd name="T6" fmla="*/ 48 w 79"/>
                  <a:gd name="T7" fmla="*/ 60 h 86"/>
                  <a:gd name="T8" fmla="*/ 64 w 79"/>
                  <a:gd name="T9" fmla="*/ 14 h 86"/>
                  <a:gd name="T10" fmla="*/ 79 w 79"/>
                  <a:gd name="T11" fmla="*/ 19 h 86"/>
                  <a:gd name="T12" fmla="*/ 55 w 79"/>
                  <a:gd name="T13" fmla="*/ 86 h 86"/>
                  <a:gd name="T14" fmla="*/ 41 w 79"/>
                  <a:gd name="T15" fmla="*/ 81 h 86"/>
                  <a:gd name="T16" fmla="*/ 29 w 79"/>
                  <a:gd name="T17" fmla="*/ 26 h 86"/>
                  <a:gd name="T18" fmla="*/ 12 w 79"/>
                  <a:gd name="T19" fmla="*/ 72 h 86"/>
                  <a:gd name="T20" fmla="*/ 0 w 79"/>
                  <a:gd name="T21" fmla="*/ 67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9" h="86">
                    <a:moveTo>
                      <a:pt x="0" y="67"/>
                    </a:moveTo>
                    <a:lnTo>
                      <a:pt x="24" y="0"/>
                    </a:lnTo>
                    <a:lnTo>
                      <a:pt x="36" y="5"/>
                    </a:lnTo>
                    <a:lnTo>
                      <a:pt x="48" y="60"/>
                    </a:lnTo>
                    <a:lnTo>
                      <a:pt x="64" y="14"/>
                    </a:lnTo>
                    <a:lnTo>
                      <a:pt x="79" y="19"/>
                    </a:lnTo>
                    <a:lnTo>
                      <a:pt x="55" y="86"/>
                    </a:lnTo>
                    <a:lnTo>
                      <a:pt x="41" y="81"/>
                    </a:lnTo>
                    <a:lnTo>
                      <a:pt x="29" y="26"/>
                    </a:lnTo>
                    <a:lnTo>
                      <a:pt x="12" y="72"/>
                    </a:lnTo>
                    <a:lnTo>
                      <a:pt x="0" y="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0" name="Freeform 16"/>
              <p:cNvSpPr/>
              <p:nvPr/>
            </p:nvSpPr>
            <p:spPr bwMode="auto">
              <a:xfrm>
                <a:off x="303110" y="850684"/>
                <a:ext cx="39705" cy="38842"/>
              </a:xfrm>
              <a:custGeom>
                <a:avLst/>
                <a:gdLst>
                  <a:gd name="T0" fmla="*/ 0 w 92"/>
                  <a:gd name="T1" fmla="*/ 47 h 90"/>
                  <a:gd name="T2" fmla="*/ 56 w 92"/>
                  <a:gd name="T3" fmla="*/ 0 h 90"/>
                  <a:gd name="T4" fmla="*/ 66 w 92"/>
                  <a:gd name="T5" fmla="*/ 12 h 90"/>
                  <a:gd name="T6" fmla="*/ 47 w 92"/>
                  <a:gd name="T7" fmla="*/ 64 h 90"/>
                  <a:gd name="T8" fmla="*/ 85 w 92"/>
                  <a:gd name="T9" fmla="*/ 33 h 90"/>
                  <a:gd name="T10" fmla="*/ 92 w 92"/>
                  <a:gd name="T11" fmla="*/ 43 h 90"/>
                  <a:gd name="T12" fmla="*/ 37 w 92"/>
                  <a:gd name="T13" fmla="*/ 90 h 90"/>
                  <a:gd name="T14" fmla="*/ 28 w 92"/>
                  <a:gd name="T15" fmla="*/ 78 h 90"/>
                  <a:gd name="T16" fmla="*/ 45 w 92"/>
                  <a:gd name="T17" fmla="*/ 26 h 90"/>
                  <a:gd name="T18" fmla="*/ 9 w 92"/>
                  <a:gd name="T19" fmla="*/ 57 h 90"/>
                  <a:gd name="T20" fmla="*/ 0 w 92"/>
                  <a:gd name="T21" fmla="*/ 47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2" h="90">
                    <a:moveTo>
                      <a:pt x="0" y="47"/>
                    </a:moveTo>
                    <a:lnTo>
                      <a:pt x="56" y="0"/>
                    </a:lnTo>
                    <a:lnTo>
                      <a:pt x="66" y="12"/>
                    </a:lnTo>
                    <a:lnTo>
                      <a:pt x="47" y="64"/>
                    </a:lnTo>
                    <a:lnTo>
                      <a:pt x="85" y="33"/>
                    </a:lnTo>
                    <a:lnTo>
                      <a:pt x="92" y="43"/>
                    </a:lnTo>
                    <a:lnTo>
                      <a:pt x="37" y="90"/>
                    </a:lnTo>
                    <a:lnTo>
                      <a:pt x="28" y="78"/>
                    </a:lnTo>
                    <a:lnTo>
                      <a:pt x="45" y="26"/>
                    </a:lnTo>
                    <a:lnTo>
                      <a:pt x="9" y="5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1" name="Freeform 17"/>
              <p:cNvSpPr>
                <a:spLocks noEditPoints="1"/>
              </p:cNvSpPr>
              <p:nvPr/>
            </p:nvSpPr>
            <p:spPr bwMode="auto">
              <a:xfrm>
                <a:off x="360079" y="896863"/>
                <a:ext cx="32800" cy="32800"/>
              </a:xfrm>
              <a:custGeom>
                <a:avLst/>
                <a:gdLst>
                  <a:gd name="T0" fmla="*/ 15 w 32"/>
                  <a:gd name="T1" fmla="*/ 6 h 32"/>
                  <a:gd name="T2" fmla="*/ 21 w 32"/>
                  <a:gd name="T3" fmla="*/ 7 h 32"/>
                  <a:gd name="T4" fmla="*/ 25 w 32"/>
                  <a:gd name="T5" fmla="*/ 13 h 32"/>
                  <a:gd name="T6" fmla="*/ 23 w 32"/>
                  <a:gd name="T7" fmla="*/ 20 h 32"/>
                  <a:gd name="T8" fmla="*/ 17 w 32"/>
                  <a:gd name="T9" fmla="*/ 26 h 32"/>
                  <a:gd name="T10" fmla="*/ 11 w 32"/>
                  <a:gd name="T11" fmla="*/ 25 h 32"/>
                  <a:gd name="T12" fmla="*/ 7 w 32"/>
                  <a:gd name="T13" fmla="*/ 20 h 32"/>
                  <a:gd name="T14" fmla="*/ 9 w 32"/>
                  <a:gd name="T15" fmla="*/ 12 h 32"/>
                  <a:gd name="T16" fmla="*/ 15 w 32"/>
                  <a:gd name="T17" fmla="*/ 6 h 32"/>
                  <a:gd name="T18" fmla="*/ 1 w 32"/>
                  <a:gd name="T19" fmla="*/ 20 h 32"/>
                  <a:gd name="T20" fmla="*/ 8 w 32"/>
                  <a:gd name="T21" fmla="*/ 29 h 32"/>
                  <a:gd name="T22" fmla="*/ 19 w 32"/>
                  <a:gd name="T23" fmla="*/ 31 h 32"/>
                  <a:gd name="T24" fmla="*/ 29 w 32"/>
                  <a:gd name="T25" fmla="*/ 24 h 32"/>
                  <a:gd name="T26" fmla="*/ 31 w 32"/>
                  <a:gd name="T27" fmla="*/ 12 h 32"/>
                  <a:gd name="T28" fmla="*/ 24 w 32"/>
                  <a:gd name="T29" fmla="*/ 3 h 32"/>
                  <a:gd name="T30" fmla="*/ 18 w 32"/>
                  <a:gd name="T31" fmla="*/ 1 h 32"/>
                  <a:gd name="T32" fmla="*/ 13 w 32"/>
                  <a:gd name="T33" fmla="*/ 1 h 32"/>
                  <a:gd name="T34" fmla="*/ 8 w 32"/>
                  <a:gd name="T35" fmla="*/ 3 h 32"/>
                  <a:gd name="T36" fmla="*/ 3 w 32"/>
                  <a:gd name="T37" fmla="*/ 9 h 32"/>
                  <a:gd name="T38" fmla="*/ 1 w 32"/>
                  <a:gd name="T39" fmla="*/ 2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32">
                    <a:moveTo>
                      <a:pt x="15" y="6"/>
                    </a:moveTo>
                    <a:cubicBezTo>
                      <a:pt x="17" y="6"/>
                      <a:pt x="19" y="6"/>
                      <a:pt x="21" y="7"/>
                    </a:cubicBezTo>
                    <a:cubicBezTo>
                      <a:pt x="24" y="9"/>
                      <a:pt x="25" y="10"/>
                      <a:pt x="25" y="13"/>
                    </a:cubicBezTo>
                    <a:cubicBezTo>
                      <a:pt x="26" y="15"/>
                      <a:pt x="25" y="17"/>
                      <a:pt x="23" y="20"/>
                    </a:cubicBezTo>
                    <a:cubicBezTo>
                      <a:pt x="21" y="23"/>
                      <a:pt x="19" y="25"/>
                      <a:pt x="17" y="26"/>
                    </a:cubicBezTo>
                    <a:cubicBezTo>
                      <a:pt x="15" y="27"/>
                      <a:pt x="13" y="26"/>
                      <a:pt x="11" y="25"/>
                    </a:cubicBezTo>
                    <a:cubicBezTo>
                      <a:pt x="8" y="24"/>
                      <a:pt x="7" y="22"/>
                      <a:pt x="7" y="20"/>
                    </a:cubicBezTo>
                    <a:cubicBezTo>
                      <a:pt x="6" y="17"/>
                      <a:pt x="7" y="15"/>
                      <a:pt x="9" y="12"/>
                    </a:cubicBezTo>
                    <a:cubicBezTo>
                      <a:pt x="11" y="9"/>
                      <a:pt x="13" y="7"/>
                      <a:pt x="15" y="6"/>
                    </a:cubicBezTo>
                    <a:close/>
                    <a:moveTo>
                      <a:pt x="1" y="20"/>
                    </a:moveTo>
                    <a:cubicBezTo>
                      <a:pt x="2" y="24"/>
                      <a:pt x="4" y="27"/>
                      <a:pt x="8" y="29"/>
                    </a:cubicBezTo>
                    <a:cubicBezTo>
                      <a:pt x="12" y="32"/>
                      <a:pt x="15" y="32"/>
                      <a:pt x="19" y="31"/>
                    </a:cubicBezTo>
                    <a:cubicBezTo>
                      <a:pt x="23" y="30"/>
                      <a:pt x="26" y="28"/>
                      <a:pt x="29" y="24"/>
                    </a:cubicBezTo>
                    <a:cubicBezTo>
                      <a:pt x="31" y="20"/>
                      <a:pt x="32" y="16"/>
                      <a:pt x="31" y="12"/>
                    </a:cubicBezTo>
                    <a:cubicBezTo>
                      <a:pt x="30" y="8"/>
                      <a:pt x="28" y="5"/>
                      <a:pt x="24" y="3"/>
                    </a:cubicBezTo>
                    <a:cubicBezTo>
                      <a:pt x="22" y="2"/>
                      <a:pt x="20" y="1"/>
                      <a:pt x="18" y="1"/>
                    </a:cubicBezTo>
                    <a:cubicBezTo>
                      <a:pt x="16" y="0"/>
                      <a:pt x="15" y="0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7" y="4"/>
                      <a:pt x="5" y="6"/>
                      <a:pt x="3" y="9"/>
                    </a:cubicBezTo>
                    <a:cubicBezTo>
                      <a:pt x="1" y="13"/>
                      <a:pt x="0" y="17"/>
                      <a:pt x="1" y="2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2" name="Freeform 18"/>
              <p:cNvSpPr>
                <a:spLocks noEditPoints="1"/>
              </p:cNvSpPr>
              <p:nvPr/>
            </p:nvSpPr>
            <p:spPr bwMode="auto">
              <a:xfrm>
                <a:off x="327279" y="873989"/>
                <a:ext cx="34958" cy="34958"/>
              </a:xfrm>
              <a:custGeom>
                <a:avLst/>
                <a:gdLst>
                  <a:gd name="T0" fmla="*/ 24 w 34"/>
                  <a:gd name="T1" fmla="*/ 9 h 34"/>
                  <a:gd name="T2" fmla="*/ 27 w 34"/>
                  <a:gd name="T3" fmla="*/ 13 h 34"/>
                  <a:gd name="T4" fmla="*/ 28 w 34"/>
                  <a:gd name="T5" fmla="*/ 15 h 34"/>
                  <a:gd name="T6" fmla="*/ 28 w 34"/>
                  <a:gd name="T7" fmla="*/ 19 h 34"/>
                  <a:gd name="T8" fmla="*/ 25 w 34"/>
                  <a:gd name="T9" fmla="*/ 23 h 34"/>
                  <a:gd name="T10" fmla="*/ 21 w 34"/>
                  <a:gd name="T11" fmla="*/ 27 h 34"/>
                  <a:gd name="T12" fmla="*/ 18 w 34"/>
                  <a:gd name="T13" fmla="*/ 28 h 34"/>
                  <a:gd name="T14" fmla="*/ 15 w 34"/>
                  <a:gd name="T15" fmla="*/ 28 h 34"/>
                  <a:gd name="T16" fmla="*/ 12 w 34"/>
                  <a:gd name="T17" fmla="*/ 25 h 34"/>
                  <a:gd name="T18" fmla="*/ 8 w 34"/>
                  <a:gd name="T19" fmla="*/ 23 h 34"/>
                  <a:gd name="T20" fmla="*/ 21 w 34"/>
                  <a:gd name="T21" fmla="*/ 7 h 34"/>
                  <a:gd name="T22" fmla="*/ 24 w 34"/>
                  <a:gd name="T23" fmla="*/ 9 h 34"/>
                  <a:gd name="T24" fmla="*/ 0 w 34"/>
                  <a:gd name="T25" fmla="*/ 23 h 34"/>
                  <a:gd name="T26" fmla="*/ 9 w 34"/>
                  <a:gd name="T27" fmla="*/ 30 h 34"/>
                  <a:gd name="T28" fmla="*/ 14 w 34"/>
                  <a:gd name="T29" fmla="*/ 33 h 34"/>
                  <a:gd name="T30" fmla="*/ 19 w 34"/>
                  <a:gd name="T31" fmla="*/ 34 h 34"/>
                  <a:gd name="T32" fmla="*/ 25 w 34"/>
                  <a:gd name="T33" fmla="*/ 32 h 34"/>
                  <a:gd name="T34" fmla="*/ 29 w 34"/>
                  <a:gd name="T35" fmla="*/ 28 h 34"/>
                  <a:gd name="T36" fmla="*/ 33 w 34"/>
                  <a:gd name="T37" fmla="*/ 21 h 34"/>
                  <a:gd name="T38" fmla="*/ 34 w 34"/>
                  <a:gd name="T39" fmla="*/ 16 h 34"/>
                  <a:gd name="T40" fmla="*/ 33 w 34"/>
                  <a:gd name="T41" fmla="*/ 11 h 34"/>
                  <a:gd name="T42" fmla="*/ 29 w 34"/>
                  <a:gd name="T43" fmla="*/ 7 h 34"/>
                  <a:gd name="T44" fmla="*/ 20 w 34"/>
                  <a:gd name="T45" fmla="*/ 0 h 34"/>
                  <a:gd name="T46" fmla="*/ 0 w 34"/>
                  <a:gd name="T47" fmla="*/ 23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" h="34">
                    <a:moveTo>
                      <a:pt x="24" y="9"/>
                    </a:moveTo>
                    <a:cubicBezTo>
                      <a:pt x="25" y="11"/>
                      <a:pt x="27" y="12"/>
                      <a:pt x="27" y="13"/>
                    </a:cubicBezTo>
                    <a:cubicBezTo>
                      <a:pt x="28" y="14"/>
                      <a:pt x="28" y="14"/>
                      <a:pt x="28" y="15"/>
                    </a:cubicBezTo>
                    <a:cubicBezTo>
                      <a:pt x="29" y="16"/>
                      <a:pt x="28" y="18"/>
                      <a:pt x="28" y="19"/>
                    </a:cubicBezTo>
                    <a:cubicBezTo>
                      <a:pt x="27" y="20"/>
                      <a:pt x="26" y="22"/>
                      <a:pt x="25" y="23"/>
                    </a:cubicBezTo>
                    <a:cubicBezTo>
                      <a:pt x="23" y="25"/>
                      <a:pt x="22" y="26"/>
                      <a:pt x="21" y="27"/>
                    </a:cubicBezTo>
                    <a:cubicBezTo>
                      <a:pt x="20" y="28"/>
                      <a:pt x="18" y="28"/>
                      <a:pt x="18" y="28"/>
                    </a:cubicBezTo>
                    <a:cubicBezTo>
                      <a:pt x="17" y="28"/>
                      <a:pt x="16" y="28"/>
                      <a:pt x="15" y="28"/>
                    </a:cubicBezTo>
                    <a:cubicBezTo>
                      <a:pt x="14" y="27"/>
                      <a:pt x="13" y="27"/>
                      <a:pt x="12" y="25"/>
                    </a:cubicBezTo>
                    <a:cubicBezTo>
                      <a:pt x="8" y="23"/>
                      <a:pt x="8" y="23"/>
                      <a:pt x="8" y="23"/>
                    </a:cubicBezTo>
                    <a:cubicBezTo>
                      <a:pt x="21" y="7"/>
                      <a:pt x="21" y="7"/>
                      <a:pt x="21" y="7"/>
                    </a:cubicBezTo>
                    <a:lnTo>
                      <a:pt x="24" y="9"/>
                    </a:lnTo>
                    <a:close/>
                    <a:moveTo>
                      <a:pt x="0" y="23"/>
                    </a:moveTo>
                    <a:cubicBezTo>
                      <a:pt x="9" y="30"/>
                      <a:pt x="9" y="30"/>
                      <a:pt x="9" y="30"/>
                    </a:cubicBezTo>
                    <a:cubicBezTo>
                      <a:pt x="11" y="31"/>
                      <a:pt x="12" y="32"/>
                      <a:pt x="14" y="33"/>
                    </a:cubicBezTo>
                    <a:cubicBezTo>
                      <a:pt x="15" y="34"/>
                      <a:pt x="17" y="34"/>
                      <a:pt x="19" y="34"/>
                    </a:cubicBezTo>
                    <a:cubicBezTo>
                      <a:pt x="21" y="34"/>
                      <a:pt x="23" y="33"/>
                      <a:pt x="25" y="32"/>
                    </a:cubicBezTo>
                    <a:cubicBezTo>
                      <a:pt x="26" y="31"/>
                      <a:pt x="28" y="29"/>
                      <a:pt x="29" y="28"/>
                    </a:cubicBezTo>
                    <a:cubicBezTo>
                      <a:pt x="31" y="25"/>
                      <a:pt x="33" y="23"/>
                      <a:pt x="33" y="21"/>
                    </a:cubicBezTo>
                    <a:cubicBezTo>
                      <a:pt x="34" y="20"/>
                      <a:pt x="34" y="18"/>
                      <a:pt x="34" y="16"/>
                    </a:cubicBezTo>
                    <a:cubicBezTo>
                      <a:pt x="34" y="14"/>
                      <a:pt x="34" y="12"/>
                      <a:pt x="33" y="11"/>
                    </a:cubicBezTo>
                    <a:cubicBezTo>
                      <a:pt x="32" y="10"/>
                      <a:pt x="31" y="8"/>
                      <a:pt x="29" y="7"/>
                    </a:cubicBezTo>
                    <a:cubicBezTo>
                      <a:pt x="20" y="0"/>
                      <a:pt x="20" y="0"/>
                      <a:pt x="20" y="0"/>
                    </a:cubicBezTo>
                    <a:lnTo>
                      <a:pt x="0" y="2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3" name="Freeform 19"/>
              <p:cNvSpPr>
                <a:spLocks noEditPoints="1"/>
              </p:cNvSpPr>
              <p:nvPr/>
            </p:nvSpPr>
            <p:spPr bwMode="auto">
              <a:xfrm>
                <a:off x="282394" y="832126"/>
                <a:ext cx="36684" cy="31937"/>
              </a:xfrm>
              <a:custGeom>
                <a:avLst/>
                <a:gdLst>
                  <a:gd name="T0" fmla="*/ 38 w 85"/>
                  <a:gd name="T1" fmla="*/ 19 h 74"/>
                  <a:gd name="T2" fmla="*/ 67 w 85"/>
                  <a:gd name="T3" fmla="*/ 14 h 74"/>
                  <a:gd name="T4" fmla="*/ 50 w 85"/>
                  <a:gd name="T5" fmla="*/ 36 h 74"/>
                  <a:gd name="T6" fmla="*/ 38 w 85"/>
                  <a:gd name="T7" fmla="*/ 19 h 74"/>
                  <a:gd name="T8" fmla="*/ 85 w 85"/>
                  <a:gd name="T9" fmla="*/ 14 h 74"/>
                  <a:gd name="T10" fmla="*/ 78 w 85"/>
                  <a:gd name="T11" fmla="*/ 0 h 74"/>
                  <a:gd name="T12" fmla="*/ 0 w 85"/>
                  <a:gd name="T13" fmla="*/ 12 h 74"/>
                  <a:gd name="T14" fmla="*/ 10 w 85"/>
                  <a:gd name="T15" fmla="*/ 24 h 74"/>
                  <a:gd name="T16" fmla="*/ 26 w 85"/>
                  <a:gd name="T17" fmla="*/ 21 h 74"/>
                  <a:gd name="T18" fmla="*/ 40 w 85"/>
                  <a:gd name="T19" fmla="*/ 47 h 74"/>
                  <a:gd name="T20" fmla="*/ 29 w 85"/>
                  <a:gd name="T21" fmla="*/ 59 h 74"/>
                  <a:gd name="T22" fmla="*/ 38 w 85"/>
                  <a:gd name="T23" fmla="*/ 74 h 74"/>
                  <a:gd name="T24" fmla="*/ 85 w 85"/>
                  <a:gd name="T25" fmla="*/ 1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5" h="74">
                    <a:moveTo>
                      <a:pt x="38" y="19"/>
                    </a:moveTo>
                    <a:lnTo>
                      <a:pt x="67" y="14"/>
                    </a:lnTo>
                    <a:lnTo>
                      <a:pt x="50" y="36"/>
                    </a:lnTo>
                    <a:lnTo>
                      <a:pt x="38" y="19"/>
                    </a:lnTo>
                    <a:close/>
                    <a:moveTo>
                      <a:pt x="85" y="14"/>
                    </a:moveTo>
                    <a:lnTo>
                      <a:pt x="78" y="0"/>
                    </a:lnTo>
                    <a:lnTo>
                      <a:pt x="0" y="12"/>
                    </a:lnTo>
                    <a:lnTo>
                      <a:pt x="10" y="24"/>
                    </a:lnTo>
                    <a:lnTo>
                      <a:pt x="26" y="21"/>
                    </a:lnTo>
                    <a:lnTo>
                      <a:pt x="40" y="47"/>
                    </a:lnTo>
                    <a:lnTo>
                      <a:pt x="29" y="59"/>
                    </a:lnTo>
                    <a:lnTo>
                      <a:pt x="38" y="74"/>
                    </a:lnTo>
                    <a:lnTo>
                      <a:pt x="85" y="1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4" name="Freeform 20"/>
              <p:cNvSpPr/>
              <p:nvPr/>
            </p:nvSpPr>
            <p:spPr bwMode="auto">
              <a:xfrm>
                <a:off x="271173" y="796305"/>
                <a:ext cx="37979" cy="32800"/>
              </a:xfrm>
              <a:custGeom>
                <a:avLst/>
                <a:gdLst>
                  <a:gd name="T0" fmla="*/ 0 w 88"/>
                  <a:gd name="T1" fmla="*/ 24 h 76"/>
                  <a:gd name="T2" fmla="*/ 66 w 88"/>
                  <a:gd name="T3" fmla="*/ 0 h 76"/>
                  <a:gd name="T4" fmla="*/ 71 w 88"/>
                  <a:gd name="T5" fmla="*/ 12 h 76"/>
                  <a:gd name="T6" fmla="*/ 45 w 88"/>
                  <a:gd name="T7" fmla="*/ 24 h 76"/>
                  <a:gd name="T8" fmla="*/ 55 w 88"/>
                  <a:gd name="T9" fmla="*/ 50 h 76"/>
                  <a:gd name="T10" fmla="*/ 83 w 88"/>
                  <a:gd name="T11" fmla="*/ 40 h 76"/>
                  <a:gd name="T12" fmla="*/ 88 w 88"/>
                  <a:gd name="T13" fmla="*/ 52 h 76"/>
                  <a:gd name="T14" fmla="*/ 19 w 88"/>
                  <a:gd name="T15" fmla="*/ 76 h 76"/>
                  <a:gd name="T16" fmla="*/ 14 w 88"/>
                  <a:gd name="T17" fmla="*/ 64 h 76"/>
                  <a:gd name="T18" fmla="*/ 43 w 88"/>
                  <a:gd name="T19" fmla="*/ 52 h 76"/>
                  <a:gd name="T20" fmla="*/ 33 w 88"/>
                  <a:gd name="T21" fmla="*/ 26 h 76"/>
                  <a:gd name="T22" fmla="*/ 5 w 88"/>
                  <a:gd name="T23" fmla="*/ 38 h 76"/>
                  <a:gd name="T24" fmla="*/ 0 w 88"/>
                  <a:gd name="T25" fmla="*/ 24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76">
                    <a:moveTo>
                      <a:pt x="0" y="24"/>
                    </a:moveTo>
                    <a:lnTo>
                      <a:pt x="66" y="0"/>
                    </a:lnTo>
                    <a:lnTo>
                      <a:pt x="71" y="12"/>
                    </a:lnTo>
                    <a:lnTo>
                      <a:pt x="45" y="24"/>
                    </a:lnTo>
                    <a:lnTo>
                      <a:pt x="55" y="50"/>
                    </a:lnTo>
                    <a:lnTo>
                      <a:pt x="83" y="40"/>
                    </a:lnTo>
                    <a:lnTo>
                      <a:pt x="88" y="52"/>
                    </a:lnTo>
                    <a:lnTo>
                      <a:pt x="19" y="76"/>
                    </a:lnTo>
                    <a:lnTo>
                      <a:pt x="14" y="64"/>
                    </a:lnTo>
                    <a:lnTo>
                      <a:pt x="43" y="52"/>
                    </a:lnTo>
                    <a:lnTo>
                      <a:pt x="33" y="26"/>
                    </a:lnTo>
                    <a:lnTo>
                      <a:pt x="5" y="38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5" name="Freeform 21"/>
              <p:cNvSpPr/>
              <p:nvPr/>
            </p:nvSpPr>
            <p:spPr bwMode="auto">
              <a:xfrm>
                <a:off x="264268" y="768683"/>
                <a:ext cx="33663" cy="26326"/>
              </a:xfrm>
              <a:custGeom>
                <a:avLst/>
                <a:gdLst>
                  <a:gd name="T0" fmla="*/ 9 w 33"/>
                  <a:gd name="T1" fmla="*/ 1 h 26"/>
                  <a:gd name="T2" fmla="*/ 11 w 33"/>
                  <a:gd name="T3" fmla="*/ 7 h 26"/>
                  <a:gd name="T4" fmla="*/ 7 w 33"/>
                  <a:gd name="T5" fmla="*/ 10 h 26"/>
                  <a:gd name="T6" fmla="*/ 6 w 33"/>
                  <a:gd name="T7" fmla="*/ 15 h 26"/>
                  <a:gd name="T8" fmla="*/ 8 w 33"/>
                  <a:gd name="T9" fmla="*/ 19 h 26"/>
                  <a:gd name="T10" fmla="*/ 11 w 33"/>
                  <a:gd name="T11" fmla="*/ 20 h 26"/>
                  <a:gd name="T12" fmla="*/ 13 w 33"/>
                  <a:gd name="T13" fmla="*/ 19 h 26"/>
                  <a:gd name="T14" fmla="*/ 14 w 33"/>
                  <a:gd name="T15" fmla="*/ 16 h 26"/>
                  <a:gd name="T16" fmla="*/ 14 w 33"/>
                  <a:gd name="T17" fmla="*/ 11 h 26"/>
                  <a:gd name="T18" fmla="*/ 16 w 33"/>
                  <a:gd name="T19" fmla="*/ 4 h 26"/>
                  <a:gd name="T20" fmla="*/ 22 w 33"/>
                  <a:gd name="T21" fmla="*/ 0 h 26"/>
                  <a:gd name="T22" fmla="*/ 26 w 33"/>
                  <a:gd name="T23" fmla="*/ 1 h 26"/>
                  <a:gd name="T24" fmla="*/ 30 w 33"/>
                  <a:gd name="T25" fmla="*/ 4 h 26"/>
                  <a:gd name="T26" fmla="*/ 32 w 33"/>
                  <a:gd name="T27" fmla="*/ 10 h 26"/>
                  <a:gd name="T28" fmla="*/ 31 w 33"/>
                  <a:gd name="T29" fmla="*/ 18 h 26"/>
                  <a:gd name="T30" fmla="*/ 25 w 33"/>
                  <a:gd name="T31" fmla="*/ 22 h 26"/>
                  <a:gd name="T32" fmla="*/ 24 w 33"/>
                  <a:gd name="T33" fmla="*/ 17 h 26"/>
                  <a:gd name="T34" fmla="*/ 27 w 33"/>
                  <a:gd name="T35" fmla="*/ 14 h 26"/>
                  <a:gd name="T36" fmla="*/ 27 w 33"/>
                  <a:gd name="T37" fmla="*/ 10 h 26"/>
                  <a:gd name="T38" fmla="*/ 25 w 33"/>
                  <a:gd name="T39" fmla="*/ 7 h 26"/>
                  <a:gd name="T40" fmla="*/ 23 w 33"/>
                  <a:gd name="T41" fmla="*/ 6 h 26"/>
                  <a:gd name="T42" fmla="*/ 21 w 33"/>
                  <a:gd name="T43" fmla="*/ 7 h 26"/>
                  <a:gd name="T44" fmla="*/ 20 w 33"/>
                  <a:gd name="T45" fmla="*/ 13 h 26"/>
                  <a:gd name="T46" fmla="*/ 19 w 33"/>
                  <a:gd name="T47" fmla="*/ 20 h 26"/>
                  <a:gd name="T48" fmla="*/ 17 w 33"/>
                  <a:gd name="T49" fmla="*/ 24 h 26"/>
                  <a:gd name="T50" fmla="*/ 12 w 33"/>
                  <a:gd name="T51" fmla="*/ 26 h 26"/>
                  <a:gd name="T52" fmla="*/ 7 w 33"/>
                  <a:gd name="T53" fmla="*/ 25 h 26"/>
                  <a:gd name="T54" fmla="*/ 3 w 33"/>
                  <a:gd name="T55" fmla="*/ 22 h 26"/>
                  <a:gd name="T56" fmla="*/ 1 w 33"/>
                  <a:gd name="T57" fmla="*/ 15 h 26"/>
                  <a:gd name="T58" fmla="*/ 2 w 33"/>
                  <a:gd name="T59" fmla="*/ 6 h 26"/>
                  <a:gd name="T60" fmla="*/ 9 w 33"/>
                  <a:gd name="T61" fmla="*/ 1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3" h="26">
                    <a:moveTo>
                      <a:pt x="9" y="1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9" y="8"/>
                      <a:pt x="7" y="9"/>
                      <a:pt x="7" y="10"/>
                    </a:cubicBezTo>
                    <a:cubicBezTo>
                      <a:pt x="6" y="11"/>
                      <a:pt x="6" y="13"/>
                      <a:pt x="6" y="15"/>
                    </a:cubicBezTo>
                    <a:cubicBezTo>
                      <a:pt x="6" y="16"/>
                      <a:pt x="7" y="18"/>
                      <a:pt x="8" y="19"/>
                    </a:cubicBezTo>
                    <a:cubicBezTo>
                      <a:pt x="9" y="19"/>
                      <a:pt x="10" y="20"/>
                      <a:pt x="11" y="20"/>
                    </a:cubicBezTo>
                    <a:cubicBezTo>
                      <a:pt x="12" y="19"/>
                      <a:pt x="12" y="19"/>
                      <a:pt x="13" y="19"/>
                    </a:cubicBezTo>
                    <a:cubicBezTo>
                      <a:pt x="13" y="18"/>
                      <a:pt x="14" y="17"/>
                      <a:pt x="14" y="16"/>
                    </a:cubicBezTo>
                    <a:cubicBezTo>
                      <a:pt x="14" y="16"/>
                      <a:pt x="14" y="14"/>
                      <a:pt x="14" y="11"/>
                    </a:cubicBezTo>
                    <a:cubicBezTo>
                      <a:pt x="14" y="8"/>
                      <a:pt x="15" y="6"/>
                      <a:pt x="16" y="4"/>
                    </a:cubicBezTo>
                    <a:cubicBezTo>
                      <a:pt x="17" y="2"/>
                      <a:pt x="19" y="1"/>
                      <a:pt x="22" y="0"/>
                    </a:cubicBezTo>
                    <a:cubicBezTo>
                      <a:pt x="23" y="0"/>
                      <a:pt x="25" y="0"/>
                      <a:pt x="26" y="1"/>
                    </a:cubicBezTo>
                    <a:cubicBezTo>
                      <a:pt x="28" y="1"/>
                      <a:pt x="29" y="2"/>
                      <a:pt x="30" y="4"/>
                    </a:cubicBezTo>
                    <a:cubicBezTo>
                      <a:pt x="31" y="5"/>
                      <a:pt x="31" y="7"/>
                      <a:pt x="32" y="10"/>
                    </a:cubicBezTo>
                    <a:cubicBezTo>
                      <a:pt x="33" y="13"/>
                      <a:pt x="32" y="16"/>
                      <a:pt x="31" y="18"/>
                    </a:cubicBezTo>
                    <a:cubicBezTo>
                      <a:pt x="30" y="20"/>
                      <a:pt x="28" y="22"/>
                      <a:pt x="25" y="22"/>
                    </a:cubicBezTo>
                    <a:cubicBezTo>
                      <a:pt x="24" y="17"/>
                      <a:pt x="24" y="17"/>
                      <a:pt x="24" y="17"/>
                    </a:cubicBezTo>
                    <a:cubicBezTo>
                      <a:pt x="25" y="16"/>
                      <a:pt x="26" y="15"/>
                      <a:pt x="27" y="14"/>
                    </a:cubicBezTo>
                    <a:cubicBezTo>
                      <a:pt x="27" y="13"/>
                      <a:pt x="27" y="12"/>
                      <a:pt x="27" y="10"/>
                    </a:cubicBezTo>
                    <a:cubicBezTo>
                      <a:pt x="27" y="9"/>
                      <a:pt x="26" y="7"/>
                      <a:pt x="25" y="7"/>
                    </a:cubicBezTo>
                    <a:cubicBezTo>
                      <a:pt x="24" y="6"/>
                      <a:pt x="24" y="6"/>
                      <a:pt x="23" y="6"/>
                    </a:cubicBezTo>
                    <a:cubicBezTo>
                      <a:pt x="22" y="6"/>
                      <a:pt x="22" y="6"/>
                      <a:pt x="21" y="7"/>
                    </a:cubicBezTo>
                    <a:cubicBezTo>
                      <a:pt x="21" y="8"/>
                      <a:pt x="21" y="10"/>
                      <a:pt x="20" y="13"/>
                    </a:cubicBezTo>
                    <a:cubicBezTo>
                      <a:pt x="20" y="16"/>
                      <a:pt x="20" y="18"/>
                      <a:pt x="19" y="20"/>
                    </a:cubicBezTo>
                    <a:cubicBezTo>
                      <a:pt x="19" y="21"/>
                      <a:pt x="18" y="23"/>
                      <a:pt x="17" y="24"/>
                    </a:cubicBezTo>
                    <a:cubicBezTo>
                      <a:pt x="16" y="25"/>
                      <a:pt x="14" y="25"/>
                      <a:pt x="12" y="26"/>
                    </a:cubicBezTo>
                    <a:cubicBezTo>
                      <a:pt x="11" y="26"/>
                      <a:pt x="9" y="26"/>
                      <a:pt x="7" y="25"/>
                    </a:cubicBezTo>
                    <a:cubicBezTo>
                      <a:pt x="6" y="24"/>
                      <a:pt x="4" y="23"/>
                      <a:pt x="3" y="22"/>
                    </a:cubicBezTo>
                    <a:cubicBezTo>
                      <a:pt x="2" y="20"/>
                      <a:pt x="1" y="18"/>
                      <a:pt x="1" y="15"/>
                    </a:cubicBezTo>
                    <a:cubicBezTo>
                      <a:pt x="0" y="12"/>
                      <a:pt x="0" y="9"/>
                      <a:pt x="2" y="6"/>
                    </a:cubicBezTo>
                    <a:cubicBezTo>
                      <a:pt x="3" y="4"/>
                      <a:pt x="6" y="2"/>
                      <a:pt x="9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6" name="Freeform 22"/>
              <p:cNvSpPr/>
              <p:nvPr/>
            </p:nvSpPr>
            <p:spPr bwMode="auto">
              <a:xfrm>
                <a:off x="477469" y="920168"/>
                <a:ext cx="26758" cy="32800"/>
              </a:xfrm>
              <a:custGeom>
                <a:avLst/>
                <a:gdLst>
                  <a:gd name="T0" fmla="*/ 0 w 26"/>
                  <a:gd name="T1" fmla="*/ 3 h 32"/>
                  <a:gd name="T2" fmla="*/ 6 w 26"/>
                  <a:gd name="T3" fmla="*/ 2 h 32"/>
                  <a:gd name="T4" fmla="*/ 8 w 26"/>
                  <a:gd name="T5" fmla="*/ 18 h 32"/>
                  <a:gd name="T6" fmla="*/ 8 w 26"/>
                  <a:gd name="T7" fmla="*/ 23 h 32"/>
                  <a:gd name="T8" fmla="*/ 10 w 26"/>
                  <a:gd name="T9" fmla="*/ 26 h 32"/>
                  <a:gd name="T10" fmla="*/ 14 w 26"/>
                  <a:gd name="T11" fmla="*/ 27 h 32"/>
                  <a:gd name="T12" fmla="*/ 18 w 26"/>
                  <a:gd name="T13" fmla="*/ 25 h 32"/>
                  <a:gd name="T14" fmla="*/ 20 w 26"/>
                  <a:gd name="T15" fmla="*/ 23 h 32"/>
                  <a:gd name="T16" fmla="*/ 19 w 26"/>
                  <a:gd name="T17" fmla="*/ 17 h 32"/>
                  <a:gd name="T18" fmla="*/ 18 w 26"/>
                  <a:gd name="T19" fmla="*/ 1 h 32"/>
                  <a:gd name="T20" fmla="*/ 24 w 26"/>
                  <a:gd name="T21" fmla="*/ 0 h 32"/>
                  <a:gd name="T22" fmla="*/ 25 w 26"/>
                  <a:gd name="T23" fmla="*/ 16 h 32"/>
                  <a:gd name="T24" fmla="*/ 26 w 26"/>
                  <a:gd name="T25" fmla="*/ 24 h 32"/>
                  <a:gd name="T26" fmla="*/ 24 w 26"/>
                  <a:gd name="T27" fmla="*/ 28 h 32"/>
                  <a:gd name="T28" fmla="*/ 21 w 26"/>
                  <a:gd name="T29" fmla="*/ 30 h 32"/>
                  <a:gd name="T30" fmla="*/ 15 w 26"/>
                  <a:gd name="T31" fmla="*/ 32 h 32"/>
                  <a:gd name="T32" fmla="*/ 8 w 26"/>
                  <a:gd name="T33" fmla="*/ 31 h 32"/>
                  <a:gd name="T34" fmla="*/ 5 w 26"/>
                  <a:gd name="T35" fmla="*/ 29 h 32"/>
                  <a:gd name="T36" fmla="*/ 3 w 26"/>
                  <a:gd name="T37" fmla="*/ 26 h 32"/>
                  <a:gd name="T38" fmla="*/ 1 w 26"/>
                  <a:gd name="T39" fmla="*/ 18 h 32"/>
                  <a:gd name="T40" fmla="*/ 0 w 26"/>
                  <a:gd name="T41" fmla="*/ 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6" h="32">
                    <a:moveTo>
                      <a:pt x="0" y="3"/>
                    </a:moveTo>
                    <a:cubicBezTo>
                      <a:pt x="6" y="2"/>
                      <a:pt x="6" y="2"/>
                      <a:pt x="6" y="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21"/>
                      <a:pt x="8" y="22"/>
                      <a:pt x="8" y="23"/>
                    </a:cubicBezTo>
                    <a:cubicBezTo>
                      <a:pt x="9" y="24"/>
                      <a:pt x="9" y="25"/>
                      <a:pt x="10" y="26"/>
                    </a:cubicBezTo>
                    <a:cubicBezTo>
                      <a:pt x="11" y="27"/>
                      <a:pt x="13" y="27"/>
                      <a:pt x="14" y="27"/>
                    </a:cubicBezTo>
                    <a:cubicBezTo>
                      <a:pt x="16" y="27"/>
                      <a:pt x="17" y="26"/>
                      <a:pt x="18" y="25"/>
                    </a:cubicBezTo>
                    <a:cubicBezTo>
                      <a:pt x="19" y="25"/>
                      <a:pt x="20" y="24"/>
                      <a:pt x="20" y="23"/>
                    </a:cubicBezTo>
                    <a:cubicBezTo>
                      <a:pt x="20" y="22"/>
                      <a:pt x="20" y="20"/>
                      <a:pt x="19" y="17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5" y="16"/>
                      <a:pt x="25" y="16"/>
                      <a:pt x="25" y="16"/>
                    </a:cubicBezTo>
                    <a:cubicBezTo>
                      <a:pt x="26" y="20"/>
                      <a:pt x="26" y="22"/>
                      <a:pt x="26" y="24"/>
                    </a:cubicBezTo>
                    <a:cubicBezTo>
                      <a:pt x="25" y="25"/>
                      <a:pt x="25" y="27"/>
                      <a:pt x="24" y="28"/>
                    </a:cubicBezTo>
                    <a:cubicBezTo>
                      <a:pt x="23" y="29"/>
                      <a:pt x="22" y="30"/>
                      <a:pt x="21" y="30"/>
                    </a:cubicBezTo>
                    <a:cubicBezTo>
                      <a:pt x="19" y="31"/>
                      <a:pt x="17" y="32"/>
                      <a:pt x="15" y="32"/>
                    </a:cubicBezTo>
                    <a:cubicBezTo>
                      <a:pt x="12" y="32"/>
                      <a:pt x="10" y="32"/>
                      <a:pt x="8" y="31"/>
                    </a:cubicBezTo>
                    <a:cubicBezTo>
                      <a:pt x="7" y="31"/>
                      <a:pt x="6" y="30"/>
                      <a:pt x="5" y="29"/>
                    </a:cubicBezTo>
                    <a:cubicBezTo>
                      <a:pt x="4" y="28"/>
                      <a:pt x="3" y="27"/>
                      <a:pt x="3" y="26"/>
                    </a:cubicBezTo>
                    <a:cubicBezTo>
                      <a:pt x="2" y="24"/>
                      <a:pt x="2" y="22"/>
                      <a:pt x="1" y="18"/>
                    </a:cubicBezTo>
                    <a:lnTo>
                      <a:pt x="0" y="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7" name="Freeform 23"/>
              <p:cNvSpPr/>
              <p:nvPr/>
            </p:nvSpPr>
            <p:spPr bwMode="auto">
              <a:xfrm>
                <a:off x="508111" y="913263"/>
                <a:ext cx="32800" cy="35821"/>
              </a:xfrm>
              <a:custGeom>
                <a:avLst/>
                <a:gdLst>
                  <a:gd name="T0" fmla="*/ 21 w 76"/>
                  <a:gd name="T1" fmla="*/ 83 h 83"/>
                  <a:gd name="T2" fmla="*/ 0 w 76"/>
                  <a:gd name="T3" fmla="*/ 14 h 83"/>
                  <a:gd name="T4" fmla="*/ 14 w 76"/>
                  <a:gd name="T5" fmla="*/ 12 h 83"/>
                  <a:gd name="T6" fmla="*/ 57 w 76"/>
                  <a:gd name="T7" fmla="*/ 50 h 83"/>
                  <a:gd name="T8" fmla="*/ 43 w 76"/>
                  <a:gd name="T9" fmla="*/ 2 h 83"/>
                  <a:gd name="T10" fmla="*/ 55 w 76"/>
                  <a:gd name="T11" fmla="*/ 0 h 83"/>
                  <a:gd name="T12" fmla="*/ 76 w 76"/>
                  <a:gd name="T13" fmla="*/ 69 h 83"/>
                  <a:gd name="T14" fmla="*/ 62 w 76"/>
                  <a:gd name="T15" fmla="*/ 71 h 83"/>
                  <a:gd name="T16" fmla="*/ 21 w 76"/>
                  <a:gd name="T17" fmla="*/ 35 h 83"/>
                  <a:gd name="T18" fmla="*/ 33 w 76"/>
                  <a:gd name="T19" fmla="*/ 81 h 83"/>
                  <a:gd name="T20" fmla="*/ 21 w 76"/>
                  <a:gd name="T21" fmla="*/ 83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6" h="83">
                    <a:moveTo>
                      <a:pt x="21" y="83"/>
                    </a:moveTo>
                    <a:lnTo>
                      <a:pt x="0" y="14"/>
                    </a:lnTo>
                    <a:lnTo>
                      <a:pt x="14" y="12"/>
                    </a:lnTo>
                    <a:lnTo>
                      <a:pt x="57" y="50"/>
                    </a:lnTo>
                    <a:lnTo>
                      <a:pt x="43" y="2"/>
                    </a:lnTo>
                    <a:lnTo>
                      <a:pt x="55" y="0"/>
                    </a:lnTo>
                    <a:lnTo>
                      <a:pt x="76" y="69"/>
                    </a:lnTo>
                    <a:lnTo>
                      <a:pt x="62" y="71"/>
                    </a:lnTo>
                    <a:lnTo>
                      <a:pt x="21" y="35"/>
                    </a:lnTo>
                    <a:lnTo>
                      <a:pt x="33" y="81"/>
                    </a:lnTo>
                    <a:lnTo>
                      <a:pt x="21" y="8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8" name="Freeform 24"/>
              <p:cNvSpPr/>
              <p:nvPr/>
            </p:nvSpPr>
            <p:spPr bwMode="auto">
              <a:xfrm>
                <a:off x="538753" y="908084"/>
                <a:ext cx="17263" cy="30642"/>
              </a:xfrm>
              <a:custGeom>
                <a:avLst/>
                <a:gdLst>
                  <a:gd name="T0" fmla="*/ 26 w 40"/>
                  <a:gd name="T1" fmla="*/ 71 h 71"/>
                  <a:gd name="T2" fmla="*/ 0 w 40"/>
                  <a:gd name="T3" fmla="*/ 5 h 71"/>
                  <a:gd name="T4" fmla="*/ 12 w 40"/>
                  <a:gd name="T5" fmla="*/ 0 h 71"/>
                  <a:gd name="T6" fmla="*/ 40 w 40"/>
                  <a:gd name="T7" fmla="*/ 66 h 71"/>
                  <a:gd name="T8" fmla="*/ 26 w 40"/>
                  <a:gd name="T9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71">
                    <a:moveTo>
                      <a:pt x="26" y="71"/>
                    </a:moveTo>
                    <a:lnTo>
                      <a:pt x="0" y="5"/>
                    </a:lnTo>
                    <a:lnTo>
                      <a:pt x="12" y="0"/>
                    </a:lnTo>
                    <a:lnTo>
                      <a:pt x="40" y="66"/>
                    </a:lnTo>
                    <a:lnTo>
                      <a:pt x="26" y="7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39" name="Freeform 25"/>
              <p:cNvSpPr/>
              <p:nvPr/>
            </p:nvSpPr>
            <p:spPr bwMode="auto">
              <a:xfrm>
                <a:off x="546953" y="893842"/>
                <a:ext cx="30642" cy="34526"/>
              </a:xfrm>
              <a:custGeom>
                <a:avLst/>
                <a:gdLst>
                  <a:gd name="T0" fmla="*/ 57 w 71"/>
                  <a:gd name="T1" fmla="*/ 80 h 80"/>
                  <a:gd name="T2" fmla="*/ 0 w 71"/>
                  <a:gd name="T3" fmla="*/ 30 h 80"/>
                  <a:gd name="T4" fmla="*/ 14 w 71"/>
                  <a:gd name="T5" fmla="*/ 23 h 80"/>
                  <a:gd name="T6" fmla="*/ 57 w 71"/>
                  <a:gd name="T7" fmla="*/ 61 h 80"/>
                  <a:gd name="T8" fmla="*/ 45 w 71"/>
                  <a:gd name="T9" fmla="*/ 7 h 80"/>
                  <a:gd name="T10" fmla="*/ 59 w 71"/>
                  <a:gd name="T11" fmla="*/ 0 h 80"/>
                  <a:gd name="T12" fmla="*/ 71 w 71"/>
                  <a:gd name="T13" fmla="*/ 73 h 80"/>
                  <a:gd name="T14" fmla="*/ 57 w 71"/>
                  <a:gd name="T15" fmla="*/ 8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1" h="80">
                    <a:moveTo>
                      <a:pt x="57" y="80"/>
                    </a:moveTo>
                    <a:lnTo>
                      <a:pt x="0" y="30"/>
                    </a:lnTo>
                    <a:lnTo>
                      <a:pt x="14" y="23"/>
                    </a:lnTo>
                    <a:lnTo>
                      <a:pt x="57" y="61"/>
                    </a:lnTo>
                    <a:lnTo>
                      <a:pt x="45" y="7"/>
                    </a:lnTo>
                    <a:lnTo>
                      <a:pt x="59" y="0"/>
                    </a:lnTo>
                    <a:lnTo>
                      <a:pt x="71" y="73"/>
                    </a:lnTo>
                    <a:lnTo>
                      <a:pt x="57" y="8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0" name="Freeform 26"/>
              <p:cNvSpPr/>
              <p:nvPr/>
            </p:nvSpPr>
            <p:spPr bwMode="auto">
              <a:xfrm>
                <a:off x="574574" y="877442"/>
                <a:ext cx="37979" cy="37547"/>
              </a:xfrm>
              <a:custGeom>
                <a:avLst/>
                <a:gdLst>
                  <a:gd name="T0" fmla="*/ 45 w 88"/>
                  <a:gd name="T1" fmla="*/ 87 h 87"/>
                  <a:gd name="T2" fmla="*/ 0 w 88"/>
                  <a:gd name="T3" fmla="*/ 33 h 87"/>
                  <a:gd name="T4" fmla="*/ 43 w 88"/>
                  <a:gd name="T5" fmla="*/ 0 h 87"/>
                  <a:gd name="T6" fmla="*/ 50 w 88"/>
                  <a:gd name="T7" fmla="*/ 9 h 87"/>
                  <a:gd name="T8" fmla="*/ 19 w 88"/>
                  <a:gd name="T9" fmla="*/ 33 h 87"/>
                  <a:gd name="T10" fmla="*/ 28 w 88"/>
                  <a:gd name="T11" fmla="*/ 45 h 87"/>
                  <a:gd name="T12" fmla="*/ 57 w 88"/>
                  <a:gd name="T13" fmla="*/ 23 h 87"/>
                  <a:gd name="T14" fmla="*/ 66 w 88"/>
                  <a:gd name="T15" fmla="*/ 33 h 87"/>
                  <a:gd name="T16" fmla="*/ 38 w 88"/>
                  <a:gd name="T17" fmla="*/ 54 h 87"/>
                  <a:gd name="T18" fmla="*/ 50 w 88"/>
                  <a:gd name="T19" fmla="*/ 68 h 87"/>
                  <a:gd name="T20" fmla="*/ 80 w 88"/>
                  <a:gd name="T21" fmla="*/ 45 h 87"/>
                  <a:gd name="T22" fmla="*/ 88 w 88"/>
                  <a:gd name="T23" fmla="*/ 54 h 87"/>
                  <a:gd name="T24" fmla="*/ 45 w 88"/>
                  <a:gd name="T2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87">
                    <a:moveTo>
                      <a:pt x="45" y="87"/>
                    </a:moveTo>
                    <a:lnTo>
                      <a:pt x="0" y="33"/>
                    </a:lnTo>
                    <a:lnTo>
                      <a:pt x="43" y="0"/>
                    </a:lnTo>
                    <a:lnTo>
                      <a:pt x="50" y="9"/>
                    </a:lnTo>
                    <a:lnTo>
                      <a:pt x="19" y="33"/>
                    </a:lnTo>
                    <a:lnTo>
                      <a:pt x="28" y="45"/>
                    </a:lnTo>
                    <a:lnTo>
                      <a:pt x="57" y="23"/>
                    </a:lnTo>
                    <a:lnTo>
                      <a:pt x="66" y="33"/>
                    </a:lnTo>
                    <a:lnTo>
                      <a:pt x="38" y="54"/>
                    </a:lnTo>
                    <a:lnTo>
                      <a:pt x="50" y="68"/>
                    </a:lnTo>
                    <a:lnTo>
                      <a:pt x="80" y="45"/>
                    </a:lnTo>
                    <a:lnTo>
                      <a:pt x="88" y="54"/>
                    </a:lnTo>
                    <a:lnTo>
                      <a:pt x="45" y="8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1" name="Freeform 27"/>
              <p:cNvSpPr>
                <a:spLocks noEditPoints="1"/>
              </p:cNvSpPr>
              <p:nvPr/>
            </p:nvSpPr>
            <p:spPr bwMode="auto">
              <a:xfrm>
                <a:off x="597016" y="857589"/>
                <a:ext cx="41863" cy="36253"/>
              </a:xfrm>
              <a:custGeom>
                <a:avLst/>
                <a:gdLst>
                  <a:gd name="T0" fmla="*/ 8 w 41"/>
                  <a:gd name="T1" fmla="*/ 14 h 35"/>
                  <a:gd name="T2" fmla="*/ 11 w 41"/>
                  <a:gd name="T3" fmla="*/ 11 h 35"/>
                  <a:gd name="T4" fmla="*/ 14 w 41"/>
                  <a:gd name="T5" fmla="*/ 7 h 35"/>
                  <a:gd name="T6" fmla="*/ 17 w 41"/>
                  <a:gd name="T7" fmla="*/ 7 h 35"/>
                  <a:gd name="T8" fmla="*/ 19 w 41"/>
                  <a:gd name="T9" fmla="*/ 8 h 35"/>
                  <a:gd name="T10" fmla="*/ 21 w 41"/>
                  <a:gd name="T11" fmla="*/ 10 h 35"/>
                  <a:gd name="T12" fmla="*/ 20 w 41"/>
                  <a:gd name="T13" fmla="*/ 12 h 35"/>
                  <a:gd name="T14" fmla="*/ 17 w 41"/>
                  <a:gd name="T15" fmla="*/ 16 h 35"/>
                  <a:gd name="T16" fmla="*/ 14 w 41"/>
                  <a:gd name="T17" fmla="*/ 19 h 35"/>
                  <a:gd name="T18" fmla="*/ 8 w 41"/>
                  <a:gd name="T19" fmla="*/ 14 h 35"/>
                  <a:gd name="T20" fmla="*/ 27 w 41"/>
                  <a:gd name="T21" fmla="*/ 31 h 35"/>
                  <a:gd name="T22" fmla="*/ 17 w 41"/>
                  <a:gd name="T23" fmla="*/ 22 h 35"/>
                  <a:gd name="T24" fmla="*/ 18 w 41"/>
                  <a:gd name="T25" fmla="*/ 22 h 35"/>
                  <a:gd name="T26" fmla="*/ 21 w 41"/>
                  <a:gd name="T27" fmla="*/ 19 h 35"/>
                  <a:gd name="T28" fmla="*/ 23 w 41"/>
                  <a:gd name="T29" fmla="*/ 19 h 35"/>
                  <a:gd name="T30" fmla="*/ 28 w 41"/>
                  <a:gd name="T31" fmla="*/ 20 h 35"/>
                  <a:gd name="T32" fmla="*/ 36 w 41"/>
                  <a:gd name="T33" fmla="*/ 21 h 35"/>
                  <a:gd name="T34" fmla="*/ 41 w 41"/>
                  <a:gd name="T35" fmla="*/ 15 h 35"/>
                  <a:gd name="T36" fmla="*/ 34 w 41"/>
                  <a:gd name="T37" fmla="*/ 14 h 35"/>
                  <a:gd name="T38" fmla="*/ 28 w 41"/>
                  <a:gd name="T39" fmla="*/ 13 h 35"/>
                  <a:gd name="T40" fmla="*/ 24 w 41"/>
                  <a:gd name="T41" fmla="*/ 14 h 35"/>
                  <a:gd name="T42" fmla="*/ 26 w 41"/>
                  <a:gd name="T43" fmla="*/ 8 h 35"/>
                  <a:gd name="T44" fmla="*/ 23 w 41"/>
                  <a:gd name="T45" fmla="*/ 3 h 35"/>
                  <a:gd name="T46" fmla="*/ 19 w 41"/>
                  <a:gd name="T47" fmla="*/ 0 h 35"/>
                  <a:gd name="T48" fmla="*/ 14 w 41"/>
                  <a:gd name="T49" fmla="*/ 1 h 35"/>
                  <a:gd name="T50" fmla="*/ 9 w 41"/>
                  <a:gd name="T51" fmla="*/ 6 h 35"/>
                  <a:gd name="T52" fmla="*/ 0 w 41"/>
                  <a:gd name="T53" fmla="*/ 15 h 35"/>
                  <a:gd name="T54" fmla="*/ 23 w 41"/>
                  <a:gd name="T55" fmla="*/ 35 h 35"/>
                  <a:gd name="T56" fmla="*/ 27 w 41"/>
                  <a:gd name="T57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1" h="35">
                    <a:moveTo>
                      <a:pt x="8" y="14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13" y="9"/>
                      <a:pt x="14" y="8"/>
                      <a:pt x="14" y="7"/>
                    </a:cubicBezTo>
                    <a:cubicBezTo>
                      <a:pt x="15" y="7"/>
                      <a:pt x="16" y="6"/>
                      <a:pt x="17" y="7"/>
                    </a:cubicBezTo>
                    <a:cubicBezTo>
                      <a:pt x="18" y="7"/>
                      <a:pt x="18" y="7"/>
                      <a:pt x="19" y="8"/>
                    </a:cubicBezTo>
                    <a:cubicBezTo>
                      <a:pt x="20" y="8"/>
                      <a:pt x="20" y="9"/>
                      <a:pt x="21" y="10"/>
                    </a:cubicBezTo>
                    <a:cubicBezTo>
                      <a:pt x="21" y="10"/>
                      <a:pt x="21" y="11"/>
                      <a:pt x="20" y="12"/>
                    </a:cubicBezTo>
                    <a:cubicBezTo>
                      <a:pt x="20" y="12"/>
                      <a:pt x="19" y="14"/>
                      <a:pt x="17" y="16"/>
                    </a:cubicBezTo>
                    <a:cubicBezTo>
                      <a:pt x="14" y="19"/>
                      <a:pt x="14" y="19"/>
                      <a:pt x="14" y="19"/>
                    </a:cubicBezTo>
                    <a:lnTo>
                      <a:pt x="8" y="14"/>
                    </a:lnTo>
                    <a:close/>
                    <a:moveTo>
                      <a:pt x="27" y="31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9" y="20"/>
                      <a:pt x="20" y="20"/>
                      <a:pt x="21" y="19"/>
                    </a:cubicBezTo>
                    <a:cubicBezTo>
                      <a:pt x="21" y="19"/>
                      <a:pt x="22" y="19"/>
                      <a:pt x="23" y="19"/>
                    </a:cubicBezTo>
                    <a:cubicBezTo>
                      <a:pt x="24" y="19"/>
                      <a:pt x="25" y="19"/>
                      <a:pt x="28" y="20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41" y="15"/>
                      <a:pt x="41" y="15"/>
                      <a:pt x="41" y="15"/>
                    </a:cubicBezTo>
                    <a:cubicBezTo>
                      <a:pt x="34" y="14"/>
                      <a:pt x="34" y="14"/>
                      <a:pt x="34" y="14"/>
                    </a:cubicBezTo>
                    <a:cubicBezTo>
                      <a:pt x="31" y="14"/>
                      <a:pt x="29" y="13"/>
                      <a:pt x="28" y="13"/>
                    </a:cubicBezTo>
                    <a:cubicBezTo>
                      <a:pt x="27" y="13"/>
                      <a:pt x="26" y="14"/>
                      <a:pt x="24" y="14"/>
                    </a:cubicBezTo>
                    <a:cubicBezTo>
                      <a:pt x="26" y="12"/>
                      <a:pt x="26" y="10"/>
                      <a:pt x="26" y="8"/>
                    </a:cubicBezTo>
                    <a:cubicBezTo>
                      <a:pt x="26" y="6"/>
                      <a:pt x="25" y="4"/>
                      <a:pt x="23" y="3"/>
                    </a:cubicBezTo>
                    <a:cubicBezTo>
                      <a:pt x="22" y="2"/>
                      <a:pt x="20" y="1"/>
                      <a:pt x="19" y="0"/>
                    </a:cubicBezTo>
                    <a:cubicBezTo>
                      <a:pt x="17" y="0"/>
                      <a:pt x="16" y="0"/>
                      <a:pt x="14" y="1"/>
                    </a:cubicBezTo>
                    <a:cubicBezTo>
                      <a:pt x="13" y="2"/>
                      <a:pt x="11" y="3"/>
                      <a:pt x="9" y="6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3" y="35"/>
                      <a:pt x="23" y="35"/>
                      <a:pt x="23" y="35"/>
                    </a:cubicBezTo>
                    <a:lnTo>
                      <a:pt x="27" y="3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2" name="Freeform 28"/>
              <p:cNvSpPr/>
              <p:nvPr/>
            </p:nvSpPr>
            <p:spPr bwMode="auto">
              <a:xfrm>
                <a:off x="620322" y="834284"/>
                <a:ext cx="32800" cy="30642"/>
              </a:xfrm>
              <a:custGeom>
                <a:avLst/>
                <a:gdLst>
                  <a:gd name="T0" fmla="*/ 13 w 32"/>
                  <a:gd name="T1" fmla="*/ 28 h 30"/>
                  <a:gd name="T2" fmla="*/ 16 w 32"/>
                  <a:gd name="T3" fmla="*/ 22 h 30"/>
                  <a:gd name="T4" fmla="*/ 21 w 32"/>
                  <a:gd name="T5" fmla="*/ 23 h 30"/>
                  <a:gd name="T6" fmla="*/ 25 w 32"/>
                  <a:gd name="T7" fmla="*/ 20 h 30"/>
                  <a:gd name="T8" fmla="*/ 26 w 32"/>
                  <a:gd name="T9" fmla="*/ 16 h 30"/>
                  <a:gd name="T10" fmla="*/ 25 w 32"/>
                  <a:gd name="T11" fmla="*/ 13 h 30"/>
                  <a:gd name="T12" fmla="*/ 23 w 32"/>
                  <a:gd name="T13" fmla="*/ 13 h 30"/>
                  <a:gd name="T14" fmla="*/ 20 w 32"/>
                  <a:gd name="T15" fmla="*/ 14 h 30"/>
                  <a:gd name="T16" fmla="*/ 17 w 32"/>
                  <a:gd name="T17" fmla="*/ 17 h 30"/>
                  <a:gd name="T18" fmla="*/ 10 w 32"/>
                  <a:gd name="T19" fmla="*/ 21 h 30"/>
                  <a:gd name="T20" fmla="*/ 4 w 32"/>
                  <a:gd name="T21" fmla="*/ 20 h 30"/>
                  <a:gd name="T22" fmla="*/ 1 w 32"/>
                  <a:gd name="T23" fmla="*/ 16 h 30"/>
                  <a:gd name="T24" fmla="*/ 0 w 32"/>
                  <a:gd name="T25" fmla="*/ 12 h 30"/>
                  <a:gd name="T26" fmla="*/ 3 w 32"/>
                  <a:gd name="T27" fmla="*/ 6 h 30"/>
                  <a:gd name="T28" fmla="*/ 10 w 32"/>
                  <a:gd name="T29" fmla="*/ 1 h 30"/>
                  <a:gd name="T30" fmla="*/ 17 w 32"/>
                  <a:gd name="T31" fmla="*/ 2 h 30"/>
                  <a:gd name="T32" fmla="*/ 14 w 32"/>
                  <a:gd name="T33" fmla="*/ 7 h 30"/>
                  <a:gd name="T34" fmla="*/ 10 w 32"/>
                  <a:gd name="T35" fmla="*/ 6 h 30"/>
                  <a:gd name="T36" fmla="*/ 7 w 32"/>
                  <a:gd name="T37" fmla="*/ 9 h 30"/>
                  <a:gd name="T38" fmla="*/ 5 w 32"/>
                  <a:gd name="T39" fmla="*/ 13 h 30"/>
                  <a:gd name="T40" fmla="*/ 6 w 32"/>
                  <a:gd name="T41" fmla="*/ 15 h 30"/>
                  <a:gd name="T42" fmla="*/ 9 w 32"/>
                  <a:gd name="T43" fmla="*/ 15 h 30"/>
                  <a:gd name="T44" fmla="*/ 13 w 32"/>
                  <a:gd name="T45" fmla="*/ 12 h 30"/>
                  <a:gd name="T46" fmla="*/ 19 w 32"/>
                  <a:gd name="T47" fmla="*/ 7 h 30"/>
                  <a:gd name="T48" fmla="*/ 23 w 32"/>
                  <a:gd name="T49" fmla="*/ 6 h 30"/>
                  <a:gd name="T50" fmla="*/ 28 w 32"/>
                  <a:gd name="T51" fmla="*/ 8 h 30"/>
                  <a:gd name="T52" fmla="*/ 31 w 32"/>
                  <a:gd name="T53" fmla="*/ 12 h 30"/>
                  <a:gd name="T54" fmla="*/ 32 w 32"/>
                  <a:gd name="T55" fmla="*/ 17 h 30"/>
                  <a:gd name="T56" fmla="*/ 29 w 32"/>
                  <a:gd name="T57" fmla="*/ 23 h 30"/>
                  <a:gd name="T58" fmla="*/ 22 w 32"/>
                  <a:gd name="T59" fmla="*/ 29 h 30"/>
                  <a:gd name="T60" fmla="*/ 13 w 32"/>
                  <a:gd name="T61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" h="30">
                    <a:moveTo>
                      <a:pt x="13" y="28"/>
                    </a:moveTo>
                    <a:cubicBezTo>
                      <a:pt x="16" y="22"/>
                      <a:pt x="16" y="22"/>
                      <a:pt x="16" y="22"/>
                    </a:cubicBezTo>
                    <a:cubicBezTo>
                      <a:pt x="18" y="23"/>
                      <a:pt x="20" y="23"/>
                      <a:pt x="21" y="23"/>
                    </a:cubicBezTo>
                    <a:cubicBezTo>
                      <a:pt x="23" y="23"/>
                      <a:pt x="24" y="22"/>
                      <a:pt x="25" y="20"/>
                    </a:cubicBezTo>
                    <a:cubicBezTo>
                      <a:pt x="26" y="19"/>
                      <a:pt x="26" y="17"/>
                      <a:pt x="26" y="16"/>
                    </a:cubicBezTo>
                    <a:cubicBezTo>
                      <a:pt x="26" y="15"/>
                      <a:pt x="26" y="14"/>
                      <a:pt x="25" y="13"/>
                    </a:cubicBezTo>
                    <a:cubicBezTo>
                      <a:pt x="24" y="13"/>
                      <a:pt x="23" y="13"/>
                      <a:pt x="23" y="13"/>
                    </a:cubicBezTo>
                    <a:cubicBezTo>
                      <a:pt x="22" y="13"/>
                      <a:pt x="21" y="13"/>
                      <a:pt x="20" y="14"/>
                    </a:cubicBezTo>
                    <a:cubicBezTo>
                      <a:pt x="20" y="14"/>
                      <a:pt x="19" y="15"/>
                      <a:pt x="17" y="17"/>
                    </a:cubicBezTo>
                    <a:cubicBezTo>
                      <a:pt x="14" y="19"/>
                      <a:pt x="12" y="20"/>
                      <a:pt x="10" y="21"/>
                    </a:cubicBezTo>
                    <a:cubicBezTo>
                      <a:pt x="8" y="22"/>
                      <a:pt x="6" y="21"/>
                      <a:pt x="4" y="20"/>
                    </a:cubicBezTo>
                    <a:cubicBezTo>
                      <a:pt x="2" y="19"/>
                      <a:pt x="1" y="18"/>
                      <a:pt x="1" y="16"/>
                    </a:cubicBezTo>
                    <a:cubicBezTo>
                      <a:pt x="0" y="15"/>
                      <a:pt x="0" y="13"/>
                      <a:pt x="0" y="12"/>
                    </a:cubicBezTo>
                    <a:cubicBezTo>
                      <a:pt x="1" y="10"/>
                      <a:pt x="1" y="8"/>
                      <a:pt x="3" y="6"/>
                    </a:cubicBezTo>
                    <a:cubicBezTo>
                      <a:pt x="5" y="3"/>
                      <a:pt x="7" y="1"/>
                      <a:pt x="10" y="1"/>
                    </a:cubicBezTo>
                    <a:cubicBezTo>
                      <a:pt x="12" y="0"/>
                      <a:pt x="14" y="0"/>
                      <a:pt x="17" y="2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2" y="6"/>
                      <a:pt x="11" y="6"/>
                      <a:pt x="10" y="6"/>
                    </a:cubicBezTo>
                    <a:cubicBezTo>
                      <a:pt x="9" y="7"/>
                      <a:pt x="8" y="8"/>
                      <a:pt x="7" y="9"/>
                    </a:cubicBezTo>
                    <a:cubicBezTo>
                      <a:pt x="6" y="10"/>
                      <a:pt x="5" y="12"/>
                      <a:pt x="5" y="13"/>
                    </a:cubicBezTo>
                    <a:cubicBezTo>
                      <a:pt x="5" y="14"/>
                      <a:pt x="6" y="14"/>
                      <a:pt x="6" y="15"/>
                    </a:cubicBezTo>
                    <a:cubicBezTo>
                      <a:pt x="7" y="15"/>
                      <a:pt x="8" y="15"/>
                      <a:pt x="9" y="15"/>
                    </a:cubicBezTo>
                    <a:cubicBezTo>
                      <a:pt x="9" y="15"/>
                      <a:pt x="11" y="14"/>
                      <a:pt x="13" y="12"/>
                    </a:cubicBezTo>
                    <a:cubicBezTo>
                      <a:pt x="16" y="10"/>
                      <a:pt x="17" y="8"/>
                      <a:pt x="19" y="7"/>
                    </a:cubicBezTo>
                    <a:cubicBezTo>
                      <a:pt x="20" y="7"/>
                      <a:pt x="22" y="6"/>
                      <a:pt x="23" y="6"/>
                    </a:cubicBezTo>
                    <a:cubicBezTo>
                      <a:pt x="25" y="6"/>
                      <a:pt x="26" y="7"/>
                      <a:pt x="28" y="8"/>
                    </a:cubicBezTo>
                    <a:cubicBezTo>
                      <a:pt x="30" y="9"/>
                      <a:pt x="31" y="10"/>
                      <a:pt x="31" y="12"/>
                    </a:cubicBezTo>
                    <a:cubicBezTo>
                      <a:pt x="32" y="13"/>
                      <a:pt x="32" y="15"/>
                      <a:pt x="32" y="17"/>
                    </a:cubicBezTo>
                    <a:cubicBezTo>
                      <a:pt x="32" y="19"/>
                      <a:pt x="31" y="21"/>
                      <a:pt x="29" y="23"/>
                    </a:cubicBezTo>
                    <a:cubicBezTo>
                      <a:pt x="27" y="26"/>
                      <a:pt x="25" y="28"/>
                      <a:pt x="22" y="29"/>
                    </a:cubicBezTo>
                    <a:cubicBezTo>
                      <a:pt x="19" y="30"/>
                      <a:pt x="17" y="29"/>
                      <a:pt x="13" y="2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3" name="Freeform 29"/>
              <p:cNvSpPr/>
              <p:nvPr/>
            </p:nvSpPr>
            <p:spPr bwMode="auto">
              <a:xfrm>
                <a:off x="632837" y="819610"/>
                <a:ext cx="30642" cy="19853"/>
              </a:xfrm>
              <a:custGeom>
                <a:avLst/>
                <a:gdLst>
                  <a:gd name="T0" fmla="*/ 64 w 71"/>
                  <a:gd name="T1" fmla="*/ 46 h 46"/>
                  <a:gd name="T2" fmla="*/ 0 w 71"/>
                  <a:gd name="T3" fmla="*/ 15 h 46"/>
                  <a:gd name="T4" fmla="*/ 5 w 71"/>
                  <a:gd name="T5" fmla="*/ 0 h 46"/>
                  <a:gd name="T6" fmla="*/ 71 w 71"/>
                  <a:gd name="T7" fmla="*/ 31 h 46"/>
                  <a:gd name="T8" fmla="*/ 64 w 71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1" h="46">
                    <a:moveTo>
                      <a:pt x="64" y="46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71" y="31"/>
                    </a:lnTo>
                    <a:lnTo>
                      <a:pt x="64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4" name="Freeform 30"/>
              <p:cNvSpPr/>
              <p:nvPr/>
            </p:nvSpPr>
            <p:spPr bwMode="auto">
              <a:xfrm>
                <a:off x="636722" y="794147"/>
                <a:ext cx="34958" cy="24600"/>
              </a:xfrm>
              <a:custGeom>
                <a:avLst/>
                <a:gdLst>
                  <a:gd name="T0" fmla="*/ 76 w 81"/>
                  <a:gd name="T1" fmla="*/ 57 h 57"/>
                  <a:gd name="T2" fmla="*/ 19 w 81"/>
                  <a:gd name="T3" fmla="*/ 36 h 57"/>
                  <a:gd name="T4" fmla="*/ 12 w 81"/>
                  <a:gd name="T5" fmla="*/ 57 h 57"/>
                  <a:gd name="T6" fmla="*/ 0 w 81"/>
                  <a:gd name="T7" fmla="*/ 52 h 57"/>
                  <a:gd name="T8" fmla="*/ 19 w 81"/>
                  <a:gd name="T9" fmla="*/ 0 h 57"/>
                  <a:gd name="T10" fmla="*/ 31 w 81"/>
                  <a:gd name="T11" fmla="*/ 2 h 57"/>
                  <a:gd name="T12" fmla="*/ 24 w 81"/>
                  <a:gd name="T13" fmla="*/ 24 h 57"/>
                  <a:gd name="T14" fmla="*/ 81 w 81"/>
                  <a:gd name="T15" fmla="*/ 43 h 57"/>
                  <a:gd name="T16" fmla="*/ 76 w 81"/>
                  <a:gd name="T1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57">
                    <a:moveTo>
                      <a:pt x="76" y="57"/>
                    </a:moveTo>
                    <a:lnTo>
                      <a:pt x="19" y="36"/>
                    </a:lnTo>
                    <a:lnTo>
                      <a:pt x="12" y="57"/>
                    </a:lnTo>
                    <a:lnTo>
                      <a:pt x="0" y="52"/>
                    </a:lnTo>
                    <a:lnTo>
                      <a:pt x="19" y="0"/>
                    </a:lnTo>
                    <a:lnTo>
                      <a:pt x="31" y="2"/>
                    </a:lnTo>
                    <a:lnTo>
                      <a:pt x="24" y="24"/>
                    </a:lnTo>
                    <a:lnTo>
                      <a:pt x="81" y="43"/>
                    </a:lnTo>
                    <a:lnTo>
                      <a:pt x="76" y="5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5" name="Freeform 31"/>
              <p:cNvSpPr/>
              <p:nvPr/>
            </p:nvSpPr>
            <p:spPr bwMode="auto">
              <a:xfrm>
                <a:off x="646216" y="764368"/>
                <a:ext cx="33663" cy="28916"/>
              </a:xfrm>
              <a:custGeom>
                <a:avLst/>
                <a:gdLst>
                  <a:gd name="T0" fmla="*/ 75 w 78"/>
                  <a:gd name="T1" fmla="*/ 52 h 67"/>
                  <a:gd name="T2" fmla="*/ 45 w 78"/>
                  <a:gd name="T3" fmla="*/ 48 h 67"/>
                  <a:gd name="T4" fmla="*/ 0 w 78"/>
                  <a:gd name="T5" fmla="*/ 67 h 67"/>
                  <a:gd name="T6" fmla="*/ 2 w 78"/>
                  <a:gd name="T7" fmla="*/ 50 h 67"/>
                  <a:gd name="T8" fmla="*/ 33 w 78"/>
                  <a:gd name="T9" fmla="*/ 38 h 67"/>
                  <a:gd name="T10" fmla="*/ 9 w 78"/>
                  <a:gd name="T11" fmla="*/ 17 h 67"/>
                  <a:gd name="T12" fmla="*/ 11 w 78"/>
                  <a:gd name="T13" fmla="*/ 0 h 67"/>
                  <a:gd name="T14" fmla="*/ 47 w 78"/>
                  <a:gd name="T15" fmla="*/ 33 h 67"/>
                  <a:gd name="T16" fmla="*/ 78 w 78"/>
                  <a:gd name="T17" fmla="*/ 38 h 67"/>
                  <a:gd name="T18" fmla="*/ 75 w 78"/>
                  <a:gd name="T19" fmla="*/ 5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67">
                    <a:moveTo>
                      <a:pt x="75" y="52"/>
                    </a:moveTo>
                    <a:lnTo>
                      <a:pt x="45" y="48"/>
                    </a:lnTo>
                    <a:lnTo>
                      <a:pt x="0" y="67"/>
                    </a:lnTo>
                    <a:lnTo>
                      <a:pt x="2" y="50"/>
                    </a:lnTo>
                    <a:lnTo>
                      <a:pt x="33" y="38"/>
                    </a:lnTo>
                    <a:lnTo>
                      <a:pt x="9" y="17"/>
                    </a:lnTo>
                    <a:lnTo>
                      <a:pt x="11" y="0"/>
                    </a:lnTo>
                    <a:lnTo>
                      <a:pt x="47" y="33"/>
                    </a:lnTo>
                    <a:lnTo>
                      <a:pt x="78" y="38"/>
                    </a:lnTo>
                    <a:lnTo>
                      <a:pt x="75" y="5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6" name="Freeform 32"/>
              <p:cNvSpPr>
                <a:spLocks noEditPoints="1"/>
              </p:cNvSpPr>
              <p:nvPr/>
            </p:nvSpPr>
            <p:spPr bwMode="auto">
              <a:xfrm>
                <a:off x="306131" y="576630"/>
                <a:ext cx="328864" cy="327138"/>
              </a:xfrm>
              <a:custGeom>
                <a:avLst/>
                <a:gdLst>
                  <a:gd name="T0" fmla="*/ 161 w 322"/>
                  <a:gd name="T1" fmla="*/ 0 h 319"/>
                  <a:gd name="T2" fmla="*/ 0 w 322"/>
                  <a:gd name="T3" fmla="*/ 159 h 319"/>
                  <a:gd name="T4" fmla="*/ 161 w 322"/>
                  <a:gd name="T5" fmla="*/ 319 h 319"/>
                  <a:gd name="T6" fmla="*/ 322 w 322"/>
                  <a:gd name="T7" fmla="*/ 159 h 319"/>
                  <a:gd name="T8" fmla="*/ 161 w 322"/>
                  <a:gd name="T9" fmla="*/ 0 h 319"/>
                  <a:gd name="T10" fmla="*/ 161 w 322"/>
                  <a:gd name="T11" fmla="*/ 6 h 319"/>
                  <a:gd name="T12" fmla="*/ 316 w 322"/>
                  <a:gd name="T13" fmla="*/ 159 h 319"/>
                  <a:gd name="T14" fmla="*/ 299 w 322"/>
                  <a:gd name="T15" fmla="*/ 228 h 319"/>
                  <a:gd name="T16" fmla="*/ 23 w 322"/>
                  <a:gd name="T17" fmla="*/ 228 h 319"/>
                  <a:gd name="T18" fmla="*/ 23 w 322"/>
                  <a:gd name="T19" fmla="*/ 229 h 319"/>
                  <a:gd name="T20" fmla="*/ 6 w 322"/>
                  <a:gd name="T21" fmla="*/ 159 h 319"/>
                  <a:gd name="T22" fmla="*/ 161 w 322"/>
                  <a:gd name="T23" fmla="*/ 6 h 319"/>
                  <a:gd name="T24" fmla="*/ 161 w 322"/>
                  <a:gd name="T25" fmla="*/ 313 h 319"/>
                  <a:gd name="T26" fmla="*/ 27 w 322"/>
                  <a:gd name="T27" fmla="*/ 236 h 319"/>
                  <a:gd name="T28" fmla="*/ 295 w 322"/>
                  <a:gd name="T29" fmla="*/ 236 h 319"/>
                  <a:gd name="T30" fmla="*/ 161 w 322"/>
                  <a:gd name="T31" fmla="*/ 313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322" h="319">
                    <a:moveTo>
                      <a:pt x="161" y="0"/>
                    </a:moveTo>
                    <a:cubicBezTo>
                      <a:pt x="72" y="0"/>
                      <a:pt x="0" y="71"/>
                      <a:pt x="0" y="159"/>
                    </a:cubicBezTo>
                    <a:cubicBezTo>
                      <a:pt x="0" y="248"/>
                      <a:pt x="72" y="319"/>
                      <a:pt x="161" y="319"/>
                    </a:cubicBezTo>
                    <a:cubicBezTo>
                      <a:pt x="250" y="319"/>
                      <a:pt x="322" y="248"/>
                      <a:pt x="322" y="159"/>
                    </a:cubicBezTo>
                    <a:cubicBezTo>
                      <a:pt x="322" y="71"/>
                      <a:pt x="250" y="0"/>
                      <a:pt x="161" y="0"/>
                    </a:cubicBezTo>
                    <a:close/>
                    <a:moveTo>
                      <a:pt x="161" y="6"/>
                    </a:moveTo>
                    <a:cubicBezTo>
                      <a:pt x="247" y="6"/>
                      <a:pt x="316" y="75"/>
                      <a:pt x="316" y="159"/>
                    </a:cubicBezTo>
                    <a:cubicBezTo>
                      <a:pt x="316" y="184"/>
                      <a:pt x="310" y="208"/>
                      <a:pt x="299" y="228"/>
                    </a:cubicBezTo>
                    <a:cubicBezTo>
                      <a:pt x="23" y="228"/>
                      <a:pt x="23" y="228"/>
                      <a:pt x="23" y="228"/>
                    </a:cubicBezTo>
                    <a:cubicBezTo>
                      <a:pt x="23" y="229"/>
                      <a:pt x="23" y="229"/>
                      <a:pt x="23" y="229"/>
                    </a:cubicBezTo>
                    <a:cubicBezTo>
                      <a:pt x="12" y="208"/>
                      <a:pt x="6" y="184"/>
                      <a:pt x="6" y="159"/>
                    </a:cubicBezTo>
                    <a:cubicBezTo>
                      <a:pt x="6" y="75"/>
                      <a:pt x="75" y="6"/>
                      <a:pt x="161" y="6"/>
                    </a:cubicBezTo>
                    <a:close/>
                    <a:moveTo>
                      <a:pt x="161" y="313"/>
                    </a:moveTo>
                    <a:cubicBezTo>
                      <a:pt x="104" y="313"/>
                      <a:pt x="54" y="282"/>
                      <a:pt x="27" y="236"/>
                    </a:cubicBezTo>
                    <a:cubicBezTo>
                      <a:pt x="295" y="236"/>
                      <a:pt x="295" y="236"/>
                      <a:pt x="295" y="236"/>
                    </a:cubicBezTo>
                    <a:cubicBezTo>
                      <a:pt x="269" y="282"/>
                      <a:pt x="218" y="313"/>
                      <a:pt x="161" y="3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7" name="Freeform 33"/>
              <p:cNvSpPr>
                <a:spLocks noEditPoints="1"/>
              </p:cNvSpPr>
              <p:nvPr/>
            </p:nvSpPr>
            <p:spPr bwMode="auto">
              <a:xfrm>
                <a:off x="327279" y="596051"/>
                <a:ext cx="286138" cy="212337"/>
              </a:xfrm>
              <a:custGeom>
                <a:avLst/>
                <a:gdLst>
                  <a:gd name="T0" fmla="*/ 236 w 280"/>
                  <a:gd name="T1" fmla="*/ 171 h 207"/>
                  <a:gd name="T2" fmla="*/ 158 w 280"/>
                  <a:gd name="T3" fmla="*/ 183 h 207"/>
                  <a:gd name="T4" fmla="*/ 187 w 280"/>
                  <a:gd name="T5" fmla="*/ 139 h 207"/>
                  <a:gd name="T6" fmla="*/ 214 w 280"/>
                  <a:gd name="T7" fmla="*/ 153 h 207"/>
                  <a:gd name="T8" fmla="*/ 232 w 280"/>
                  <a:gd name="T9" fmla="*/ 139 h 207"/>
                  <a:gd name="T10" fmla="*/ 259 w 280"/>
                  <a:gd name="T11" fmla="*/ 152 h 207"/>
                  <a:gd name="T12" fmla="*/ 271 w 280"/>
                  <a:gd name="T13" fmla="*/ 139 h 207"/>
                  <a:gd name="T14" fmla="*/ 242 w 280"/>
                  <a:gd name="T15" fmla="*/ 120 h 207"/>
                  <a:gd name="T16" fmla="*/ 179 w 280"/>
                  <a:gd name="T17" fmla="*/ 78 h 207"/>
                  <a:gd name="T18" fmla="*/ 101 w 280"/>
                  <a:gd name="T19" fmla="*/ 78 h 207"/>
                  <a:gd name="T20" fmla="*/ 46 w 280"/>
                  <a:gd name="T21" fmla="*/ 106 h 207"/>
                  <a:gd name="T22" fmla="*/ 9 w 280"/>
                  <a:gd name="T23" fmla="*/ 125 h 207"/>
                  <a:gd name="T24" fmla="*/ 24 w 280"/>
                  <a:gd name="T25" fmla="*/ 149 h 207"/>
                  <a:gd name="T26" fmla="*/ 56 w 280"/>
                  <a:gd name="T27" fmla="*/ 124 h 207"/>
                  <a:gd name="T28" fmla="*/ 69 w 280"/>
                  <a:gd name="T29" fmla="*/ 149 h 207"/>
                  <a:gd name="T30" fmla="*/ 100 w 280"/>
                  <a:gd name="T31" fmla="*/ 124 h 207"/>
                  <a:gd name="T32" fmla="*/ 120 w 280"/>
                  <a:gd name="T33" fmla="*/ 138 h 207"/>
                  <a:gd name="T34" fmla="*/ 123 w 280"/>
                  <a:gd name="T35" fmla="*/ 182 h 207"/>
                  <a:gd name="T36" fmla="*/ 44 w 280"/>
                  <a:gd name="T37" fmla="*/ 171 h 207"/>
                  <a:gd name="T38" fmla="*/ 0 w 280"/>
                  <a:gd name="T39" fmla="*/ 186 h 207"/>
                  <a:gd name="T40" fmla="*/ 98 w 280"/>
                  <a:gd name="T41" fmla="*/ 188 h 207"/>
                  <a:gd name="T42" fmla="*/ 183 w 280"/>
                  <a:gd name="T43" fmla="*/ 188 h 207"/>
                  <a:gd name="T44" fmla="*/ 280 w 280"/>
                  <a:gd name="T45" fmla="*/ 186 h 207"/>
                  <a:gd name="T46" fmla="*/ 203 w 280"/>
                  <a:gd name="T47" fmla="*/ 79 h 207"/>
                  <a:gd name="T48" fmla="*/ 199 w 280"/>
                  <a:gd name="T49" fmla="*/ 122 h 207"/>
                  <a:gd name="T50" fmla="*/ 203 w 280"/>
                  <a:gd name="T51" fmla="*/ 79 h 207"/>
                  <a:gd name="T52" fmla="*/ 65 w 280"/>
                  <a:gd name="T53" fmla="*/ 105 h 207"/>
                  <a:gd name="T54" fmla="*/ 93 w 280"/>
                  <a:gd name="T55" fmla="*/ 95 h 207"/>
                  <a:gd name="T56" fmla="*/ 148 w 280"/>
                  <a:gd name="T57" fmla="*/ 108 h 207"/>
                  <a:gd name="T58" fmla="*/ 136 w 280"/>
                  <a:gd name="T59" fmla="*/ 84 h 207"/>
                  <a:gd name="T60" fmla="*/ 108 w 280"/>
                  <a:gd name="T61" fmla="*/ 107 h 207"/>
                  <a:gd name="T62" fmla="*/ 179 w 280"/>
                  <a:gd name="T63" fmla="*/ 122 h 207"/>
                  <a:gd name="T64" fmla="*/ 161 w 280"/>
                  <a:gd name="T65" fmla="*/ 108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80" h="207">
                    <a:moveTo>
                      <a:pt x="275" y="174"/>
                    </a:moveTo>
                    <a:cubicBezTo>
                      <a:pt x="253" y="191"/>
                      <a:pt x="236" y="171"/>
                      <a:pt x="236" y="171"/>
                    </a:cubicBezTo>
                    <a:cubicBezTo>
                      <a:pt x="207" y="198"/>
                      <a:pt x="184" y="172"/>
                      <a:pt x="184" y="172"/>
                    </a:cubicBezTo>
                    <a:cubicBezTo>
                      <a:pt x="166" y="185"/>
                      <a:pt x="158" y="183"/>
                      <a:pt x="158" y="183"/>
                    </a:cubicBezTo>
                    <a:cubicBezTo>
                      <a:pt x="152" y="139"/>
                      <a:pt x="152" y="139"/>
                      <a:pt x="152" y="139"/>
                    </a:cubicBezTo>
                    <a:cubicBezTo>
                      <a:pt x="187" y="139"/>
                      <a:pt x="187" y="139"/>
                      <a:pt x="187" y="139"/>
                    </a:cubicBezTo>
                    <a:cubicBezTo>
                      <a:pt x="193" y="153"/>
                      <a:pt x="193" y="153"/>
                      <a:pt x="193" y="153"/>
                    </a:cubicBezTo>
                    <a:cubicBezTo>
                      <a:pt x="214" y="153"/>
                      <a:pt x="214" y="153"/>
                      <a:pt x="214" y="153"/>
                    </a:cubicBezTo>
                    <a:cubicBezTo>
                      <a:pt x="208" y="139"/>
                      <a:pt x="208" y="139"/>
                      <a:pt x="208" y="139"/>
                    </a:cubicBezTo>
                    <a:cubicBezTo>
                      <a:pt x="232" y="139"/>
                      <a:pt x="232" y="139"/>
                      <a:pt x="232" y="139"/>
                    </a:cubicBezTo>
                    <a:cubicBezTo>
                      <a:pt x="238" y="153"/>
                      <a:pt x="238" y="153"/>
                      <a:pt x="238" y="153"/>
                    </a:cubicBezTo>
                    <a:cubicBezTo>
                      <a:pt x="259" y="152"/>
                      <a:pt x="259" y="152"/>
                      <a:pt x="259" y="152"/>
                    </a:cubicBezTo>
                    <a:cubicBezTo>
                      <a:pt x="253" y="139"/>
                      <a:pt x="253" y="139"/>
                      <a:pt x="253" y="139"/>
                    </a:cubicBezTo>
                    <a:cubicBezTo>
                      <a:pt x="271" y="139"/>
                      <a:pt x="271" y="139"/>
                      <a:pt x="271" y="139"/>
                    </a:cubicBezTo>
                    <a:cubicBezTo>
                      <a:pt x="271" y="119"/>
                      <a:pt x="271" y="119"/>
                      <a:pt x="271" y="119"/>
                    </a:cubicBezTo>
                    <a:cubicBezTo>
                      <a:pt x="242" y="120"/>
                      <a:pt x="242" y="120"/>
                      <a:pt x="242" y="120"/>
                    </a:cubicBezTo>
                    <a:cubicBezTo>
                      <a:pt x="207" y="49"/>
                      <a:pt x="207" y="49"/>
                      <a:pt x="207" y="49"/>
                    </a:cubicBezTo>
                    <a:cubicBezTo>
                      <a:pt x="179" y="78"/>
                      <a:pt x="179" y="78"/>
                      <a:pt x="179" y="78"/>
                    </a:cubicBezTo>
                    <a:cubicBezTo>
                      <a:pt x="141" y="0"/>
                      <a:pt x="141" y="0"/>
                      <a:pt x="141" y="0"/>
                    </a:cubicBezTo>
                    <a:cubicBezTo>
                      <a:pt x="101" y="78"/>
                      <a:pt x="101" y="78"/>
                      <a:pt x="101" y="78"/>
                    </a:cubicBezTo>
                    <a:cubicBezTo>
                      <a:pt x="74" y="49"/>
                      <a:pt x="74" y="49"/>
                      <a:pt x="74" y="49"/>
                    </a:cubicBezTo>
                    <a:cubicBezTo>
                      <a:pt x="46" y="106"/>
                      <a:pt x="46" y="106"/>
                      <a:pt x="46" y="106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9" y="125"/>
                      <a:pt x="9" y="125"/>
                      <a:pt x="9" y="125"/>
                    </a:cubicBezTo>
                    <a:cubicBezTo>
                      <a:pt x="36" y="124"/>
                      <a:pt x="36" y="124"/>
                      <a:pt x="36" y="124"/>
                    </a:cubicBezTo>
                    <a:cubicBezTo>
                      <a:pt x="24" y="149"/>
                      <a:pt x="24" y="149"/>
                      <a:pt x="24" y="149"/>
                    </a:cubicBezTo>
                    <a:cubicBezTo>
                      <a:pt x="44" y="149"/>
                      <a:pt x="44" y="149"/>
                      <a:pt x="44" y="149"/>
                    </a:cubicBezTo>
                    <a:cubicBezTo>
                      <a:pt x="56" y="124"/>
                      <a:pt x="56" y="124"/>
                      <a:pt x="56" y="124"/>
                    </a:cubicBezTo>
                    <a:cubicBezTo>
                      <a:pt x="80" y="124"/>
                      <a:pt x="80" y="124"/>
                      <a:pt x="80" y="124"/>
                    </a:cubicBezTo>
                    <a:cubicBezTo>
                      <a:pt x="69" y="149"/>
                      <a:pt x="69" y="149"/>
                      <a:pt x="69" y="149"/>
                    </a:cubicBezTo>
                    <a:cubicBezTo>
                      <a:pt x="89" y="149"/>
                      <a:pt x="89" y="149"/>
                      <a:pt x="89" y="149"/>
                    </a:cubicBezTo>
                    <a:cubicBezTo>
                      <a:pt x="100" y="124"/>
                      <a:pt x="100" y="124"/>
                      <a:pt x="100" y="124"/>
                    </a:cubicBezTo>
                    <a:cubicBezTo>
                      <a:pt x="131" y="124"/>
                      <a:pt x="131" y="124"/>
                      <a:pt x="131" y="124"/>
                    </a:cubicBezTo>
                    <a:cubicBezTo>
                      <a:pt x="120" y="138"/>
                      <a:pt x="120" y="138"/>
                      <a:pt x="120" y="138"/>
                    </a:cubicBezTo>
                    <a:cubicBezTo>
                      <a:pt x="129" y="139"/>
                      <a:pt x="129" y="139"/>
                      <a:pt x="129" y="139"/>
                    </a:cubicBezTo>
                    <a:cubicBezTo>
                      <a:pt x="123" y="182"/>
                      <a:pt x="123" y="182"/>
                      <a:pt x="123" y="182"/>
                    </a:cubicBezTo>
                    <a:cubicBezTo>
                      <a:pt x="113" y="185"/>
                      <a:pt x="98" y="172"/>
                      <a:pt x="98" y="172"/>
                    </a:cubicBezTo>
                    <a:cubicBezTo>
                      <a:pt x="69" y="198"/>
                      <a:pt x="44" y="171"/>
                      <a:pt x="44" y="171"/>
                    </a:cubicBezTo>
                    <a:cubicBezTo>
                      <a:pt x="26" y="191"/>
                      <a:pt x="5" y="174"/>
                      <a:pt x="5" y="174"/>
                    </a:cubicBezTo>
                    <a:cubicBezTo>
                      <a:pt x="0" y="186"/>
                      <a:pt x="0" y="186"/>
                      <a:pt x="0" y="186"/>
                    </a:cubicBezTo>
                    <a:cubicBezTo>
                      <a:pt x="23" y="201"/>
                      <a:pt x="45" y="187"/>
                      <a:pt x="45" y="187"/>
                    </a:cubicBezTo>
                    <a:cubicBezTo>
                      <a:pt x="74" y="206"/>
                      <a:pt x="98" y="188"/>
                      <a:pt x="98" y="188"/>
                    </a:cubicBezTo>
                    <a:cubicBezTo>
                      <a:pt x="127" y="207"/>
                      <a:pt x="140" y="189"/>
                      <a:pt x="140" y="189"/>
                    </a:cubicBezTo>
                    <a:cubicBezTo>
                      <a:pt x="159" y="206"/>
                      <a:pt x="183" y="188"/>
                      <a:pt x="183" y="188"/>
                    </a:cubicBezTo>
                    <a:cubicBezTo>
                      <a:pt x="207" y="207"/>
                      <a:pt x="235" y="187"/>
                      <a:pt x="235" y="187"/>
                    </a:cubicBezTo>
                    <a:cubicBezTo>
                      <a:pt x="259" y="202"/>
                      <a:pt x="280" y="186"/>
                      <a:pt x="280" y="186"/>
                    </a:cubicBezTo>
                    <a:lnTo>
                      <a:pt x="275" y="174"/>
                    </a:lnTo>
                    <a:close/>
                    <a:moveTo>
                      <a:pt x="203" y="79"/>
                    </a:moveTo>
                    <a:cubicBezTo>
                      <a:pt x="223" y="121"/>
                      <a:pt x="223" y="121"/>
                      <a:pt x="223" y="121"/>
                    </a:cubicBezTo>
                    <a:cubicBezTo>
                      <a:pt x="199" y="122"/>
                      <a:pt x="199" y="122"/>
                      <a:pt x="199" y="122"/>
                    </a:cubicBezTo>
                    <a:cubicBezTo>
                      <a:pt x="187" y="95"/>
                      <a:pt x="187" y="95"/>
                      <a:pt x="187" y="95"/>
                    </a:cubicBezTo>
                    <a:lnTo>
                      <a:pt x="203" y="79"/>
                    </a:lnTo>
                    <a:close/>
                    <a:moveTo>
                      <a:pt x="88" y="106"/>
                    </a:moveTo>
                    <a:cubicBezTo>
                      <a:pt x="65" y="105"/>
                      <a:pt x="65" y="105"/>
                      <a:pt x="65" y="105"/>
                    </a:cubicBezTo>
                    <a:cubicBezTo>
                      <a:pt x="78" y="79"/>
                      <a:pt x="78" y="79"/>
                      <a:pt x="78" y="79"/>
                    </a:cubicBezTo>
                    <a:cubicBezTo>
                      <a:pt x="93" y="95"/>
                      <a:pt x="93" y="95"/>
                      <a:pt x="93" y="95"/>
                    </a:cubicBezTo>
                    <a:lnTo>
                      <a:pt x="88" y="106"/>
                    </a:lnTo>
                    <a:close/>
                    <a:moveTo>
                      <a:pt x="148" y="108"/>
                    </a:moveTo>
                    <a:cubicBezTo>
                      <a:pt x="145" y="84"/>
                      <a:pt x="145" y="84"/>
                      <a:pt x="145" y="84"/>
                    </a:cubicBezTo>
                    <a:cubicBezTo>
                      <a:pt x="136" y="84"/>
                      <a:pt x="136" y="84"/>
                      <a:pt x="136" y="84"/>
                    </a:cubicBezTo>
                    <a:cubicBezTo>
                      <a:pt x="132" y="108"/>
                      <a:pt x="132" y="108"/>
                      <a:pt x="132" y="108"/>
                    </a:cubicBezTo>
                    <a:cubicBezTo>
                      <a:pt x="108" y="107"/>
                      <a:pt x="108" y="107"/>
                      <a:pt x="108" y="107"/>
                    </a:cubicBezTo>
                    <a:cubicBezTo>
                      <a:pt x="141" y="39"/>
                      <a:pt x="141" y="39"/>
                      <a:pt x="141" y="39"/>
                    </a:cubicBezTo>
                    <a:cubicBezTo>
                      <a:pt x="179" y="122"/>
                      <a:pt x="179" y="122"/>
                      <a:pt x="179" y="122"/>
                    </a:cubicBezTo>
                    <a:cubicBezTo>
                      <a:pt x="150" y="123"/>
                      <a:pt x="150" y="123"/>
                      <a:pt x="150" y="123"/>
                    </a:cubicBezTo>
                    <a:cubicBezTo>
                      <a:pt x="161" y="108"/>
                      <a:pt x="161" y="108"/>
                      <a:pt x="161" y="108"/>
                    </a:cubicBezTo>
                    <a:lnTo>
                      <a:pt x="148" y="10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8" name="Freeform 34"/>
              <p:cNvSpPr/>
              <p:nvPr/>
            </p:nvSpPr>
            <p:spPr bwMode="auto">
              <a:xfrm>
                <a:off x="271173" y="644388"/>
                <a:ext cx="17263" cy="19421"/>
              </a:xfrm>
              <a:custGeom>
                <a:avLst/>
                <a:gdLst>
                  <a:gd name="T0" fmla="*/ 15 w 17"/>
                  <a:gd name="T1" fmla="*/ 18 h 19"/>
                  <a:gd name="T2" fmla="*/ 17 w 17"/>
                  <a:gd name="T3" fmla="*/ 18 h 19"/>
                  <a:gd name="T4" fmla="*/ 16 w 17"/>
                  <a:gd name="T5" fmla="*/ 12 h 19"/>
                  <a:gd name="T6" fmla="*/ 9 w 17"/>
                  <a:gd name="T7" fmla="*/ 1 h 19"/>
                  <a:gd name="T8" fmla="*/ 1 w 17"/>
                  <a:gd name="T9" fmla="*/ 0 h 19"/>
                  <a:gd name="T10" fmla="*/ 1 w 17"/>
                  <a:gd name="T11" fmla="*/ 2 h 19"/>
                  <a:gd name="T12" fmla="*/ 7 w 17"/>
                  <a:gd name="T13" fmla="*/ 6 h 19"/>
                  <a:gd name="T14" fmla="*/ 13 w 17"/>
                  <a:gd name="T15" fmla="*/ 14 h 19"/>
                  <a:gd name="T16" fmla="*/ 15 w 17"/>
                  <a:gd name="T17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" h="19">
                    <a:moveTo>
                      <a:pt x="15" y="18"/>
                    </a:moveTo>
                    <a:cubicBezTo>
                      <a:pt x="15" y="18"/>
                      <a:pt x="16" y="19"/>
                      <a:pt x="17" y="18"/>
                    </a:cubicBezTo>
                    <a:cubicBezTo>
                      <a:pt x="17" y="18"/>
                      <a:pt x="17" y="14"/>
                      <a:pt x="16" y="12"/>
                    </a:cubicBezTo>
                    <a:cubicBezTo>
                      <a:pt x="16" y="12"/>
                      <a:pt x="10" y="5"/>
                      <a:pt x="9" y="1"/>
                    </a:cubicBezTo>
                    <a:cubicBezTo>
                      <a:pt x="9" y="1"/>
                      <a:pt x="8" y="0"/>
                      <a:pt x="1" y="0"/>
                    </a:cubicBezTo>
                    <a:cubicBezTo>
                      <a:pt x="1" y="0"/>
                      <a:pt x="0" y="1"/>
                      <a:pt x="1" y="2"/>
                    </a:cubicBezTo>
                    <a:cubicBezTo>
                      <a:pt x="2" y="2"/>
                      <a:pt x="4" y="1"/>
                      <a:pt x="7" y="6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3" y="14"/>
                      <a:pt x="15" y="17"/>
                      <a:pt x="15" y="18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49" name="Freeform 35"/>
              <p:cNvSpPr/>
              <p:nvPr/>
            </p:nvSpPr>
            <p:spPr bwMode="auto">
              <a:xfrm>
                <a:off x="297931" y="650430"/>
                <a:ext cx="12084" cy="17695"/>
              </a:xfrm>
              <a:custGeom>
                <a:avLst/>
                <a:gdLst>
                  <a:gd name="T0" fmla="*/ 10 w 12"/>
                  <a:gd name="T1" fmla="*/ 1 h 17"/>
                  <a:gd name="T2" fmla="*/ 3 w 12"/>
                  <a:gd name="T3" fmla="*/ 0 h 17"/>
                  <a:gd name="T4" fmla="*/ 2 w 12"/>
                  <a:gd name="T5" fmla="*/ 2 h 17"/>
                  <a:gd name="T6" fmla="*/ 5 w 12"/>
                  <a:gd name="T7" fmla="*/ 15 h 17"/>
                  <a:gd name="T8" fmla="*/ 7 w 12"/>
                  <a:gd name="T9" fmla="*/ 14 h 17"/>
                  <a:gd name="T10" fmla="*/ 11 w 12"/>
                  <a:gd name="T11" fmla="*/ 4 h 17"/>
                  <a:gd name="T12" fmla="*/ 10 w 12"/>
                  <a:gd name="T13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17">
                    <a:moveTo>
                      <a:pt x="10" y="1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0" y="1"/>
                      <a:pt x="2" y="2"/>
                    </a:cubicBezTo>
                    <a:cubicBezTo>
                      <a:pt x="2" y="2"/>
                      <a:pt x="6" y="10"/>
                      <a:pt x="5" y="15"/>
                    </a:cubicBezTo>
                    <a:cubicBezTo>
                      <a:pt x="5" y="15"/>
                      <a:pt x="6" y="17"/>
                      <a:pt x="7" y="14"/>
                    </a:cubicBezTo>
                    <a:cubicBezTo>
                      <a:pt x="7" y="14"/>
                      <a:pt x="9" y="5"/>
                      <a:pt x="11" y="4"/>
                    </a:cubicBezTo>
                    <a:cubicBezTo>
                      <a:pt x="11" y="4"/>
                      <a:pt x="12" y="1"/>
                      <a:pt x="10" y="1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0" name="Freeform 36"/>
              <p:cNvSpPr/>
              <p:nvPr/>
            </p:nvSpPr>
            <p:spPr bwMode="auto">
              <a:xfrm>
                <a:off x="278510" y="659925"/>
                <a:ext cx="18126" cy="34526"/>
              </a:xfrm>
              <a:custGeom>
                <a:avLst/>
                <a:gdLst>
                  <a:gd name="T0" fmla="*/ 15 w 18"/>
                  <a:gd name="T1" fmla="*/ 2 h 34"/>
                  <a:gd name="T2" fmla="*/ 14 w 18"/>
                  <a:gd name="T3" fmla="*/ 2 h 34"/>
                  <a:gd name="T4" fmla="*/ 12 w 18"/>
                  <a:gd name="T5" fmla="*/ 12 h 34"/>
                  <a:gd name="T6" fmla="*/ 12 w 18"/>
                  <a:gd name="T7" fmla="*/ 21 h 34"/>
                  <a:gd name="T8" fmla="*/ 11 w 18"/>
                  <a:gd name="T9" fmla="*/ 27 h 34"/>
                  <a:gd name="T10" fmla="*/ 10 w 18"/>
                  <a:gd name="T11" fmla="*/ 27 h 34"/>
                  <a:gd name="T12" fmla="*/ 1 w 18"/>
                  <a:gd name="T13" fmla="*/ 18 h 34"/>
                  <a:gd name="T14" fmla="*/ 2 w 18"/>
                  <a:gd name="T15" fmla="*/ 20 h 34"/>
                  <a:gd name="T16" fmla="*/ 6 w 18"/>
                  <a:gd name="T17" fmla="*/ 33 h 34"/>
                  <a:gd name="T18" fmla="*/ 13 w 18"/>
                  <a:gd name="T19" fmla="*/ 34 h 34"/>
                  <a:gd name="T20" fmla="*/ 18 w 18"/>
                  <a:gd name="T21" fmla="*/ 21 h 34"/>
                  <a:gd name="T22" fmla="*/ 17 w 18"/>
                  <a:gd name="T23" fmla="*/ 13 h 34"/>
                  <a:gd name="T24" fmla="*/ 15 w 18"/>
                  <a:gd name="T25" fmla="*/ 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8" h="34">
                    <a:moveTo>
                      <a:pt x="15" y="2"/>
                    </a:moveTo>
                    <a:cubicBezTo>
                      <a:pt x="15" y="2"/>
                      <a:pt x="15" y="0"/>
                      <a:pt x="14" y="2"/>
                    </a:cubicBezTo>
                    <a:cubicBezTo>
                      <a:pt x="14" y="2"/>
                      <a:pt x="14" y="9"/>
                      <a:pt x="12" y="12"/>
                    </a:cubicBezTo>
                    <a:cubicBezTo>
                      <a:pt x="12" y="12"/>
                      <a:pt x="12" y="19"/>
                      <a:pt x="12" y="21"/>
                    </a:cubicBezTo>
                    <a:cubicBezTo>
                      <a:pt x="12" y="21"/>
                      <a:pt x="10" y="26"/>
                      <a:pt x="11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0" y="27"/>
                      <a:pt x="6" y="16"/>
                      <a:pt x="1" y="18"/>
                    </a:cubicBezTo>
                    <a:cubicBezTo>
                      <a:pt x="1" y="18"/>
                      <a:pt x="0" y="19"/>
                      <a:pt x="2" y="20"/>
                    </a:cubicBezTo>
                    <a:cubicBezTo>
                      <a:pt x="2" y="20"/>
                      <a:pt x="7" y="30"/>
                      <a:pt x="6" y="33"/>
                    </a:cubicBezTo>
                    <a:cubicBezTo>
                      <a:pt x="6" y="33"/>
                      <a:pt x="10" y="34"/>
                      <a:pt x="13" y="34"/>
                    </a:cubicBezTo>
                    <a:cubicBezTo>
                      <a:pt x="13" y="34"/>
                      <a:pt x="17" y="25"/>
                      <a:pt x="18" y="21"/>
                    </a:cubicBezTo>
                    <a:cubicBezTo>
                      <a:pt x="18" y="21"/>
                      <a:pt x="18" y="15"/>
                      <a:pt x="17" y="13"/>
                    </a:cubicBezTo>
                    <a:cubicBezTo>
                      <a:pt x="17" y="13"/>
                      <a:pt x="17" y="5"/>
                      <a:pt x="15" y="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1" name="Freeform 37"/>
              <p:cNvSpPr/>
              <p:nvPr/>
            </p:nvSpPr>
            <p:spPr bwMode="auto">
              <a:xfrm>
                <a:off x="508111" y="546851"/>
                <a:ext cx="59127" cy="27621"/>
              </a:xfrm>
              <a:custGeom>
                <a:avLst/>
                <a:gdLst>
                  <a:gd name="T0" fmla="*/ 58 w 58"/>
                  <a:gd name="T1" fmla="*/ 9 h 27"/>
                  <a:gd name="T2" fmla="*/ 55 w 58"/>
                  <a:gd name="T3" fmla="*/ 9 h 27"/>
                  <a:gd name="T4" fmla="*/ 51 w 58"/>
                  <a:gd name="T5" fmla="*/ 8 h 27"/>
                  <a:gd name="T6" fmla="*/ 50 w 58"/>
                  <a:gd name="T7" fmla="*/ 2 h 27"/>
                  <a:gd name="T8" fmla="*/ 47 w 58"/>
                  <a:gd name="T9" fmla="*/ 0 h 27"/>
                  <a:gd name="T10" fmla="*/ 45 w 58"/>
                  <a:gd name="T11" fmla="*/ 5 h 27"/>
                  <a:gd name="T12" fmla="*/ 44 w 58"/>
                  <a:gd name="T13" fmla="*/ 7 h 27"/>
                  <a:gd name="T14" fmla="*/ 34 w 58"/>
                  <a:gd name="T15" fmla="*/ 7 h 27"/>
                  <a:gd name="T16" fmla="*/ 37 w 58"/>
                  <a:gd name="T17" fmla="*/ 4 h 27"/>
                  <a:gd name="T18" fmla="*/ 35 w 58"/>
                  <a:gd name="T19" fmla="*/ 3 h 27"/>
                  <a:gd name="T20" fmla="*/ 30 w 58"/>
                  <a:gd name="T21" fmla="*/ 10 h 27"/>
                  <a:gd name="T22" fmla="*/ 34 w 58"/>
                  <a:gd name="T23" fmla="*/ 14 h 27"/>
                  <a:gd name="T24" fmla="*/ 26 w 58"/>
                  <a:gd name="T25" fmla="*/ 18 h 27"/>
                  <a:gd name="T26" fmla="*/ 4 w 58"/>
                  <a:gd name="T27" fmla="*/ 24 h 27"/>
                  <a:gd name="T28" fmla="*/ 5 w 58"/>
                  <a:gd name="T29" fmla="*/ 26 h 27"/>
                  <a:gd name="T30" fmla="*/ 24 w 58"/>
                  <a:gd name="T31" fmla="*/ 24 h 27"/>
                  <a:gd name="T32" fmla="*/ 49 w 58"/>
                  <a:gd name="T33" fmla="*/ 13 h 27"/>
                  <a:gd name="T34" fmla="*/ 58 w 58"/>
                  <a:gd name="T35" fmla="*/ 13 h 27"/>
                  <a:gd name="T36" fmla="*/ 58 w 58"/>
                  <a:gd name="T37" fmla="*/ 9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8" h="27">
                    <a:moveTo>
                      <a:pt x="58" y="9"/>
                    </a:moveTo>
                    <a:cubicBezTo>
                      <a:pt x="57" y="8"/>
                      <a:pt x="55" y="9"/>
                      <a:pt x="55" y="9"/>
                    </a:cubicBezTo>
                    <a:cubicBezTo>
                      <a:pt x="51" y="8"/>
                      <a:pt x="51" y="8"/>
                      <a:pt x="51" y="8"/>
                    </a:cubicBezTo>
                    <a:cubicBezTo>
                      <a:pt x="52" y="7"/>
                      <a:pt x="50" y="2"/>
                      <a:pt x="50" y="2"/>
                    </a:cubicBezTo>
                    <a:cubicBezTo>
                      <a:pt x="49" y="0"/>
                      <a:pt x="47" y="0"/>
                      <a:pt x="47" y="0"/>
                    </a:cubicBezTo>
                    <a:cubicBezTo>
                      <a:pt x="46" y="1"/>
                      <a:pt x="45" y="5"/>
                      <a:pt x="45" y="5"/>
                    </a:cubicBezTo>
                    <a:cubicBezTo>
                      <a:pt x="44" y="7"/>
                      <a:pt x="44" y="7"/>
                      <a:pt x="44" y="7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33" y="5"/>
                      <a:pt x="37" y="4"/>
                      <a:pt x="37" y="4"/>
                    </a:cubicBezTo>
                    <a:cubicBezTo>
                      <a:pt x="38" y="1"/>
                      <a:pt x="35" y="3"/>
                      <a:pt x="35" y="3"/>
                    </a:cubicBezTo>
                    <a:cubicBezTo>
                      <a:pt x="30" y="5"/>
                      <a:pt x="30" y="10"/>
                      <a:pt x="30" y="10"/>
                    </a:cubicBezTo>
                    <a:cubicBezTo>
                      <a:pt x="29" y="14"/>
                      <a:pt x="33" y="14"/>
                      <a:pt x="34" y="14"/>
                    </a:cubicBezTo>
                    <a:cubicBezTo>
                      <a:pt x="33" y="15"/>
                      <a:pt x="26" y="18"/>
                      <a:pt x="26" y="18"/>
                    </a:cubicBezTo>
                    <a:cubicBezTo>
                      <a:pt x="17" y="24"/>
                      <a:pt x="4" y="24"/>
                      <a:pt x="4" y="24"/>
                    </a:cubicBezTo>
                    <a:cubicBezTo>
                      <a:pt x="0" y="25"/>
                      <a:pt x="5" y="26"/>
                      <a:pt x="5" y="26"/>
                    </a:cubicBezTo>
                    <a:cubicBezTo>
                      <a:pt x="9" y="27"/>
                      <a:pt x="24" y="24"/>
                      <a:pt x="24" y="24"/>
                    </a:cubicBezTo>
                    <a:cubicBezTo>
                      <a:pt x="46" y="18"/>
                      <a:pt x="49" y="13"/>
                      <a:pt x="49" y="13"/>
                    </a:cubicBezTo>
                    <a:cubicBezTo>
                      <a:pt x="53" y="13"/>
                      <a:pt x="58" y="13"/>
                      <a:pt x="58" y="13"/>
                    </a:cubicBezTo>
                    <a:lnTo>
                      <a:pt x="58" y="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2" name="Freeform 38"/>
              <p:cNvSpPr/>
              <p:nvPr/>
            </p:nvSpPr>
            <p:spPr bwMode="auto">
              <a:xfrm>
                <a:off x="537890" y="573609"/>
                <a:ext cx="18126" cy="16400"/>
              </a:xfrm>
              <a:custGeom>
                <a:avLst/>
                <a:gdLst>
                  <a:gd name="T0" fmla="*/ 10 w 18"/>
                  <a:gd name="T1" fmla="*/ 5 h 16"/>
                  <a:gd name="T2" fmla="*/ 4 w 18"/>
                  <a:gd name="T3" fmla="*/ 14 h 16"/>
                  <a:gd name="T4" fmla="*/ 3 w 18"/>
                  <a:gd name="T5" fmla="*/ 16 h 16"/>
                  <a:gd name="T6" fmla="*/ 14 w 18"/>
                  <a:gd name="T7" fmla="*/ 13 h 16"/>
                  <a:gd name="T8" fmla="*/ 14 w 18"/>
                  <a:gd name="T9" fmla="*/ 4 h 16"/>
                  <a:gd name="T10" fmla="*/ 10 w 18"/>
                  <a:gd name="T11" fmla="*/ 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8" h="16">
                    <a:moveTo>
                      <a:pt x="10" y="5"/>
                    </a:moveTo>
                    <a:cubicBezTo>
                      <a:pt x="10" y="5"/>
                      <a:pt x="7" y="14"/>
                      <a:pt x="4" y="14"/>
                    </a:cubicBezTo>
                    <a:cubicBezTo>
                      <a:pt x="4" y="14"/>
                      <a:pt x="0" y="16"/>
                      <a:pt x="3" y="16"/>
                    </a:cubicBezTo>
                    <a:cubicBezTo>
                      <a:pt x="3" y="16"/>
                      <a:pt x="10" y="13"/>
                      <a:pt x="14" y="13"/>
                    </a:cubicBezTo>
                    <a:cubicBezTo>
                      <a:pt x="14" y="13"/>
                      <a:pt x="18" y="10"/>
                      <a:pt x="14" y="4"/>
                    </a:cubicBezTo>
                    <a:cubicBezTo>
                      <a:pt x="14" y="4"/>
                      <a:pt x="12" y="0"/>
                      <a:pt x="10" y="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3" name="Freeform 39"/>
              <p:cNvSpPr>
                <a:spLocks noEditPoints="1"/>
              </p:cNvSpPr>
              <p:nvPr/>
            </p:nvSpPr>
            <p:spPr bwMode="auto">
              <a:xfrm>
                <a:off x="625501" y="652588"/>
                <a:ext cx="61284" cy="38842"/>
              </a:xfrm>
              <a:custGeom>
                <a:avLst/>
                <a:gdLst>
                  <a:gd name="T0" fmla="*/ 59 w 60"/>
                  <a:gd name="T1" fmla="*/ 18 h 38"/>
                  <a:gd name="T2" fmla="*/ 58 w 60"/>
                  <a:gd name="T3" fmla="*/ 18 h 38"/>
                  <a:gd name="T4" fmla="*/ 54 w 60"/>
                  <a:gd name="T5" fmla="*/ 15 h 38"/>
                  <a:gd name="T6" fmla="*/ 52 w 60"/>
                  <a:gd name="T7" fmla="*/ 11 h 38"/>
                  <a:gd name="T8" fmla="*/ 49 w 60"/>
                  <a:gd name="T9" fmla="*/ 10 h 38"/>
                  <a:gd name="T10" fmla="*/ 42 w 60"/>
                  <a:gd name="T11" fmla="*/ 5 h 38"/>
                  <a:gd name="T12" fmla="*/ 44 w 60"/>
                  <a:gd name="T13" fmla="*/ 2 h 38"/>
                  <a:gd name="T14" fmla="*/ 42 w 60"/>
                  <a:gd name="T15" fmla="*/ 0 h 38"/>
                  <a:gd name="T16" fmla="*/ 36 w 60"/>
                  <a:gd name="T17" fmla="*/ 2 h 38"/>
                  <a:gd name="T18" fmla="*/ 39 w 60"/>
                  <a:gd name="T19" fmla="*/ 6 h 38"/>
                  <a:gd name="T20" fmla="*/ 47 w 60"/>
                  <a:gd name="T21" fmla="*/ 11 h 38"/>
                  <a:gd name="T22" fmla="*/ 47 w 60"/>
                  <a:gd name="T23" fmla="*/ 16 h 38"/>
                  <a:gd name="T24" fmla="*/ 43 w 60"/>
                  <a:gd name="T25" fmla="*/ 15 h 38"/>
                  <a:gd name="T26" fmla="*/ 26 w 60"/>
                  <a:gd name="T27" fmla="*/ 5 h 38"/>
                  <a:gd name="T28" fmla="*/ 21 w 60"/>
                  <a:gd name="T29" fmla="*/ 6 h 38"/>
                  <a:gd name="T30" fmla="*/ 22 w 60"/>
                  <a:gd name="T31" fmla="*/ 10 h 38"/>
                  <a:gd name="T32" fmla="*/ 27 w 60"/>
                  <a:gd name="T33" fmla="*/ 13 h 38"/>
                  <a:gd name="T34" fmla="*/ 21 w 60"/>
                  <a:gd name="T35" fmla="*/ 13 h 38"/>
                  <a:gd name="T36" fmla="*/ 19 w 60"/>
                  <a:gd name="T37" fmla="*/ 17 h 38"/>
                  <a:gd name="T38" fmla="*/ 18 w 60"/>
                  <a:gd name="T39" fmla="*/ 23 h 38"/>
                  <a:gd name="T40" fmla="*/ 6 w 60"/>
                  <a:gd name="T41" fmla="*/ 5 h 38"/>
                  <a:gd name="T42" fmla="*/ 1 w 60"/>
                  <a:gd name="T43" fmla="*/ 22 h 38"/>
                  <a:gd name="T44" fmla="*/ 8 w 60"/>
                  <a:gd name="T45" fmla="*/ 29 h 38"/>
                  <a:gd name="T46" fmla="*/ 14 w 60"/>
                  <a:gd name="T47" fmla="*/ 28 h 38"/>
                  <a:gd name="T48" fmla="*/ 15 w 60"/>
                  <a:gd name="T49" fmla="*/ 28 h 38"/>
                  <a:gd name="T50" fmla="*/ 15 w 60"/>
                  <a:gd name="T51" fmla="*/ 32 h 38"/>
                  <a:gd name="T52" fmla="*/ 15 w 60"/>
                  <a:gd name="T53" fmla="*/ 35 h 38"/>
                  <a:gd name="T54" fmla="*/ 19 w 60"/>
                  <a:gd name="T55" fmla="*/ 33 h 38"/>
                  <a:gd name="T56" fmla="*/ 19 w 60"/>
                  <a:gd name="T57" fmla="*/ 26 h 38"/>
                  <a:gd name="T58" fmla="*/ 23 w 60"/>
                  <a:gd name="T59" fmla="*/ 18 h 38"/>
                  <a:gd name="T60" fmla="*/ 33 w 60"/>
                  <a:gd name="T61" fmla="*/ 18 h 38"/>
                  <a:gd name="T62" fmla="*/ 31 w 60"/>
                  <a:gd name="T63" fmla="*/ 12 h 38"/>
                  <a:gd name="T64" fmla="*/ 38 w 60"/>
                  <a:gd name="T65" fmla="*/ 17 h 38"/>
                  <a:gd name="T66" fmla="*/ 42 w 60"/>
                  <a:gd name="T67" fmla="*/ 18 h 38"/>
                  <a:gd name="T68" fmla="*/ 47 w 60"/>
                  <a:gd name="T69" fmla="*/ 21 h 38"/>
                  <a:gd name="T70" fmla="*/ 59 w 60"/>
                  <a:gd name="T71" fmla="*/ 24 h 38"/>
                  <a:gd name="T72" fmla="*/ 59 w 60"/>
                  <a:gd name="T73" fmla="*/ 18 h 38"/>
                  <a:gd name="T74" fmla="*/ 9 w 60"/>
                  <a:gd name="T75" fmla="*/ 25 h 38"/>
                  <a:gd name="T76" fmla="*/ 5 w 60"/>
                  <a:gd name="T77" fmla="*/ 15 h 38"/>
                  <a:gd name="T78" fmla="*/ 10 w 60"/>
                  <a:gd name="T79" fmla="*/ 17 h 38"/>
                  <a:gd name="T80" fmla="*/ 14 w 60"/>
                  <a:gd name="T81" fmla="*/ 22 h 38"/>
                  <a:gd name="T82" fmla="*/ 9 w 60"/>
                  <a:gd name="T83" fmla="*/ 25 h 38"/>
                  <a:gd name="T84" fmla="*/ 52 w 60"/>
                  <a:gd name="T85" fmla="*/ 16 h 38"/>
                  <a:gd name="T86" fmla="*/ 53 w 60"/>
                  <a:gd name="T87" fmla="*/ 17 h 38"/>
                  <a:gd name="T88" fmla="*/ 55 w 60"/>
                  <a:gd name="T89" fmla="*/ 18 h 38"/>
                  <a:gd name="T90" fmla="*/ 52 w 60"/>
                  <a:gd name="T91" fmla="*/ 1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0" h="38">
                    <a:moveTo>
                      <a:pt x="59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4" y="15"/>
                      <a:pt x="54" y="15"/>
                      <a:pt x="54" y="15"/>
                    </a:cubicBezTo>
                    <a:cubicBezTo>
                      <a:pt x="54" y="15"/>
                      <a:pt x="51" y="15"/>
                      <a:pt x="52" y="11"/>
                    </a:cubicBezTo>
                    <a:cubicBezTo>
                      <a:pt x="52" y="11"/>
                      <a:pt x="51" y="10"/>
                      <a:pt x="49" y="10"/>
                    </a:cubicBezTo>
                    <a:cubicBezTo>
                      <a:pt x="42" y="5"/>
                      <a:pt x="42" y="5"/>
                      <a:pt x="42" y="5"/>
                    </a:cubicBezTo>
                    <a:cubicBezTo>
                      <a:pt x="42" y="5"/>
                      <a:pt x="40" y="3"/>
                      <a:pt x="44" y="2"/>
                    </a:cubicBezTo>
                    <a:cubicBezTo>
                      <a:pt x="44" y="2"/>
                      <a:pt x="47" y="0"/>
                      <a:pt x="42" y="0"/>
                    </a:cubicBezTo>
                    <a:cubicBezTo>
                      <a:pt x="42" y="0"/>
                      <a:pt x="37" y="1"/>
                      <a:pt x="36" y="2"/>
                    </a:cubicBezTo>
                    <a:cubicBezTo>
                      <a:pt x="36" y="2"/>
                      <a:pt x="36" y="6"/>
                      <a:pt x="39" y="6"/>
                    </a:cubicBezTo>
                    <a:cubicBezTo>
                      <a:pt x="39" y="6"/>
                      <a:pt x="46" y="10"/>
                      <a:pt x="47" y="11"/>
                    </a:cubicBezTo>
                    <a:cubicBezTo>
                      <a:pt x="47" y="11"/>
                      <a:pt x="46" y="15"/>
                      <a:pt x="47" y="16"/>
                    </a:cubicBezTo>
                    <a:cubicBezTo>
                      <a:pt x="47" y="16"/>
                      <a:pt x="46" y="17"/>
                      <a:pt x="43" y="15"/>
                    </a:cubicBezTo>
                    <a:cubicBezTo>
                      <a:pt x="43" y="15"/>
                      <a:pt x="27" y="8"/>
                      <a:pt x="26" y="5"/>
                    </a:cubicBezTo>
                    <a:cubicBezTo>
                      <a:pt x="26" y="5"/>
                      <a:pt x="23" y="5"/>
                      <a:pt x="21" y="6"/>
                    </a:cubicBezTo>
                    <a:cubicBezTo>
                      <a:pt x="21" y="6"/>
                      <a:pt x="21" y="9"/>
                      <a:pt x="22" y="10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7" y="13"/>
                      <a:pt x="25" y="14"/>
                      <a:pt x="21" y="13"/>
                    </a:cubicBezTo>
                    <a:cubicBezTo>
                      <a:pt x="21" y="13"/>
                      <a:pt x="17" y="14"/>
                      <a:pt x="19" y="17"/>
                    </a:cubicBezTo>
                    <a:cubicBezTo>
                      <a:pt x="19" y="17"/>
                      <a:pt x="21" y="21"/>
                      <a:pt x="18" y="23"/>
                    </a:cubicBezTo>
                    <a:cubicBezTo>
                      <a:pt x="18" y="23"/>
                      <a:pt x="19" y="15"/>
                      <a:pt x="6" y="5"/>
                    </a:cubicBezTo>
                    <a:cubicBezTo>
                      <a:pt x="6" y="5"/>
                      <a:pt x="3" y="5"/>
                      <a:pt x="1" y="22"/>
                    </a:cubicBezTo>
                    <a:cubicBezTo>
                      <a:pt x="1" y="22"/>
                      <a:pt x="0" y="29"/>
                      <a:pt x="8" y="29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8"/>
                      <a:pt x="14" y="27"/>
                      <a:pt x="15" y="28"/>
                    </a:cubicBezTo>
                    <a:cubicBezTo>
                      <a:pt x="15" y="32"/>
                      <a:pt x="15" y="32"/>
                      <a:pt x="15" y="32"/>
                    </a:cubicBezTo>
                    <a:cubicBezTo>
                      <a:pt x="15" y="32"/>
                      <a:pt x="13" y="34"/>
                      <a:pt x="15" y="35"/>
                    </a:cubicBezTo>
                    <a:cubicBezTo>
                      <a:pt x="15" y="35"/>
                      <a:pt x="18" y="38"/>
                      <a:pt x="19" y="33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6"/>
                      <a:pt x="24" y="26"/>
                      <a:pt x="23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3" y="18"/>
                      <a:pt x="36" y="16"/>
                      <a:pt x="31" y="12"/>
                    </a:cubicBezTo>
                    <a:cubicBezTo>
                      <a:pt x="31" y="12"/>
                      <a:pt x="37" y="15"/>
                      <a:pt x="38" y="17"/>
                    </a:cubicBezTo>
                    <a:cubicBezTo>
                      <a:pt x="38" y="17"/>
                      <a:pt x="39" y="18"/>
                      <a:pt x="42" y="18"/>
                    </a:cubicBezTo>
                    <a:cubicBezTo>
                      <a:pt x="42" y="18"/>
                      <a:pt x="42" y="20"/>
                      <a:pt x="47" y="21"/>
                    </a:cubicBezTo>
                    <a:cubicBezTo>
                      <a:pt x="47" y="21"/>
                      <a:pt x="48" y="23"/>
                      <a:pt x="59" y="24"/>
                    </a:cubicBezTo>
                    <a:cubicBezTo>
                      <a:pt x="59" y="24"/>
                      <a:pt x="60" y="20"/>
                      <a:pt x="59" y="18"/>
                    </a:cubicBezTo>
                    <a:close/>
                    <a:moveTo>
                      <a:pt x="9" y="25"/>
                    </a:moveTo>
                    <a:cubicBezTo>
                      <a:pt x="2" y="25"/>
                      <a:pt x="5" y="15"/>
                      <a:pt x="5" y="15"/>
                    </a:cubicBezTo>
                    <a:cubicBezTo>
                      <a:pt x="5" y="10"/>
                      <a:pt x="10" y="17"/>
                      <a:pt x="10" y="17"/>
                    </a:cubicBezTo>
                    <a:cubicBezTo>
                      <a:pt x="14" y="22"/>
                      <a:pt x="14" y="22"/>
                      <a:pt x="14" y="22"/>
                    </a:cubicBezTo>
                    <a:cubicBezTo>
                      <a:pt x="17" y="26"/>
                      <a:pt x="9" y="25"/>
                      <a:pt x="9" y="25"/>
                    </a:cubicBezTo>
                    <a:close/>
                    <a:moveTo>
                      <a:pt x="52" y="16"/>
                    </a:moveTo>
                    <a:cubicBezTo>
                      <a:pt x="52" y="16"/>
                      <a:pt x="52" y="16"/>
                      <a:pt x="53" y="17"/>
                    </a:cubicBezTo>
                    <a:cubicBezTo>
                      <a:pt x="55" y="18"/>
                      <a:pt x="55" y="18"/>
                      <a:pt x="55" y="18"/>
                    </a:cubicBezTo>
                    <a:cubicBezTo>
                      <a:pt x="55" y="18"/>
                      <a:pt x="50" y="18"/>
                      <a:pt x="52" y="1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4" name="Freeform 40"/>
              <p:cNvSpPr>
                <a:spLocks noEditPoints="1"/>
              </p:cNvSpPr>
              <p:nvPr/>
            </p:nvSpPr>
            <p:spPr bwMode="auto">
              <a:xfrm>
                <a:off x="371300" y="535630"/>
                <a:ext cx="27621" cy="59558"/>
              </a:xfrm>
              <a:custGeom>
                <a:avLst/>
                <a:gdLst>
                  <a:gd name="T0" fmla="*/ 21 w 27"/>
                  <a:gd name="T1" fmla="*/ 38 h 58"/>
                  <a:gd name="T2" fmla="*/ 21 w 27"/>
                  <a:gd name="T3" fmla="*/ 28 h 58"/>
                  <a:gd name="T4" fmla="*/ 20 w 27"/>
                  <a:gd name="T5" fmla="*/ 26 h 58"/>
                  <a:gd name="T6" fmla="*/ 19 w 27"/>
                  <a:gd name="T7" fmla="*/ 24 h 58"/>
                  <a:gd name="T8" fmla="*/ 18 w 27"/>
                  <a:gd name="T9" fmla="*/ 24 h 58"/>
                  <a:gd name="T10" fmla="*/ 14 w 27"/>
                  <a:gd name="T11" fmla="*/ 23 h 58"/>
                  <a:gd name="T12" fmla="*/ 14 w 27"/>
                  <a:gd name="T13" fmla="*/ 20 h 58"/>
                  <a:gd name="T14" fmla="*/ 19 w 27"/>
                  <a:gd name="T15" fmla="*/ 13 h 58"/>
                  <a:gd name="T16" fmla="*/ 18 w 27"/>
                  <a:gd name="T17" fmla="*/ 5 h 58"/>
                  <a:gd name="T18" fmla="*/ 16 w 27"/>
                  <a:gd name="T19" fmla="*/ 4 h 58"/>
                  <a:gd name="T20" fmla="*/ 15 w 27"/>
                  <a:gd name="T21" fmla="*/ 7 h 58"/>
                  <a:gd name="T22" fmla="*/ 12 w 27"/>
                  <a:gd name="T23" fmla="*/ 14 h 58"/>
                  <a:gd name="T24" fmla="*/ 10 w 27"/>
                  <a:gd name="T25" fmla="*/ 4 h 58"/>
                  <a:gd name="T26" fmla="*/ 9 w 27"/>
                  <a:gd name="T27" fmla="*/ 2 h 58"/>
                  <a:gd name="T28" fmla="*/ 8 w 27"/>
                  <a:gd name="T29" fmla="*/ 5 h 58"/>
                  <a:gd name="T30" fmla="*/ 8 w 27"/>
                  <a:gd name="T31" fmla="*/ 22 h 58"/>
                  <a:gd name="T32" fmla="*/ 5 w 27"/>
                  <a:gd name="T33" fmla="*/ 26 h 58"/>
                  <a:gd name="T34" fmla="*/ 4 w 27"/>
                  <a:gd name="T35" fmla="*/ 29 h 58"/>
                  <a:gd name="T36" fmla="*/ 9 w 27"/>
                  <a:gd name="T37" fmla="*/ 30 h 58"/>
                  <a:gd name="T38" fmla="*/ 9 w 27"/>
                  <a:gd name="T39" fmla="*/ 41 h 58"/>
                  <a:gd name="T40" fmla="*/ 9 w 27"/>
                  <a:gd name="T41" fmla="*/ 44 h 58"/>
                  <a:gd name="T42" fmla="*/ 13 w 27"/>
                  <a:gd name="T43" fmla="*/ 45 h 58"/>
                  <a:gd name="T44" fmla="*/ 16 w 27"/>
                  <a:gd name="T45" fmla="*/ 40 h 58"/>
                  <a:gd name="T46" fmla="*/ 17 w 27"/>
                  <a:gd name="T47" fmla="*/ 41 h 58"/>
                  <a:gd name="T48" fmla="*/ 18 w 27"/>
                  <a:gd name="T49" fmla="*/ 45 h 58"/>
                  <a:gd name="T50" fmla="*/ 15 w 27"/>
                  <a:gd name="T51" fmla="*/ 51 h 58"/>
                  <a:gd name="T52" fmla="*/ 13 w 27"/>
                  <a:gd name="T53" fmla="*/ 52 h 58"/>
                  <a:gd name="T54" fmla="*/ 15 w 27"/>
                  <a:gd name="T55" fmla="*/ 57 h 58"/>
                  <a:gd name="T56" fmla="*/ 18 w 27"/>
                  <a:gd name="T57" fmla="*/ 55 h 58"/>
                  <a:gd name="T58" fmla="*/ 18 w 27"/>
                  <a:gd name="T59" fmla="*/ 50 h 58"/>
                  <a:gd name="T60" fmla="*/ 27 w 27"/>
                  <a:gd name="T61" fmla="*/ 52 h 58"/>
                  <a:gd name="T62" fmla="*/ 25 w 27"/>
                  <a:gd name="T63" fmla="*/ 47 h 58"/>
                  <a:gd name="T64" fmla="*/ 21 w 27"/>
                  <a:gd name="T65" fmla="*/ 38 h 58"/>
                  <a:gd name="T66" fmla="*/ 14 w 27"/>
                  <a:gd name="T67" fmla="*/ 36 h 58"/>
                  <a:gd name="T68" fmla="*/ 13 w 27"/>
                  <a:gd name="T69" fmla="*/ 39 h 58"/>
                  <a:gd name="T70" fmla="*/ 11 w 27"/>
                  <a:gd name="T71" fmla="*/ 30 h 58"/>
                  <a:gd name="T72" fmla="*/ 13 w 27"/>
                  <a:gd name="T73" fmla="*/ 25 h 58"/>
                  <a:gd name="T74" fmla="*/ 14 w 27"/>
                  <a:gd name="T75" fmla="*/ 32 h 58"/>
                  <a:gd name="T76" fmla="*/ 14 w 27"/>
                  <a:gd name="T77" fmla="*/ 3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7" h="58">
                    <a:moveTo>
                      <a:pt x="21" y="38"/>
                    </a:moveTo>
                    <a:cubicBezTo>
                      <a:pt x="21" y="38"/>
                      <a:pt x="19" y="36"/>
                      <a:pt x="21" y="28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6" y="21"/>
                      <a:pt x="14" y="23"/>
                    </a:cubicBezTo>
                    <a:cubicBezTo>
                      <a:pt x="14" y="23"/>
                      <a:pt x="12" y="23"/>
                      <a:pt x="14" y="20"/>
                    </a:cubicBezTo>
                    <a:cubicBezTo>
                      <a:pt x="19" y="13"/>
                      <a:pt x="19" y="13"/>
                      <a:pt x="19" y="13"/>
                    </a:cubicBezTo>
                    <a:cubicBezTo>
                      <a:pt x="18" y="5"/>
                      <a:pt x="18" y="5"/>
                      <a:pt x="18" y="5"/>
                    </a:cubicBezTo>
                    <a:cubicBezTo>
                      <a:pt x="18" y="5"/>
                      <a:pt x="18" y="3"/>
                      <a:pt x="16" y="4"/>
                    </a:cubicBezTo>
                    <a:cubicBezTo>
                      <a:pt x="16" y="4"/>
                      <a:pt x="16" y="5"/>
                      <a:pt x="15" y="7"/>
                    </a:cubicBezTo>
                    <a:cubicBezTo>
                      <a:pt x="14" y="9"/>
                      <a:pt x="12" y="12"/>
                      <a:pt x="12" y="14"/>
                    </a:cubicBezTo>
                    <a:cubicBezTo>
                      <a:pt x="12" y="14"/>
                      <a:pt x="11" y="6"/>
                      <a:pt x="10" y="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6" y="0"/>
                      <a:pt x="8" y="5"/>
                    </a:cubicBezTo>
                    <a:cubicBezTo>
                      <a:pt x="8" y="22"/>
                      <a:pt x="8" y="22"/>
                      <a:pt x="8" y="22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0" y="27"/>
                      <a:pt x="4" y="29"/>
                    </a:cubicBezTo>
                    <a:cubicBezTo>
                      <a:pt x="9" y="30"/>
                      <a:pt x="9" y="30"/>
                      <a:pt x="9" y="30"/>
                    </a:cubicBezTo>
                    <a:cubicBezTo>
                      <a:pt x="9" y="41"/>
                      <a:pt x="9" y="41"/>
                      <a:pt x="9" y="41"/>
                    </a:cubicBezTo>
                    <a:cubicBezTo>
                      <a:pt x="9" y="44"/>
                      <a:pt x="9" y="44"/>
                      <a:pt x="9" y="44"/>
                    </a:cubicBezTo>
                    <a:cubicBezTo>
                      <a:pt x="13" y="45"/>
                      <a:pt x="13" y="45"/>
                      <a:pt x="13" y="4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0"/>
                      <a:pt x="17" y="40"/>
                      <a:pt x="17" y="41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18" y="45"/>
                      <a:pt x="16" y="50"/>
                      <a:pt x="15" y="51"/>
                    </a:cubicBezTo>
                    <a:cubicBezTo>
                      <a:pt x="15" y="51"/>
                      <a:pt x="15" y="51"/>
                      <a:pt x="13" y="52"/>
                    </a:cubicBezTo>
                    <a:cubicBezTo>
                      <a:pt x="13" y="52"/>
                      <a:pt x="10" y="57"/>
                      <a:pt x="15" y="57"/>
                    </a:cubicBezTo>
                    <a:cubicBezTo>
                      <a:pt x="15" y="57"/>
                      <a:pt x="18" y="58"/>
                      <a:pt x="18" y="55"/>
                    </a:cubicBezTo>
                    <a:cubicBezTo>
                      <a:pt x="18" y="50"/>
                      <a:pt x="18" y="50"/>
                      <a:pt x="18" y="50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7" y="50"/>
                      <a:pt x="25" y="47"/>
                    </a:cubicBezTo>
                    <a:lnTo>
                      <a:pt x="21" y="38"/>
                    </a:lnTo>
                    <a:close/>
                    <a:moveTo>
                      <a:pt x="14" y="36"/>
                    </a:moveTo>
                    <a:cubicBezTo>
                      <a:pt x="13" y="39"/>
                      <a:pt x="13" y="39"/>
                      <a:pt x="13" y="39"/>
                    </a:cubicBezTo>
                    <a:cubicBezTo>
                      <a:pt x="11" y="30"/>
                      <a:pt x="11" y="30"/>
                      <a:pt x="11" y="30"/>
                    </a:cubicBezTo>
                    <a:cubicBezTo>
                      <a:pt x="10" y="27"/>
                      <a:pt x="13" y="25"/>
                      <a:pt x="13" y="25"/>
                    </a:cubicBezTo>
                    <a:cubicBezTo>
                      <a:pt x="14" y="27"/>
                      <a:pt x="14" y="32"/>
                      <a:pt x="14" y="32"/>
                    </a:cubicBezTo>
                    <a:cubicBezTo>
                      <a:pt x="15" y="35"/>
                      <a:pt x="14" y="36"/>
                      <a:pt x="14" y="36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5" name="Freeform 41"/>
              <p:cNvSpPr/>
              <p:nvPr/>
            </p:nvSpPr>
            <p:spPr bwMode="auto">
              <a:xfrm>
                <a:off x="392879" y="574472"/>
                <a:ext cx="12084" cy="8200"/>
              </a:xfrm>
              <a:custGeom>
                <a:avLst/>
                <a:gdLst>
                  <a:gd name="T0" fmla="*/ 8 w 12"/>
                  <a:gd name="T1" fmla="*/ 0 h 8"/>
                  <a:gd name="T2" fmla="*/ 4 w 12"/>
                  <a:gd name="T3" fmla="*/ 1 h 8"/>
                  <a:gd name="T4" fmla="*/ 4 w 12"/>
                  <a:gd name="T5" fmla="*/ 3 h 8"/>
                  <a:gd name="T6" fmla="*/ 9 w 12"/>
                  <a:gd name="T7" fmla="*/ 5 h 8"/>
                  <a:gd name="T8" fmla="*/ 12 w 12"/>
                  <a:gd name="T9" fmla="*/ 5 h 8"/>
                  <a:gd name="T10" fmla="*/ 12 w 12"/>
                  <a:gd name="T11" fmla="*/ 2 h 8"/>
                  <a:gd name="T12" fmla="*/ 8 w 12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8">
                    <a:moveTo>
                      <a:pt x="8" y="0"/>
                    </a:move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0" y="3"/>
                      <a:pt x="4" y="3"/>
                    </a:cubicBezTo>
                    <a:cubicBezTo>
                      <a:pt x="4" y="3"/>
                      <a:pt x="7" y="4"/>
                      <a:pt x="9" y="5"/>
                    </a:cubicBezTo>
                    <a:cubicBezTo>
                      <a:pt x="9" y="5"/>
                      <a:pt x="11" y="8"/>
                      <a:pt x="12" y="5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2"/>
                      <a:pt x="12" y="0"/>
                      <a:pt x="8" y="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6" name="Freeform 42"/>
              <p:cNvSpPr/>
              <p:nvPr/>
            </p:nvSpPr>
            <p:spPr bwMode="auto">
              <a:xfrm>
                <a:off x="416184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9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9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7" name="Freeform 43"/>
              <p:cNvSpPr/>
              <p:nvPr/>
            </p:nvSpPr>
            <p:spPr bwMode="auto">
              <a:xfrm>
                <a:off x="510269" y="837305"/>
                <a:ext cx="10358" cy="32800"/>
              </a:xfrm>
              <a:custGeom>
                <a:avLst/>
                <a:gdLst>
                  <a:gd name="T0" fmla="*/ 14 w 24"/>
                  <a:gd name="T1" fmla="*/ 16 h 76"/>
                  <a:gd name="T2" fmla="*/ 5 w 24"/>
                  <a:gd name="T3" fmla="*/ 24 h 76"/>
                  <a:gd name="T4" fmla="*/ 0 w 24"/>
                  <a:gd name="T5" fmla="*/ 14 h 76"/>
                  <a:gd name="T6" fmla="*/ 16 w 24"/>
                  <a:gd name="T7" fmla="*/ 0 h 76"/>
                  <a:gd name="T8" fmla="*/ 24 w 24"/>
                  <a:gd name="T9" fmla="*/ 5 h 76"/>
                  <a:gd name="T10" fmla="*/ 24 w 24"/>
                  <a:gd name="T11" fmla="*/ 76 h 76"/>
                  <a:gd name="T12" fmla="*/ 14 w 24"/>
                  <a:gd name="T13" fmla="*/ 76 h 76"/>
                  <a:gd name="T14" fmla="*/ 14 w 24"/>
                  <a:gd name="T15" fmla="*/ 1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" h="76">
                    <a:moveTo>
                      <a:pt x="14" y="16"/>
                    </a:moveTo>
                    <a:lnTo>
                      <a:pt x="5" y="24"/>
                    </a:lnTo>
                    <a:lnTo>
                      <a:pt x="0" y="14"/>
                    </a:lnTo>
                    <a:lnTo>
                      <a:pt x="16" y="0"/>
                    </a:lnTo>
                    <a:lnTo>
                      <a:pt x="24" y="5"/>
                    </a:lnTo>
                    <a:lnTo>
                      <a:pt x="24" y="76"/>
                    </a:lnTo>
                    <a:lnTo>
                      <a:pt x="14" y="76"/>
                    </a:lnTo>
                    <a:lnTo>
                      <a:pt x="14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8" name="Freeform 44"/>
              <p:cNvSpPr>
                <a:spLocks noEditPoints="1"/>
              </p:cNvSpPr>
              <p:nvPr/>
            </p:nvSpPr>
            <p:spPr bwMode="auto">
              <a:xfrm>
                <a:off x="442942" y="837305"/>
                <a:ext cx="19421" cy="32800"/>
              </a:xfrm>
              <a:custGeom>
                <a:avLst/>
                <a:gdLst>
                  <a:gd name="T0" fmla="*/ 15 w 19"/>
                  <a:gd name="T1" fmla="*/ 10 h 32"/>
                  <a:gd name="T2" fmla="*/ 15 w 19"/>
                  <a:gd name="T3" fmla="*/ 13 h 32"/>
                  <a:gd name="T4" fmla="*/ 14 w 19"/>
                  <a:gd name="T5" fmla="*/ 15 h 32"/>
                  <a:gd name="T6" fmla="*/ 11 w 19"/>
                  <a:gd name="T7" fmla="*/ 16 h 32"/>
                  <a:gd name="T8" fmla="*/ 8 w 19"/>
                  <a:gd name="T9" fmla="*/ 16 h 32"/>
                  <a:gd name="T10" fmla="*/ 6 w 19"/>
                  <a:gd name="T11" fmla="*/ 15 h 32"/>
                  <a:gd name="T12" fmla="*/ 5 w 19"/>
                  <a:gd name="T13" fmla="*/ 13 h 32"/>
                  <a:gd name="T14" fmla="*/ 5 w 19"/>
                  <a:gd name="T15" fmla="*/ 10 h 32"/>
                  <a:gd name="T16" fmla="*/ 5 w 19"/>
                  <a:gd name="T17" fmla="*/ 8 h 32"/>
                  <a:gd name="T18" fmla="*/ 6 w 19"/>
                  <a:gd name="T19" fmla="*/ 6 h 32"/>
                  <a:gd name="T20" fmla="*/ 8 w 19"/>
                  <a:gd name="T21" fmla="*/ 5 h 32"/>
                  <a:gd name="T22" fmla="*/ 10 w 19"/>
                  <a:gd name="T23" fmla="*/ 5 h 32"/>
                  <a:gd name="T24" fmla="*/ 13 w 19"/>
                  <a:gd name="T25" fmla="*/ 5 h 32"/>
                  <a:gd name="T26" fmla="*/ 15 w 19"/>
                  <a:gd name="T27" fmla="*/ 7 h 32"/>
                  <a:gd name="T28" fmla="*/ 15 w 19"/>
                  <a:gd name="T29" fmla="*/ 10 h 32"/>
                  <a:gd name="T30" fmla="*/ 15 w 19"/>
                  <a:gd name="T31" fmla="*/ 21 h 32"/>
                  <a:gd name="T32" fmla="*/ 15 w 19"/>
                  <a:gd name="T33" fmla="*/ 23 h 32"/>
                  <a:gd name="T34" fmla="*/ 14 w 19"/>
                  <a:gd name="T35" fmla="*/ 25 h 32"/>
                  <a:gd name="T36" fmla="*/ 13 w 19"/>
                  <a:gd name="T37" fmla="*/ 27 h 32"/>
                  <a:gd name="T38" fmla="*/ 11 w 19"/>
                  <a:gd name="T39" fmla="*/ 28 h 32"/>
                  <a:gd name="T40" fmla="*/ 9 w 19"/>
                  <a:gd name="T41" fmla="*/ 28 h 32"/>
                  <a:gd name="T42" fmla="*/ 6 w 19"/>
                  <a:gd name="T43" fmla="*/ 27 h 32"/>
                  <a:gd name="T44" fmla="*/ 5 w 19"/>
                  <a:gd name="T45" fmla="*/ 26 h 32"/>
                  <a:gd name="T46" fmla="*/ 5 w 19"/>
                  <a:gd name="T47" fmla="*/ 24 h 32"/>
                  <a:gd name="T48" fmla="*/ 0 w 19"/>
                  <a:gd name="T49" fmla="*/ 24 h 32"/>
                  <a:gd name="T50" fmla="*/ 1 w 19"/>
                  <a:gd name="T51" fmla="*/ 26 h 32"/>
                  <a:gd name="T52" fmla="*/ 2 w 19"/>
                  <a:gd name="T53" fmla="*/ 29 h 32"/>
                  <a:gd name="T54" fmla="*/ 4 w 19"/>
                  <a:gd name="T55" fmla="*/ 31 h 32"/>
                  <a:gd name="T56" fmla="*/ 6 w 19"/>
                  <a:gd name="T57" fmla="*/ 32 h 32"/>
                  <a:gd name="T58" fmla="*/ 10 w 19"/>
                  <a:gd name="T59" fmla="*/ 32 h 32"/>
                  <a:gd name="T60" fmla="*/ 13 w 19"/>
                  <a:gd name="T61" fmla="*/ 32 h 32"/>
                  <a:gd name="T62" fmla="*/ 16 w 19"/>
                  <a:gd name="T63" fmla="*/ 31 h 32"/>
                  <a:gd name="T64" fmla="*/ 18 w 19"/>
                  <a:gd name="T65" fmla="*/ 29 h 32"/>
                  <a:gd name="T66" fmla="*/ 19 w 19"/>
                  <a:gd name="T67" fmla="*/ 27 h 32"/>
                  <a:gd name="T68" fmla="*/ 19 w 19"/>
                  <a:gd name="T69" fmla="*/ 24 h 32"/>
                  <a:gd name="T70" fmla="*/ 19 w 19"/>
                  <a:gd name="T71" fmla="*/ 20 h 32"/>
                  <a:gd name="T72" fmla="*/ 19 w 19"/>
                  <a:gd name="T73" fmla="*/ 11 h 32"/>
                  <a:gd name="T74" fmla="*/ 19 w 19"/>
                  <a:gd name="T75" fmla="*/ 7 h 32"/>
                  <a:gd name="T76" fmla="*/ 17 w 19"/>
                  <a:gd name="T77" fmla="*/ 4 h 32"/>
                  <a:gd name="T78" fmla="*/ 14 w 19"/>
                  <a:gd name="T79" fmla="*/ 1 h 32"/>
                  <a:gd name="T80" fmla="*/ 10 w 19"/>
                  <a:gd name="T81" fmla="*/ 0 h 32"/>
                  <a:gd name="T82" fmla="*/ 7 w 19"/>
                  <a:gd name="T83" fmla="*/ 1 h 32"/>
                  <a:gd name="T84" fmla="*/ 4 w 19"/>
                  <a:gd name="T85" fmla="*/ 3 h 32"/>
                  <a:gd name="T86" fmla="*/ 2 w 19"/>
                  <a:gd name="T87" fmla="*/ 5 h 32"/>
                  <a:gd name="T88" fmla="*/ 1 w 19"/>
                  <a:gd name="T89" fmla="*/ 8 h 32"/>
                  <a:gd name="T90" fmla="*/ 1 w 19"/>
                  <a:gd name="T91" fmla="*/ 11 h 32"/>
                  <a:gd name="T92" fmla="*/ 1 w 19"/>
                  <a:gd name="T93" fmla="*/ 15 h 32"/>
                  <a:gd name="T94" fmla="*/ 3 w 19"/>
                  <a:gd name="T95" fmla="*/ 18 h 32"/>
                  <a:gd name="T96" fmla="*/ 6 w 19"/>
                  <a:gd name="T97" fmla="*/ 20 h 32"/>
                  <a:gd name="T98" fmla="*/ 10 w 19"/>
                  <a:gd name="T99" fmla="*/ 20 h 32"/>
                  <a:gd name="T100" fmla="*/ 13 w 19"/>
                  <a:gd name="T101" fmla="*/ 20 h 32"/>
                  <a:gd name="T102" fmla="*/ 14 w 19"/>
                  <a:gd name="T103" fmla="*/ 20 h 32"/>
                  <a:gd name="T104" fmla="*/ 15 w 19"/>
                  <a:gd name="T105" fmla="*/ 19 h 32"/>
                  <a:gd name="T106" fmla="*/ 15 w 19"/>
                  <a:gd name="T107" fmla="*/ 2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9" h="32">
                    <a:moveTo>
                      <a:pt x="15" y="10"/>
                    </a:moveTo>
                    <a:cubicBezTo>
                      <a:pt x="15" y="11"/>
                      <a:pt x="15" y="12"/>
                      <a:pt x="15" y="13"/>
                    </a:cubicBezTo>
                    <a:cubicBezTo>
                      <a:pt x="15" y="14"/>
                      <a:pt x="14" y="15"/>
                      <a:pt x="14" y="15"/>
                    </a:cubicBezTo>
                    <a:cubicBezTo>
                      <a:pt x="13" y="16"/>
                      <a:pt x="12" y="16"/>
                      <a:pt x="11" y="16"/>
                    </a:cubicBezTo>
                    <a:cubicBezTo>
                      <a:pt x="10" y="16"/>
                      <a:pt x="9" y="16"/>
                      <a:pt x="8" y="16"/>
                    </a:cubicBezTo>
                    <a:cubicBezTo>
                      <a:pt x="8" y="16"/>
                      <a:pt x="7" y="16"/>
                      <a:pt x="6" y="15"/>
                    </a:cubicBezTo>
                    <a:cubicBezTo>
                      <a:pt x="6" y="15"/>
                      <a:pt x="6" y="14"/>
                      <a:pt x="5" y="13"/>
                    </a:cubicBezTo>
                    <a:cubicBezTo>
                      <a:pt x="5" y="13"/>
                      <a:pt x="5" y="12"/>
                      <a:pt x="5" y="10"/>
                    </a:cubicBezTo>
                    <a:cubicBezTo>
                      <a:pt x="5" y="9"/>
                      <a:pt x="5" y="8"/>
                      <a:pt x="5" y="8"/>
                    </a:cubicBezTo>
                    <a:cubicBezTo>
                      <a:pt x="6" y="7"/>
                      <a:pt x="6" y="6"/>
                      <a:pt x="6" y="6"/>
                    </a:cubicBezTo>
                    <a:cubicBezTo>
                      <a:pt x="7" y="5"/>
                      <a:pt x="7" y="5"/>
                      <a:pt x="8" y="5"/>
                    </a:cubicBezTo>
                    <a:cubicBezTo>
                      <a:pt x="9" y="5"/>
                      <a:pt x="9" y="5"/>
                      <a:pt x="10" y="5"/>
                    </a:cubicBezTo>
                    <a:cubicBezTo>
                      <a:pt x="12" y="5"/>
                      <a:pt x="12" y="5"/>
                      <a:pt x="13" y="5"/>
                    </a:cubicBezTo>
                    <a:cubicBezTo>
                      <a:pt x="14" y="6"/>
                      <a:pt x="14" y="6"/>
                      <a:pt x="15" y="7"/>
                    </a:cubicBezTo>
                    <a:cubicBezTo>
                      <a:pt x="15" y="8"/>
                      <a:pt x="15" y="8"/>
                      <a:pt x="15" y="10"/>
                    </a:cubicBezTo>
                    <a:close/>
                    <a:moveTo>
                      <a:pt x="15" y="21"/>
                    </a:moveTo>
                    <a:cubicBezTo>
                      <a:pt x="15" y="22"/>
                      <a:pt x="15" y="23"/>
                      <a:pt x="15" y="23"/>
                    </a:cubicBezTo>
                    <a:cubicBezTo>
                      <a:pt x="15" y="24"/>
                      <a:pt x="15" y="25"/>
                      <a:pt x="14" y="25"/>
                    </a:cubicBezTo>
                    <a:cubicBezTo>
                      <a:pt x="14" y="26"/>
                      <a:pt x="14" y="27"/>
                      <a:pt x="13" y="27"/>
                    </a:cubicBezTo>
                    <a:cubicBezTo>
                      <a:pt x="13" y="27"/>
                      <a:pt x="12" y="28"/>
                      <a:pt x="11" y="28"/>
                    </a:cubicBezTo>
                    <a:cubicBezTo>
                      <a:pt x="10" y="28"/>
                      <a:pt x="10" y="28"/>
                      <a:pt x="9" y="28"/>
                    </a:cubicBezTo>
                    <a:cubicBezTo>
                      <a:pt x="8" y="28"/>
                      <a:pt x="7" y="28"/>
                      <a:pt x="6" y="27"/>
                    </a:cubicBezTo>
                    <a:cubicBezTo>
                      <a:pt x="6" y="27"/>
                      <a:pt x="5" y="26"/>
                      <a:pt x="5" y="26"/>
                    </a:cubicBezTo>
                    <a:cubicBezTo>
                      <a:pt x="5" y="25"/>
                      <a:pt x="5" y="25"/>
                      <a:pt x="5" y="2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7"/>
                      <a:pt x="1" y="28"/>
                      <a:pt x="2" y="29"/>
                    </a:cubicBezTo>
                    <a:cubicBezTo>
                      <a:pt x="2" y="30"/>
                      <a:pt x="3" y="30"/>
                      <a:pt x="4" y="31"/>
                    </a:cubicBezTo>
                    <a:cubicBezTo>
                      <a:pt x="4" y="31"/>
                      <a:pt x="5" y="32"/>
                      <a:pt x="6" y="32"/>
                    </a:cubicBezTo>
                    <a:cubicBezTo>
                      <a:pt x="8" y="32"/>
                      <a:pt x="9" y="32"/>
                      <a:pt x="10" y="32"/>
                    </a:cubicBezTo>
                    <a:cubicBezTo>
                      <a:pt x="11" y="32"/>
                      <a:pt x="12" y="32"/>
                      <a:pt x="13" y="32"/>
                    </a:cubicBezTo>
                    <a:cubicBezTo>
                      <a:pt x="14" y="32"/>
                      <a:pt x="15" y="31"/>
                      <a:pt x="16" y="31"/>
                    </a:cubicBezTo>
                    <a:cubicBezTo>
                      <a:pt x="16" y="30"/>
                      <a:pt x="17" y="30"/>
                      <a:pt x="18" y="29"/>
                    </a:cubicBezTo>
                    <a:cubicBezTo>
                      <a:pt x="18" y="28"/>
                      <a:pt x="18" y="27"/>
                      <a:pt x="19" y="27"/>
                    </a:cubicBezTo>
                    <a:cubicBezTo>
                      <a:pt x="19" y="26"/>
                      <a:pt x="19" y="25"/>
                      <a:pt x="19" y="24"/>
                    </a:cubicBezTo>
                    <a:cubicBezTo>
                      <a:pt x="19" y="23"/>
                      <a:pt x="19" y="22"/>
                      <a:pt x="19" y="20"/>
                    </a:cubicBezTo>
                    <a:cubicBezTo>
                      <a:pt x="19" y="11"/>
                      <a:pt x="19" y="11"/>
                      <a:pt x="19" y="11"/>
                    </a:cubicBezTo>
                    <a:cubicBezTo>
                      <a:pt x="19" y="10"/>
                      <a:pt x="19" y="8"/>
                      <a:pt x="19" y="7"/>
                    </a:cubicBezTo>
                    <a:cubicBezTo>
                      <a:pt x="19" y="6"/>
                      <a:pt x="18" y="5"/>
                      <a:pt x="17" y="4"/>
                    </a:cubicBezTo>
                    <a:cubicBezTo>
                      <a:pt x="17" y="3"/>
                      <a:pt x="16" y="2"/>
                      <a:pt x="14" y="1"/>
                    </a:cubicBezTo>
                    <a:cubicBezTo>
                      <a:pt x="13" y="1"/>
                      <a:pt x="12" y="0"/>
                      <a:pt x="10" y="0"/>
                    </a:cubicBezTo>
                    <a:cubicBezTo>
                      <a:pt x="9" y="0"/>
                      <a:pt x="8" y="1"/>
                      <a:pt x="7" y="1"/>
                    </a:cubicBezTo>
                    <a:cubicBezTo>
                      <a:pt x="5" y="1"/>
                      <a:pt x="4" y="2"/>
                      <a:pt x="4" y="3"/>
                    </a:cubicBezTo>
                    <a:cubicBezTo>
                      <a:pt x="3" y="3"/>
                      <a:pt x="2" y="4"/>
                      <a:pt x="2" y="5"/>
                    </a:cubicBezTo>
                    <a:cubicBezTo>
                      <a:pt x="1" y="6"/>
                      <a:pt x="1" y="7"/>
                      <a:pt x="1" y="8"/>
                    </a:cubicBezTo>
                    <a:cubicBezTo>
                      <a:pt x="1" y="9"/>
                      <a:pt x="1" y="10"/>
                      <a:pt x="1" y="11"/>
                    </a:cubicBezTo>
                    <a:cubicBezTo>
                      <a:pt x="1" y="13"/>
                      <a:pt x="1" y="14"/>
                      <a:pt x="1" y="15"/>
                    </a:cubicBezTo>
                    <a:cubicBezTo>
                      <a:pt x="2" y="16"/>
                      <a:pt x="2" y="17"/>
                      <a:pt x="3" y="18"/>
                    </a:cubicBezTo>
                    <a:cubicBezTo>
                      <a:pt x="3" y="18"/>
                      <a:pt x="4" y="19"/>
                      <a:pt x="6" y="20"/>
                    </a:cubicBezTo>
                    <a:cubicBezTo>
                      <a:pt x="7" y="20"/>
                      <a:pt x="9" y="20"/>
                      <a:pt x="10" y="20"/>
                    </a:cubicBezTo>
                    <a:cubicBezTo>
                      <a:pt x="11" y="20"/>
                      <a:pt x="12" y="20"/>
                      <a:pt x="13" y="20"/>
                    </a:cubicBezTo>
                    <a:cubicBezTo>
                      <a:pt x="13" y="20"/>
                      <a:pt x="14" y="20"/>
                      <a:pt x="14" y="20"/>
                    </a:cubicBezTo>
                    <a:cubicBezTo>
                      <a:pt x="15" y="19"/>
                      <a:pt x="15" y="19"/>
                      <a:pt x="15" y="19"/>
                    </a:cubicBezTo>
                    <a:lnTo>
                      <a:pt x="15" y="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  <p:sp>
            <p:nvSpPr>
              <p:cNvPr id="59" name="Freeform 45"/>
              <p:cNvSpPr>
                <a:spLocks noEditPoints="1"/>
              </p:cNvSpPr>
              <p:nvPr/>
            </p:nvSpPr>
            <p:spPr bwMode="auto">
              <a:xfrm>
                <a:off x="476605" y="837305"/>
                <a:ext cx="21579" cy="32800"/>
              </a:xfrm>
              <a:custGeom>
                <a:avLst/>
                <a:gdLst>
                  <a:gd name="T0" fmla="*/ 17 w 21"/>
                  <a:gd name="T1" fmla="*/ 18 h 32"/>
                  <a:gd name="T2" fmla="*/ 17 w 21"/>
                  <a:gd name="T3" fmla="*/ 22 h 32"/>
                  <a:gd name="T4" fmla="*/ 15 w 21"/>
                  <a:gd name="T5" fmla="*/ 25 h 32"/>
                  <a:gd name="T6" fmla="*/ 13 w 21"/>
                  <a:gd name="T7" fmla="*/ 27 h 32"/>
                  <a:gd name="T8" fmla="*/ 11 w 21"/>
                  <a:gd name="T9" fmla="*/ 28 h 32"/>
                  <a:gd name="T10" fmla="*/ 8 w 21"/>
                  <a:gd name="T11" fmla="*/ 27 h 32"/>
                  <a:gd name="T12" fmla="*/ 6 w 21"/>
                  <a:gd name="T13" fmla="*/ 25 h 32"/>
                  <a:gd name="T14" fmla="*/ 5 w 21"/>
                  <a:gd name="T15" fmla="*/ 21 h 32"/>
                  <a:gd name="T16" fmla="*/ 4 w 21"/>
                  <a:gd name="T17" fmla="*/ 17 h 32"/>
                  <a:gd name="T18" fmla="*/ 4 w 21"/>
                  <a:gd name="T19" fmla="*/ 14 h 32"/>
                  <a:gd name="T20" fmla="*/ 5 w 21"/>
                  <a:gd name="T21" fmla="*/ 11 h 32"/>
                  <a:gd name="T22" fmla="*/ 6 w 21"/>
                  <a:gd name="T23" fmla="*/ 7 h 32"/>
                  <a:gd name="T24" fmla="*/ 8 w 21"/>
                  <a:gd name="T25" fmla="*/ 5 h 32"/>
                  <a:gd name="T26" fmla="*/ 11 w 21"/>
                  <a:gd name="T27" fmla="*/ 4 h 32"/>
                  <a:gd name="T28" fmla="*/ 13 w 21"/>
                  <a:gd name="T29" fmla="*/ 5 h 32"/>
                  <a:gd name="T30" fmla="*/ 15 w 21"/>
                  <a:gd name="T31" fmla="*/ 7 h 32"/>
                  <a:gd name="T32" fmla="*/ 17 w 21"/>
                  <a:gd name="T33" fmla="*/ 10 h 32"/>
                  <a:gd name="T34" fmla="*/ 17 w 21"/>
                  <a:gd name="T35" fmla="*/ 15 h 32"/>
                  <a:gd name="T36" fmla="*/ 17 w 21"/>
                  <a:gd name="T37" fmla="*/ 18 h 32"/>
                  <a:gd name="T38" fmla="*/ 21 w 21"/>
                  <a:gd name="T39" fmla="*/ 13 h 32"/>
                  <a:gd name="T40" fmla="*/ 21 w 21"/>
                  <a:gd name="T41" fmla="*/ 9 h 32"/>
                  <a:gd name="T42" fmla="*/ 19 w 21"/>
                  <a:gd name="T43" fmla="*/ 5 h 32"/>
                  <a:gd name="T44" fmla="*/ 17 w 21"/>
                  <a:gd name="T45" fmla="*/ 2 h 32"/>
                  <a:gd name="T46" fmla="*/ 14 w 21"/>
                  <a:gd name="T47" fmla="*/ 1 h 32"/>
                  <a:gd name="T48" fmla="*/ 11 w 21"/>
                  <a:gd name="T49" fmla="*/ 0 h 32"/>
                  <a:gd name="T50" fmla="*/ 7 w 21"/>
                  <a:gd name="T51" fmla="*/ 1 h 32"/>
                  <a:gd name="T52" fmla="*/ 4 w 21"/>
                  <a:gd name="T53" fmla="*/ 3 h 32"/>
                  <a:gd name="T54" fmla="*/ 2 w 21"/>
                  <a:gd name="T55" fmla="*/ 6 h 32"/>
                  <a:gd name="T56" fmla="*/ 1 w 21"/>
                  <a:gd name="T57" fmla="*/ 10 h 32"/>
                  <a:gd name="T58" fmla="*/ 0 w 21"/>
                  <a:gd name="T59" fmla="*/ 14 h 32"/>
                  <a:gd name="T60" fmla="*/ 0 w 21"/>
                  <a:gd name="T61" fmla="*/ 18 h 32"/>
                  <a:gd name="T62" fmla="*/ 1 w 21"/>
                  <a:gd name="T63" fmla="*/ 22 h 32"/>
                  <a:gd name="T64" fmla="*/ 2 w 21"/>
                  <a:gd name="T65" fmla="*/ 26 h 32"/>
                  <a:gd name="T66" fmla="*/ 4 w 21"/>
                  <a:gd name="T67" fmla="*/ 29 h 32"/>
                  <a:gd name="T68" fmla="*/ 7 w 21"/>
                  <a:gd name="T69" fmla="*/ 32 h 32"/>
                  <a:gd name="T70" fmla="*/ 11 w 21"/>
                  <a:gd name="T71" fmla="*/ 32 h 32"/>
                  <a:gd name="T72" fmla="*/ 14 w 21"/>
                  <a:gd name="T73" fmla="*/ 32 h 32"/>
                  <a:gd name="T74" fmla="*/ 17 w 21"/>
                  <a:gd name="T75" fmla="*/ 30 h 32"/>
                  <a:gd name="T76" fmla="*/ 19 w 21"/>
                  <a:gd name="T77" fmla="*/ 28 h 32"/>
                  <a:gd name="T78" fmla="*/ 20 w 21"/>
                  <a:gd name="T79" fmla="*/ 24 h 32"/>
                  <a:gd name="T80" fmla="*/ 21 w 21"/>
                  <a:gd name="T81" fmla="*/ 21 h 32"/>
                  <a:gd name="T82" fmla="*/ 21 w 21"/>
                  <a:gd name="T83" fmla="*/ 18 h 32"/>
                  <a:gd name="T84" fmla="*/ 21 w 21"/>
                  <a:gd name="T85" fmla="*/ 13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" h="32">
                    <a:moveTo>
                      <a:pt x="17" y="18"/>
                    </a:moveTo>
                    <a:cubicBezTo>
                      <a:pt x="17" y="19"/>
                      <a:pt x="17" y="20"/>
                      <a:pt x="17" y="22"/>
                    </a:cubicBezTo>
                    <a:cubicBezTo>
                      <a:pt x="16" y="23"/>
                      <a:pt x="16" y="24"/>
                      <a:pt x="15" y="25"/>
                    </a:cubicBezTo>
                    <a:cubicBezTo>
                      <a:pt x="15" y="26"/>
                      <a:pt x="14" y="27"/>
                      <a:pt x="13" y="27"/>
                    </a:cubicBezTo>
                    <a:cubicBezTo>
                      <a:pt x="12" y="28"/>
                      <a:pt x="12" y="28"/>
                      <a:pt x="11" y="28"/>
                    </a:cubicBezTo>
                    <a:cubicBezTo>
                      <a:pt x="9" y="28"/>
                      <a:pt x="9" y="28"/>
                      <a:pt x="8" y="27"/>
                    </a:cubicBezTo>
                    <a:cubicBezTo>
                      <a:pt x="7" y="27"/>
                      <a:pt x="6" y="26"/>
                      <a:pt x="6" y="25"/>
                    </a:cubicBezTo>
                    <a:cubicBezTo>
                      <a:pt x="5" y="24"/>
                      <a:pt x="5" y="23"/>
                      <a:pt x="5" y="21"/>
                    </a:cubicBezTo>
                    <a:cubicBezTo>
                      <a:pt x="4" y="20"/>
                      <a:pt x="4" y="19"/>
                      <a:pt x="4" y="17"/>
                    </a:cubicBezTo>
                    <a:cubicBezTo>
                      <a:pt x="4" y="15"/>
                      <a:pt x="4" y="14"/>
                      <a:pt x="4" y="14"/>
                    </a:cubicBezTo>
                    <a:cubicBezTo>
                      <a:pt x="4" y="13"/>
                      <a:pt x="5" y="12"/>
                      <a:pt x="5" y="11"/>
                    </a:cubicBezTo>
                    <a:cubicBezTo>
                      <a:pt x="5" y="10"/>
                      <a:pt x="5" y="8"/>
                      <a:pt x="6" y="7"/>
                    </a:cubicBezTo>
                    <a:cubicBezTo>
                      <a:pt x="6" y="7"/>
                      <a:pt x="7" y="6"/>
                      <a:pt x="8" y="5"/>
                    </a:cubicBezTo>
                    <a:cubicBezTo>
                      <a:pt x="9" y="5"/>
                      <a:pt x="10" y="4"/>
                      <a:pt x="11" y="4"/>
                    </a:cubicBezTo>
                    <a:cubicBezTo>
                      <a:pt x="12" y="4"/>
                      <a:pt x="13" y="5"/>
                      <a:pt x="13" y="5"/>
                    </a:cubicBezTo>
                    <a:cubicBezTo>
                      <a:pt x="14" y="6"/>
                      <a:pt x="15" y="6"/>
                      <a:pt x="15" y="7"/>
                    </a:cubicBezTo>
                    <a:cubicBezTo>
                      <a:pt x="16" y="8"/>
                      <a:pt x="16" y="9"/>
                      <a:pt x="17" y="10"/>
                    </a:cubicBezTo>
                    <a:cubicBezTo>
                      <a:pt x="17" y="12"/>
                      <a:pt x="17" y="13"/>
                      <a:pt x="17" y="15"/>
                    </a:cubicBezTo>
                    <a:cubicBezTo>
                      <a:pt x="17" y="16"/>
                      <a:pt x="17" y="17"/>
                      <a:pt x="17" y="18"/>
                    </a:cubicBezTo>
                    <a:close/>
                    <a:moveTo>
                      <a:pt x="21" y="13"/>
                    </a:moveTo>
                    <a:cubicBezTo>
                      <a:pt x="21" y="12"/>
                      <a:pt x="21" y="10"/>
                      <a:pt x="21" y="9"/>
                    </a:cubicBezTo>
                    <a:cubicBezTo>
                      <a:pt x="20" y="8"/>
                      <a:pt x="20" y="7"/>
                      <a:pt x="19" y="5"/>
                    </a:cubicBezTo>
                    <a:cubicBezTo>
                      <a:pt x="19" y="4"/>
                      <a:pt x="18" y="3"/>
                      <a:pt x="17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2" y="0"/>
                      <a:pt x="11" y="0"/>
                    </a:cubicBezTo>
                    <a:cubicBezTo>
                      <a:pt x="9" y="0"/>
                      <a:pt x="8" y="0"/>
                      <a:pt x="7" y="1"/>
                    </a:cubicBezTo>
                    <a:cubicBezTo>
                      <a:pt x="5" y="2"/>
                      <a:pt x="5" y="2"/>
                      <a:pt x="4" y="3"/>
                    </a:cubicBezTo>
                    <a:cubicBezTo>
                      <a:pt x="3" y="4"/>
                      <a:pt x="2" y="5"/>
                      <a:pt x="2" y="6"/>
                    </a:cubicBezTo>
                    <a:cubicBezTo>
                      <a:pt x="1" y="7"/>
                      <a:pt x="1" y="9"/>
                      <a:pt x="1" y="10"/>
                    </a:cubicBezTo>
                    <a:cubicBezTo>
                      <a:pt x="0" y="12"/>
                      <a:pt x="0" y="13"/>
                      <a:pt x="0" y="14"/>
                    </a:cubicBezTo>
                    <a:cubicBezTo>
                      <a:pt x="0" y="15"/>
                      <a:pt x="0" y="16"/>
                      <a:pt x="0" y="18"/>
                    </a:cubicBezTo>
                    <a:cubicBezTo>
                      <a:pt x="0" y="20"/>
                      <a:pt x="0" y="21"/>
                      <a:pt x="1" y="22"/>
                    </a:cubicBezTo>
                    <a:cubicBezTo>
                      <a:pt x="1" y="24"/>
                      <a:pt x="1" y="25"/>
                      <a:pt x="2" y="26"/>
                    </a:cubicBezTo>
                    <a:cubicBezTo>
                      <a:pt x="2" y="27"/>
                      <a:pt x="3" y="28"/>
                      <a:pt x="4" y="29"/>
                    </a:cubicBezTo>
                    <a:cubicBezTo>
                      <a:pt x="5" y="30"/>
                      <a:pt x="6" y="31"/>
                      <a:pt x="7" y="32"/>
                    </a:cubicBezTo>
                    <a:cubicBezTo>
                      <a:pt x="8" y="32"/>
                      <a:pt x="9" y="32"/>
                      <a:pt x="11" y="32"/>
                    </a:cubicBezTo>
                    <a:cubicBezTo>
                      <a:pt x="12" y="32"/>
                      <a:pt x="13" y="32"/>
                      <a:pt x="14" y="32"/>
                    </a:cubicBezTo>
                    <a:cubicBezTo>
                      <a:pt x="15" y="31"/>
                      <a:pt x="16" y="31"/>
                      <a:pt x="17" y="30"/>
                    </a:cubicBezTo>
                    <a:cubicBezTo>
                      <a:pt x="18" y="30"/>
                      <a:pt x="18" y="29"/>
                      <a:pt x="19" y="28"/>
                    </a:cubicBezTo>
                    <a:cubicBezTo>
                      <a:pt x="20" y="27"/>
                      <a:pt x="20" y="26"/>
                      <a:pt x="20" y="24"/>
                    </a:cubicBezTo>
                    <a:cubicBezTo>
                      <a:pt x="21" y="23"/>
                      <a:pt x="21" y="22"/>
                      <a:pt x="21" y="21"/>
                    </a:cubicBezTo>
                    <a:cubicBezTo>
                      <a:pt x="21" y="19"/>
                      <a:pt x="21" y="18"/>
                      <a:pt x="21" y="18"/>
                    </a:cubicBezTo>
                    <a:cubicBezTo>
                      <a:pt x="21" y="16"/>
                      <a:pt x="21" y="15"/>
                      <a:pt x="21" y="13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51445" tIns="25721" rIns="51445" bIns="25721" numCol="1" anchor="t" anchorCtr="0" compatLnSpc="1"/>
              <a:lstStyle/>
              <a:p>
                <a:pPr defTabSz="685800"/>
                <a:endParaRPr lang="zh-CN" altLang="en-US" sz="1015">
                  <a:solidFill>
                    <a:prstClr val="black"/>
                  </a:solidFill>
                  <a:latin typeface="等线" panose="02010600030101010101" charset="-122"/>
                  <a:ea typeface="等线" panose="02010600030101010101" charset="-122"/>
                </a:endParaRPr>
              </a:p>
            </p:txBody>
          </p:sp>
        </p:grpSp>
      </p:grpSp>
      <p:graphicFrame>
        <p:nvGraphicFramePr>
          <p:cNvPr id="10" name="表格 9"/>
          <p:cNvGraphicFramePr/>
          <p:nvPr>
            <p:custDataLst>
              <p:tags r:id="rId1"/>
            </p:custDataLst>
          </p:nvPr>
        </p:nvGraphicFramePr>
        <p:xfrm>
          <a:off x="9763760" y="676910"/>
          <a:ext cx="2428240" cy="6191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240"/>
              </a:tblGrid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>
                          <a:solidFill>
                            <a:schemeClr val="dk1"/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  <a:sym typeface="纤黑体" panose="02000000000000000000" charset="-122"/>
                        </a:rPr>
                        <a:t>实验</a:t>
                      </a:r>
                      <a:endParaRPr lang="zh-CN" altLang="en-US" sz="2000" b="1">
                        <a:solidFill>
                          <a:schemeClr val="dk1"/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  <a:sym typeface="纤黑体" panose="020000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50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1 总则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2 进程控制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3 线程与管道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通信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4 进程综合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实验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5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进程同步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6 </a:t>
                      </a:r>
                      <a:r>
                        <a:rPr lang="zh-CN" altLang="en-US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进程互斥</a:t>
                      </a:r>
                      <a:endParaRPr lang="zh-CN" altLang="en-US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7 </a:t>
                      </a:r>
                      <a:r>
                        <a:rPr lang="zh-CN" altLang="en-US" sz="1800"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死锁问题</a:t>
                      </a: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800">
                          <a:ln w="28575" cmpd="dbl">
                            <a:noFill/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glow rad="12700">
                              <a:schemeClr val="bg1">
                                <a:alpha val="40000"/>
                              </a:schemeClr>
                            </a:glow>
                          </a:effectLst>
                          <a:latin typeface="思源黑体 CN Regular" panose="020B0500000000000000" charset="-122"/>
                          <a:ea typeface="思源黑体 CN Regular" panose="020B0500000000000000" charset="-122"/>
                          <a:sym typeface="+mn-ea"/>
                        </a:rPr>
                        <a:t>8 存储管理</a:t>
                      </a: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/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endParaRPr lang="zh-CN" altLang="en-US" sz="1800">
                        <a:ln w="28575" cmpd="dbl">
                          <a:noFill/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glow rad="12700">
                            <a:schemeClr val="bg1">
                              <a:alpha val="40000"/>
                            </a:schemeClr>
                          </a:glow>
                        </a:effectLst>
                        <a:latin typeface="思源黑体 CN Regular" panose="020B0500000000000000" charset="-122"/>
                        <a:ea typeface="思源黑体 CN Regular" panose="020B0500000000000000" charset="-122"/>
                        <a:sym typeface="+mn-ea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  <a:tr h="41275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潘润宇</a:t>
                      </a:r>
                      <a:r>
                        <a:rPr lang="en-US" altLang="zh-CN" sz="1200" b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思源黑体 CN Regular" panose="020B0500000000000000" charset="-122"/>
                          <a:ea typeface="思源黑体 CN Regular" panose="020B0500000000000000" charset="-122"/>
                        </a:rPr>
                        <a:t> 2023.04</a:t>
                      </a:r>
                      <a:endParaRPr lang="en-US" altLang="zh-CN" sz="1200" b="1">
                        <a:solidFill>
                          <a:schemeClr val="bg1">
                            <a:lumMod val="65000"/>
                          </a:schemeClr>
                        </a:solidFill>
                        <a:latin typeface="思源黑体 CN Regular" panose="020B0500000000000000" charset="-122"/>
                        <a:ea typeface="思源黑体 CN Regular" panose="020B0500000000000000" charset="-122"/>
                      </a:endParaRPr>
                    </a:p>
                  </a:txBody>
                  <a:tcPr anchor="ctr" anchorCtr="0">
                    <a:solidFill>
                      <a:srgbClr val="9C0B15">
                        <a:alpha val="25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1" name="圆角矩形 20"/>
          <p:cNvSpPr/>
          <p:nvPr/>
        </p:nvSpPr>
        <p:spPr>
          <a:xfrm>
            <a:off x="23495" y="36830"/>
            <a:ext cx="9740265" cy="6746240"/>
          </a:xfrm>
          <a:prstGeom prst="roundRect">
            <a:avLst>
              <a:gd name="adj" fmla="val 1863"/>
            </a:avLst>
          </a:prstGeom>
          <a:noFill/>
          <a:ln w="44450" cmpd="sng">
            <a:solidFill>
              <a:srgbClr val="9C0B15"/>
            </a:solidFill>
            <a:prstDash val="solid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3375" y="166370"/>
            <a:ext cx="91211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>
                <a:solidFill>
                  <a:srgbClr val="9C0B15"/>
                </a:solidFill>
              </a:rPr>
              <a:t>实验七 </a:t>
            </a:r>
            <a:r>
              <a:rPr lang="zh-CN" altLang="en-US" sz="2000" b="1">
                <a:solidFill>
                  <a:srgbClr val="9C0B15"/>
                </a:solidFill>
                <a:sym typeface="+mn-ea"/>
              </a:rPr>
              <a:t>存储管理</a:t>
            </a:r>
            <a:r>
              <a:rPr lang="zh-CN" altLang="en-US" sz="2000" b="1">
                <a:solidFill>
                  <a:srgbClr val="9C0B15"/>
                </a:solidFill>
              </a:rPr>
              <a:t>（2学时）</a:t>
            </a:r>
            <a:endParaRPr lang="zh-CN" altLang="en-US" sz="2000" b="1">
              <a:solidFill>
                <a:srgbClr val="9C0B15"/>
              </a:solidFill>
            </a:endParaRPr>
          </a:p>
          <a:p>
            <a:pPr algn="ctr"/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实验时间	</a:t>
            </a:r>
            <a:r>
              <a:rPr lang="en-US" altLang="zh-CN" sz="2000">
                <a:solidFill>
                  <a:schemeClr val="tx1"/>
                </a:solidFill>
              </a:rPr>
              <a:t>5</a:t>
            </a:r>
            <a:r>
              <a:rPr lang="zh-CN" altLang="en-US" sz="2000">
                <a:solidFill>
                  <a:schemeClr val="tx1"/>
                </a:solidFill>
              </a:rPr>
              <a:t>月</a:t>
            </a:r>
            <a:r>
              <a:rPr lang="en-US" altLang="zh-CN" sz="2000">
                <a:solidFill>
                  <a:schemeClr val="tx1"/>
                </a:solidFill>
              </a:rPr>
              <a:t>29</a:t>
            </a:r>
            <a:r>
              <a:rPr lang="zh-CN" altLang="en-US" sz="2000">
                <a:solidFill>
                  <a:schemeClr val="tx1"/>
                </a:solidFill>
              </a:rPr>
              <a:t>日</a:t>
            </a:r>
            <a:r>
              <a:rPr lang="en-US" altLang="zh-CN" sz="2000">
                <a:solidFill>
                  <a:schemeClr val="tx1"/>
                </a:solidFill>
              </a:rPr>
              <a:t> 周</a:t>
            </a:r>
            <a:r>
              <a:rPr lang="zh-CN" altLang="en-US" sz="2000">
                <a:solidFill>
                  <a:schemeClr val="tx1"/>
                </a:solidFill>
              </a:rPr>
              <a:t>一</a:t>
            </a:r>
            <a:r>
              <a:rPr lang="en-US" altLang="zh-CN" sz="2000">
                <a:solidFill>
                  <a:schemeClr val="tx1"/>
                </a:solidFill>
              </a:rPr>
              <a:t>，7-8节</a:t>
            </a:r>
            <a:endParaRPr lang="en-US" altLang="zh-CN" sz="2000">
              <a:solidFill>
                <a:schemeClr val="tx1"/>
              </a:solidFill>
            </a:endParaRPr>
          </a:p>
          <a:p>
            <a:pPr algn="l">
              <a:buClrTx/>
              <a:buSzTx/>
              <a:buFontTx/>
            </a:pPr>
            <a:endParaRPr lang="en-US" altLang="zh-CN" sz="2000" b="1">
              <a:solidFill>
                <a:srgbClr val="9C0B15"/>
              </a:solidFill>
            </a:endParaRPr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实验标题	</a:t>
            </a:r>
            <a:r>
              <a:rPr lang="zh-CN" altLang="en-US" sz="2000"/>
              <a:t>实验七</a:t>
            </a:r>
            <a:r>
              <a:rPr lang="en-US" altLang="zh-CN" sz="2000"/>
              <a:t> </a:t>
            </a:r>
            <a:r>
              <a:rPr lang="zh-CN" altLang="en-US" sz="2000"/>
              <a:t>存储管理</a:t>
            </a:r>
            <a:endParaRPr lang="en-US" altLang="zh-CN" sz="2000"/>
          </a:p>
          <a:p>
            <a:pPr algn="l">
              <a:buClrTx/>
              <a:buSzTx/>
              <a:buFontTx/>
            </a:pPr>
            <a:endParaRPr lang="en-US" altLang="zh-CN" sz="2000"/>
          </a:p>
          <a:p>
            <a:pPr algn="l">
              <a:buClrTx/>
              <a:buSzTx/>
              <a:buFontTx/>
            </a:pPr>
            <a:r>
              <a:rPr lang="en-US" altLang="zh-CN" sz="2000" b="1">
                <a:solidFill>
                  <a:srgbClr val="9C0B15"/>
                </a:solidFill>
              </a:rPr>
              <a:t>实验</a:t>
            </a:r>
            <a:r>
              <a:rPr lang="zh-CN" altLang="en-US" sz="2000" b="1">
                <a:solidFill>
                  <a:srgbClr val="9C0B15"/>
                </a:solidFill>
              </a:rPr>
              <a:t>目的</a:t>
            </a:r>
            <a:r>
              <a:rPr lang="en-US" altLang="zh-CN" sz="2000" b="1">
                <a:solidFill>
                  <a:srgbClr val="9C0B15"/>
                </a:solidFill>
              </a:rPr>
              <a:t>	</a:t>
            </a:r>
            <a:r>
              <a:rPr lang="zh-CN" altLang="en-US" sz="2000"/>
              <a:t>通过获取进程空间的相关信息，理解 Linux 中进程的存储管理方</a:t>
            </a:r>
            <a:r>
              <a:rPr lang="en-US" altLang="zh-CN" sz="2000" b="1">
                <a:solidFill>
                  <a:srgbClr val="9C0B15"/>
                </a:solidFill>
                <a:sym typeface="+mn-ea"/>
              </a:rPr>
              <a:t>		</a:t>
            </a:r>
            <a:r>
              <a:rPr lang="zh-CN" altLang="en-US" sz="2000"/>
              <a:t>式与进程地址空间的组成。</a:t>
            </a:r>
            <a:endParaRPr lang="zh-CN" altLang="en-US" sz="2000"/>
          </a:p>
        </p:txBody>
      </p:sp>
    </p:spTree>
    <p:custDataLst>
      <p:tags r:id="rId2"/>
    </p:custDataLst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TIMING" val="|0.3|0.8|0.7|0.7|1.2|1.3"/>
</p:tagLst>
</file>

<file path=ppt/tags/tag10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1.xml><?xml version="1.0" encoding="utf-8"?>
<p:tagLst xmlns:p="http://schemas.openxmlformats.org/presentationml/2006/main">
  <p:tag name="TIMING" val="|0.6|0.8|1.2|0.9|0.6|1.1|0.7|0.6|0.8|0.4|1"/>
</p:tagLst>
</file>

<file path=ppt/tags/tag1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3.xml><?xml version="1.0" encoding="utf-8"?>
<p:tagLst xmlns:p="http://schemas.openxmlformats.org/presentationml/2006/main">
  <p:tag name="TIMING" val="|0.6|0.8|1.2|0.9|0.6|1.1|0.7|0.6|0.8|0.4|1"/>
</p:tagLst>
</file>

<file path=ppt/tags/tag1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5.xml><?xml version="1.0" encoding="utf-8"?>
<p:tagLst xmlns:p="http://schemas.openxmlformats.org/presentationml/2006/main">
  <p:tag name="TIMING" val="|0.6|0.8|1.2|0.9|0.6|1.1|0.7|0.6|0.8|0.4|1"/>
</p:tagLst>
</file>

<file path=ppt/tags/tag1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17.xml><?xml version="1.0" encoding="utf-8"?>
<p:tagLst xmlns:p="http://schemas.openxmlformats.org/presentationml/2006/main">
  <p:tag name="TIMING" val="|0.6|0.8|1.2|0.9|0.6|1.1|0.7|0.6|0.8|0.4|1"/>
</p:tagLst>
</file>

<file path=ppt/tags/tag18.xml><?xml version="1.0" encoding="utf-8"?>
<p:tagLst xmlns:p="http://schemas.openxmlformats.org/presentationml/2006/main">
  <p:tag name="COMMONDATA" val="eyJoZGlkIjoiNzg5NGI4NjlmNzBmOWY4NDgxOGNiNWVjM2Q5ZTA5ODcifQ=="/>
  <p:tag name="KSO_WPP_MARK_KEY" val="1e35f616-8349-4726-8d53-de912374e879"/>
  <p:tag name="commondata" val="eyJoZGlkIjoiNGY1OTNlYzdlMWQ2NDQ3ODU2NzFhYmIzMTgyYzM0ZGMifQ=="/>
</p:tagLst>
</file>

<file path=ppt/tags/tag2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3.xml><?xml version="1.0" encoding="utf-8"?>
<p:tagLst xmlns:p="http://schemas.openxmlformats.org/presentationml/2006/main">
  <p:tag name="TIMING" val="|0.6|0.8|1.2|0.9|0.6|1.1|0.7|0.6|0.8|0.4|1"/>
</p:tagLst>
</file>

<file path=ppt/tags/tag4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5.xml><?xml version="1.0" encoding="utf-8"?>
<p:tagLst xmlns:p="http://schemas.openxmlformats.org/presentationml/2006/main">
  <p:tag name="TIMING" val="|0.6|0.8|1.2|0.9|0.6|1.1|0.7|0.6|0.8|0.4|1"/>
</p:tagLst>
</file>

<file path=ppt/tags/tag6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7.xml><?xml version="1.0" encoding="utf-8"?>
<p:tagLst xmlns:p="http://schemas.openxmlformats.org/presentationml/2006/main">
  <p:tag name="TIMING" val="|0.6|0.8|1.2|0.9|0.6|1.1|0.7|0.6|0.8|0.4|1"/>
</p:tagLst>
</file>

<file path=ppt/tags/tag8.xml><?xml version="1.0" encoding="utf-8"?>
<p:tagLst xmlns:p="http://schemas.openxmlformats.org/presentationml/2006/main">
  <p:tag name="TABLE_ENDDRAG_ORIGIN_RECT" val="191*487"/>
  <p:tag name="TABLE_ENDDRAG_RECT" val="768*53*191*487"/>
</p:tagLst>
</file>

<file path=ppt/tags/tag9.xml><?xml version="1.0" encoding="utf-8"?>
<p:tagLst xmlns:p="http://schemas.openxmlformats.org/presentationml/2006/main">
  <p:tag name="TIMING" val="|0.6|0.8|1.2|0.9|0.6|1.1|0.7|0.6|0.8|0.4|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02F3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2054</Words>
  <Application>WPS 演示</Application>
  <PresentationFormat>宽屏</PresentationFormat>
  <Paragraphs>280</Paragraphs>
  <Slides>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宋体</vt:lpstr>
      <vt:lpstr>Wingdings</vt:lpstr>
      <vt:lpstr>Calibri</vt:lpstr>
      <vt:lpstr>等线</vt:lpstr>
      <vt:lpstr>华文楷体</vt:lpstr>
      <vt:lpstr>微软雅黑</vt:lpstr>
      <vt:lpstr>思源黑体 CN Regular</vt:lpstr>
      <vt:lpstr>纤黑体</vt:lpstr>
      <vt:lpstr>黑体</vt:lpstr>
      <vt:lpstr>Arial Unicode MS</vt:lpstr>
      <vt:lpstr>Office 主题</vt:lpstr>
      <vt:lpstr>Package</vt:lpstr>
      <vt:lpstr>Package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Think</dc:creator>
  <cp:lastModifiedBy>风暴鸟</cp:lastModifiedBy>
  <cp:revision>1918</cp:revision>
  <dcterms:created xsi:type="dcterms:W3CDTF">2020-07-23T10:11:00Z</dcterms:created>
  <dcterms:modified xsi:type="dcterms:W3CDTF">2024-10-09T05:40:28Z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5A1EE12111F04212A09581045797DBEA</vt:lpwstr>
  </property>
</Properties>
</file>