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2"/>
  </p:handoutMasterIdLst>
  <p:sldIdLst>
    <p:sldId id="1120" r:id="rId3"/>
    <p:sldId id="1117" r:id="rId5"/>
    <p:sldId id="1118" r:id="rId6"/>
    <p:sldId id="1139" r:id="rId7"/>
    <p:sldId id="1142" r:id="rId8"/>
    <p:sldId id="1237" r:id="rId9"/>
    <p:sldId id="1164" r:id="rId10"/>
    <p:sldId id="1165" r:id="rId11"/>
    <p:sldId id="1131" r:id="rId12"/>
    <p:sldId id="1144" r:id="rId13"/>
    <p:sldId id="1146" r:id="rId14"/>
    <p:sldId id="1145" r:id="rId15"/>
    <p:sldId id="1149" r:id="rId16"/>
    <p:sldId id="1148" r:id="rId17"/>
    <p:sldId id="1257" r:id="rId18"/>
    <p:sldId id="1238" r:id="rId19"/>
    <p:sldId id="1150" r:id="rId20"/>
    <p:sldId id="1239" r:id="rId21"/>
    <p:sldId id="1152" r:id="rId22"/>
    <p:sldId id="1240" r:id="rId23"/>
    <p:sldId id="1153" r:id="rId24"/>
    <p:sldId id="1243" r:id="rId25"/>
    <p:sldId id="1245" r:id="rId26"/>
    <p:sldId id="1246" r:id="rId27"/>
    <p:sldId id="1244" r:id="rId28"/>
    <p:sldId id="1250" r:id="rId29"/>
    <p:sldId id="1247" r:id="rId30"/>
    <p:sldId id="1248" r:id="rId31"/>
    <p:sldId id="1249" r:id="rId32"/>
    <p:sldId id="1241" r:id="rId33"/>
    <p:sldId id="1251" r:id="rId34"/>
    <p:sldId id="1252" r:id="rId35"/>
    <p:sldId id="1253" r:id="rId36"/>
    <p:sldId id="1157" r:id="rId37"/>
    <p:sldId id="1167" r:id="rId38"/>
    <p:sldId id="1254" r:id="rId39"/>
    <p:sldId id="1256" r:id="rId40"/>
    <p:sldId id="1159" r:id="rId41"/>
    <p:sldId id="1258" r:id="rId42"/>
    <p:sldId id="1160" r:id="rId43"/>
    <p:sldId id="1154" r:id="rId44"/>
    <p:sldId id="1155" r:id="rId45"/>
    <p:sldId id="1218" r:id="rId46"/>
    <p:sldId id="1235" r:id="rId47"/>
    <p:sldId id="1161" r:id="rId48"/>
    <p:sldId id="1162" r:id="rId49"/>
    <p:sldId id="1163" r:id="rId50"/>
    <p:sldId id="1234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FA5D5-11D1-4F68-A3E6-8DFAA2F269CC}">
          <p14:sldIdLst>
            <p14:sldId id="1120"/>
            <p14:sldId id="1117"/>
            <p14:sldId id="1118"/>
          </p14:sldIdLst>
        </p14:section>
        <p14:section name="KVM" id="{98ACA7CC-FEF7-4EFC-89A3-960E849E0E22}">
          <p14:sldIdLst>
            <p14:sldId id="1139"/>
            <p14:sldId id="1142"/>
            <p14:sldId id="1237"/>
            <p14:sldId id="1164"/>
            <p14:sldId id="1165"/>
            <p14:sldId id="1131"/>
            <p14:sldId id="1144"/>
            <p14:sldId id="1146"/>
            <p14:sldId id="1145"/>
            <p14:sldId id="1149"/>
            <p14:sldId id="1148"/>
            <p14:sldId id="1257"/>
            <p14:sldId id="1238"/>
            <p14:sldId id="1150"/>
            <p14:sldId id="1239"/>
            <p14:sldId id="1152"/>
            <p14:sldId id="1240"/>
            <p14:sldId id="1153"/>
            <p14:sldId id="1243"/>
            <p14:sldId id="1245"/>
            <p14:sldId id="1246"/>
            <p14:sldId id="1244"/>
            <p14:sldId id="1250"/>
            <p14:sldId id="1247"/>
            <p14:sldId id="1248"/>
            <p14:sldId id="1249"/>
            <p14:sldId id="1241"/>
            <p14:sldId id="1251"/>
            <p14:sldId id="1252"/>
            <p14:sldId id="1253"/>
            <p14:sldId id="1157"/>
            <p14:sldId id="1167"/>
            <p14:sldId id="1254"/>
            <p14:sldId id="1256"/>
            <p14:sldId id="1159"/>
            <p14:sldId id="1258"/>
            <p14:sldId id="1160"/>
            <p14:sldId id="1154"/>
            <p14:sldId id="1155"/>
            <p14:sldId id="1218"/>
            <p14:sldId id="1235"/>
            <p14:sldId id="1161"/>
            <p14:sldId id="1162"/>
            <p14:sldId id="1163"/>
            <p14:sldId id="12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D82"/>
    <a:srgbClr val="1B998B"/>
    <a:srgbClr val="D2DEEF"/>
    <a:srgbClr val="EAEFF7"/>
    <a:srgbClr val="0066FF"/>
    <a:srgbClr val="4472C4"/>
    <a:srgbClr val="0070C0"/>
    <a:srgbClr val="55D9D3"/>
    <a:srgbClr val="3C7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6" autoAdjust="0"/>
    <p:restoredTop sz="63369" autoAdjust="0"/>
  </p:normalViewPr>
  <p:slideViewPr>
    <p:cSldViewPr showGuides="1">
      <p:cViewPr>
        <p:scale>
          <a:sx n="90" d="100"/>
          <a:sy n="90" d="100"/>
        </p:scale>
        <p:origin x="261" y="33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2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handoutMaster" Target="handoutMasters/handoutMaster1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lnSpc>
                <a:spcPct val="120000"/>
              </a:lnSpc>
              <a:spcBef>
                <a:spcPct val="20000"/>
              </a:spcBef>
              <a:buFont typeface="+mj-lt"/>
              <a:buAutoNum type="arabicPeriod"/>
            </a:pPr>
            <a:endParaRPr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-228600" algn="l" defTabSz="914400" rtl="0" latinLnBrk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rabicPeriod"/>
              <a:defRPr/>
            </a:pPr>
            <a:endParaRPr lang="zh-CN" altLang="en-US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-228600" latinLnBrk="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pPr algn="l">
              <a:lnSpc>
                <a:spcPct val="130000"/>
              </a:lnSpc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虚拟化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-KVM</a:t>
            </a:r>
            <a:b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</a:br>
            <a:r>
              <a:rPr lang="en-US" altLang="zh-CN" sz="1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Kernel-based Virtual Machine</a:t>
            </a:r>
            <a:endParaRPr lang="en-US" altLang="zh-CN" sz="1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/>
          <p:cNvSpPr txBox="1"/>
          <p:nvPr/>
        </p:nvSpPr>
        <p:spPr>
          <a:xfrm>
            <a:off x="1143000" y="4694277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25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9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客户机操作系统兼容性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Windows 10</a:t>
            </a: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Windows Server</a:t>
            </a: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Windows 7、Windows Server 2008和2008 R2等。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Linux</a:t>
            </a: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：Ubuntu, Fedora, CentOS, Red Hat Enterprise Linux (RHEL), Debian, SUSE Linux Enterprise Server (SLES), openSUSE</a:t>
            </a:r>
            <a:endParaRPr lang="zh-CN" altLang="en-US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BSD</a:t>
            </a: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: FreeBSD、OpenBSD和NetBSD等BSD变体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Solaris</a:t>
            </a:r>
            <a:endParaRPr lang="zh-CN" altLang="en-US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macOS</a:t>
            </a:r>
            <a:endParaRPr lang="zh-CN" altLang="en-US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其它</a:t>
            </a:r>
            <a:endParaRPr lang="zh-CN" altLang="en-US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5920" y="3500755"/>
            <a:ext cx="4485640" cy="3120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9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的特征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8780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KVM硬件兼容性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任何具备AMD-V或Intel VT-x技术的i386/x86_64架构CPU。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近几年出售的几乎所有服务器CPU都兼容。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163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8755" y="620395"/>
            <a:ext cx="3704590" cy="4222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095" y="764540"/>
            <a:ext cx="8346440" cy="44996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内核模块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kvm.ko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是KVM的核心公共模块</a:t>
            </a:r>
            <a:endParaRPr lang="zh-CN" altLang="en-US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kvm-intel.ko</a:t>
            </a:r>
            <a:endParaRPr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针对Intel平台架构的独立模块</a:t>
            </a:r>
            <a:endParaRPr sz="20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kvm-amd.ko</a:t>
            </a:r>
            <a:endParaRPr lang="en-US"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针对AMD平台架构的独立模块</a:t>
            </a:r>
            <a:endParaRPr sz="20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sz="20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sz="20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sz="20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sz="24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QEMU-KVM设备模拟模块</a:t>
            </a:r>
            <a:endParaRPr sz="24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实现IO虚拟化与各设备模拟（磁盘、网卡、显卡、声卡等），通过IOCTL系统调用与KVM内核交互。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163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764540"/>
            <a:ext cx="4855845" cy="553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534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KVM的虚拟化管理工具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认识Libvirt：KVM的管理引擎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Libvirt是一个开源API库，用于管理各种虚拟化解决方案。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提供了统一的管理界面，使得用户可以不依赖底层技术进行虚拟机管理。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包括一个守护进程（libvirtd）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支持多种虚拟化技术，包括KVM、Xen、QEMU、OpenVZ等。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0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885" y="2997200"/>
            <a:ext cx="5600700" cy="362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534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KVM的虚拟化管理工具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Libvirt的主要功能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创建、修改、监控和控制虚拟机和虚拟化环境。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管理网络和存储资源。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支持迁移虚拟机以及保存和恢复虚拟机状态。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0" lvl="0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534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KVM的虚拟化管理工具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Libvirt的优势</a:t>
            </a:r>
            <a:endParaRPr lang="en-US"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抽象底层、统一接口：</a:t>
            </a: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提供简化的虚拟化管理。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灵活的操作工具：</a:t>
            </a: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强大的命令行界面（</a:t>
            </a:r>
            <a:r>
              <a:rPr lang="en-US" sz="1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</a:t>
            </a: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）和图形用户界面工具，如</a:t>
            </a:r>
            <a:r>
              <a:rPr lang="en-US" sz="18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丰富的编程接口：</a:t>
            </a:r>
            <a:r>
              <a:rPr 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可以通过多种编程语言的API进行扩展和集成。</a:t>
            </a:r>
            <a:endParaRPr 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23850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安装宿主机：系统CentOS-7，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内存4G+，硬盘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40G+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解决不支持Intel-VT-x：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blog.csdn.net/CNjcdyl/article/details/124802614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772285"/>
            <a:ext cx="6118860" cy="5008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查看网络状态并联网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ping baidu.com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 /etc/sysconfig/network-scripts/ifcfg-ens33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service network restart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sudo yum install net-tools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查看并更改主机名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cat /etc/hostname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sudo hostnamectl set-hostname host01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查看</a:t>
            </a:r>
            <a:r>
              <a:rPr lang="en-US" altLang="zh-CN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IP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地址并使用</a:t>
            </a:r>
            <a:r>
              <a:rPr lang="en-US" altLang="zh-CN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ip addr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并安装管理工具并启动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libvirtd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yum install libvirt virt-install qemu-kvm -y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systemctl start libvirtd.service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systemctl status libvirtd.service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开机启动autostart，前提：systemctl enable libvirtd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xftp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并上传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Guest OS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镜像至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/opt/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并查看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r="49079"/>
          <a:stretch>
            <a:fillRect/>
          </a:stretch>
        </p:blipFill>
        <p:spPr>
          <a:xfrm>
            <a:off x="467995" y="3860800"/>
            <a:ext cx="7920355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05333"/>
            <a:ext cx="8568952" cy="10509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(Process VM)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系统级虚拟机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(System VM)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592" y="2292353"/>
            <a:ext cx="6247730" cy="4502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Guest OS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安装：virt-install --virt-type kvm --os-type=linux --os-variant rhel7 --name vm01-host01 --memory 1024 --vcpus 1 --disk /opt/vm01-host01.raw, format=raw,size=10 --cdrom /opt/CentOS-7-x86_64-Minimal-2207-02 --network network=default --graphics vnc,listen=0.0.0.0 --noautoconsole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建议虚拟机内存不要低于1024M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否则安装系统特别慢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VNC服务默认使用5900端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77335"/>
            <a:ext cx="7832090" cy="2019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netstat 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–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tulnp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1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1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</a:pP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根据端口号和IP地址，使用vnc进行连接，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VNC无法连接安装界面</a:t>
            </a:r>
            <a:endParaRPr lang="zh-CN" altLang="en-US" sz="2000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可能存在的问题来自防火墙：</a:t>
            </a:r>
            <a:endParaRPr lang="en-US" altLang="zh-CN"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sudo firewall-cmd --zone=public --add-port=</a:t>
            </a:r>
            <a:r>
              <a:rPr lang="zh-CN" altLang="en-US"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5900</a:t>
            </a: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/tcp --permanent</a:t>
            </a:r>
            <a:endParaRPr lang="zh-CN" altLang="en-US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sudo firewall-cmd --reload</a:t>
            </a: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//</a:t>
            </a:r>
            <a:r>
              <a:rPr lang="en-US" altLang="zh-CN" sz="2000" dirty="0" err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重新加载firewalld的配置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注：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5900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端口号根据netstat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–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tulnp输出的结果进行匹配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2" y="1844819"/>
            <a:ext cx="8784976" cy="82510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853055"/>
            <a:ext cx="8644890" cy="8978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24075" y="2310765"/>
            <a:ext cx="1129030" cy="25527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720215" y="2997200"/>
            <a:ext cx="1656080" cy="59245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  <p:bldP spid="8" grpId="0" bldLvl="0" animBg="1"/>
      <p:bldP spid="8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83756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917065"/>
            <a:ext cx="9119870" cy="4531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-27305"/>
            <a:ext cx="8894445" cy="6871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-18415"/>
            <a:ext cx="8926830" cy="6887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308735"/>
            <a:ext cx="7952105" cy="5431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b="1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检查VNC服务及监听的端口并使用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图形界面继续安装系统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VNC里安装并重启客户机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安装位置：选我要分配分区；只要一个标准根分区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网络设置：打开网卡的开机自启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KDUMP设置：关闭内核崩溃备份机制</a:t>
            </a:r>
            <a:endParaRPr lang="zh-CN" altLang="en-US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安装后点击重启，然后自动断开</a:t>
            </a: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7305"/>
            <a:ext cx="9140190" cy="6492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05333"/>
            <a:ext cx="8568952" cy="223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Xen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虚拟机技术：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Domain0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DomainU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Hyper-V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虚拟化技术：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Parent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Child Partition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Xen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调度器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KVM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虚拟机技术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5465" y="3495040"/>
            <a:ext cx="4399280" cy="28587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75385" y="6353810"/>
            <a:ext cx="76815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Xen </a:t>
            </a:r>
            <a:r>
              <a:rPr lang="zh-CN" altLang="en-US"/>
              <a:t>虚拟化架构</a:t>
            </a:r>
            <a:r>
              <a:rPr lang="en-US" altLang="zh-CN"/>
              <a:t>                                                        </a:t>
            </a:r>
            <a:r>
              <a:rPr lang="zh-CN" altLang="en-US"/>
              <a:t>KVM虚拟化架构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3618230"/>
            <a:ext cx="3500120" cy="2593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8415"/>
            <a:ext cx="9144635" cy="662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回到Xshell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，查看虚拟机状态并重启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list --all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204720"/>
            <a:ext cx="8236585" cy="232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回到Xshell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，查看虚拟机状态并重启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list --all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start vm01-host01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list -all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2853055"/>
            <a:ext cx="8451215" cy="2649220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799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 &amp; vm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4540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lvl="1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回到Xshell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，查看虚拟机状态并重启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list --all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start vm01-host01</a:t>
            </a:r>
            <a:endParaRPr lang="en-US" altLang="zh-CN" sz="20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2000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list -all</a:t>
            </a:r>
            <a:endParaRPr lang="en-US" altLang="zh-CN" sz="2000" dirty="0">
              <a:solidFill>
                <a:srgbClr val="FF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60515" y="3860800"/>
            <a:ext cx="1656080" cy="43243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接下来有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四种方式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连接客户机</a:t>
            </a:r>
            <a:endParaRPr lang="zh-CN" altLang="en-US" sz="2000" b="1" dirty="0"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 vnc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直接使用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串行控制台：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console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接下来有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四种方式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连接客户机</a:t>
            </a:r>
            <a:endParaRPr lang="zh-CN" altLang="en-US" sz="2000" b="1" dirty="0"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1. vnc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查看host ip和</a:t>
            </a:r>
            <a:r>
              <a:rPr lang="en-US" altLang="zh-CN" sz="1800" dirty="0" err="1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qemu-kvm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端口：ip addr, netstat -tulnp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登录（保证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开启）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192.168.72.128::590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sudo firewall-cmd --zone=public --add-port=590</a:t>
            </a:r>
            <a:r>
              <a:rPr lang="zh-CN" altLang="en-US" sz="18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/tcp --permanent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sudo firewall-cmd --reload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3357245"/>
            <a:ext cx="6344285" cy="2414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接下来有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四种方式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连接客户机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直接使用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查看vm ip: ip addr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登录：ssh root@ip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退出：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exit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924810"/>
            <a:ext cx="6633845" cy="318897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045335" y="4797425"/>
            <a:ext cx="2010410" cy="33591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接下来有</a:t>
            </a:r>
            <a:r>
              <a:rPr lang="zh-CN" altLang="en-US" sz="2000" b="1" dirty="0">
                <a:solidFill>
                  <a:srgbClr val="FF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四种方式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连接客户机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串行控制台：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console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virt-manager是一套虚拟机的桌面管理器，它提供了虚拟机管理的基本功能，如开机、挂起、重启、关机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；查看和控制每个虚拟机的控制台，查看所有运行中的虚拟机和主机，以及查看虚拟机和主机的实时性能和资源利用率统计信息。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同时，它还可以管理虚拟机的磁盘，添加新的硬件设备等。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sudo yum install virt-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manager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Windows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安装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Xmanager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在远程访问Unix/Linux系统的图形界面时，需要使用Xmanager这款软件来处理X11协议（也被称为X Window System）的转发请求。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X11（或X Window System）是Unix/Linux系统中用于提供图形用户界面的协议和工具集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而不是仅仅依赖命令行界面。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host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启动：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如果出现如下问题：(virt-manager:5005): Gtk-WARNING **: 21:35:11.055: cannot open display: 重新在Xshell里登录宿主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机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733415"/>
            <a:ext cx="8975090" cy="859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图形控制台：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628775"/>
            <a:ext cx="7620000" cy="428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99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KVM虚拟化技术的历史发展</a:t>
            </a:r>
            <a:endParaRPr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9730" y="73469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KVM</a:t>
            </a:r>
            <a:r>
              <a:rPr 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的诞生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2005年</a:t>
            </a:r>
            <a:r>
              <a:rPr lang="zh-CN"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KVM</a:t>
            </a:r>
            <a:r>
              <a:rPr lang="zh-CN" altLang="en-US"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项目启动</a:t>
            </a:r>
            <a:endParaRPr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由 Avi Kivity 在 Qumranet 启动。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创始团队</a:t>
            </a:r>
            <a:endParaRPr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Moshe Bar：</a:t>
            </a:r>
            <a:endParaRPr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XenSource（Xen虚拟化技术）共同创始人之一。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加入Qumranet，成为KVM项目的关键人物。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Rami Tamir &amp; Benny Schnaider：</a:t>
            </a:r>
            <a:endParaRPr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Qumranet的核心成员</a:t>
            </a: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后来成立了Ravello Systems</a:t>
            </a: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关键里程碑</a:t>
            </a:r>
            <a:endParaRPr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20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2008年：KVM项目被 Red Hat 收购</a:t>
            </a:r>
            <a:endParaRPr sz="2000" b="1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标志着对KVM技术潜力的行业认可。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KVM集成到Linux内核中，成为首选的Linux虚拟化解决方案。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21030"/>
            <a:ext cx="8346440" cy="36468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串行控制台：</a:t>
            </a:r>
            <a:r>
              <a:rPr lang="en-US" altLang="zh-CN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console</a:t>
            </a: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默认不会对使用 virt-install 安装的新虚拟机启用控制台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查看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 ip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修改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内核设置：grubby --update-kernel=ALL --args="console=ttyS0,115200n8"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更新所有已安装的内核，使其在启动时将其控制台输出发送到 ttyS0 串行端口，并使用指定的串行配置参数（115200波特率，无奇偶校验位，8位数据位）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reboot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，返回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host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登录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host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console vm01-host01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退回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用户界面：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ctr ]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5605" y="69278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四种方式优缺点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vnc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优点：可以远程访问图形用户界面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缺点：每个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需在宿主机配置端口、和宿主机终端界面分离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virt-manager/virt-viewer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优点：提供图形界面、全局把控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缺点：宿主机需要安装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X-manager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、和宿主机终端界面分离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直接使用</a:t>
            </a: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Xshell</a:t>
            </a:r>
            <a:endParaRPr lang="en-US" altLang="zh-CN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提供加密安全性高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缺点：不提供图形用户界面、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网络不佳卡顿、需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6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网络配置和IP地址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console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控制台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缺点：无图形界面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优点：网络服务未启动或配置不正确也能访问、和宿主机共用界面且切换便捷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315" y="36195"/>
            <a:ext cx="3594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践部分-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连接客户机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11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517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连接之后进行主机名更改、网络启动、查看</a:t>
            </a:r>
            <a:r>
              <a:rPr lang="en-US" altLang="zh-CN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IP</a:t>
            </a:r>
            <a:endParaRPr lang="en-US" altLang="zh-CN" sz="2000" b="1" dirty="0"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常用命令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关闭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shutdown vm01/ID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开机自启动：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autostart vm01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关闭自启动：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autostart --disable vm01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强制关闭：virsh destroy 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暂停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suspend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恢复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：virsh resume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重启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reboot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删除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undefine </a:t>
            </a:r>
            <a:r>
              <a:rPr lang="en-US" altLang="zh-CN" sz="18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myvm 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undefine myvm --storage /path/to/myvm/disk.raw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11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517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常用命令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重命名：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domrename oldvm newvm  // /etc/libvirt/qemu/test01.xml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编辑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配置文件：virsh edit ubuntu_vm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更改分配的 CPU 数量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重启后查看更改：sudo virsh vcpuinfo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获取虚拟机的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配置和状态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信息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dominfo vm01-host01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11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常用指令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517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常用命令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保存名为 vm 01的 vm: virsh save vm01 /opt/vm01.vmsav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要恢复vm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restore /opt/vm01.vmsave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仅当 VM Guest 使用的虚拟磁盘为 raw (.img) 或 qcow2 类型时，才可以保存和恢复该 VM Guest。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场景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包括：维护和升级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资源管理，</a:t>
            </a: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快速迁移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virt-top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virt-top 是一个命令行工具，与众所周知的进程监视工具 top 类似。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12573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en-US" altLang="zh-CN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virt-top 默认会显示所有运行中 VM Guest 的统计信息。显示的数据包括已用内存百分比 (%MEM)、已用 CPU 百分比 (%CPU)，以及 Guest 的运行时长 (TIME)。数据会定期更新（默认为每三秒更新一次）。</a:t>
            </a:r>
            <a:endParaRPr lang="en-US" altLang="zh-CN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3710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虚拟磁盘管理和快照管理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6517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虚拟磁盘</a:t>
            </a:r>
            <a:endParaRPr lang="zh-CN" altLang="en-US" sz="2000" b="1" dirty="0"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虚拟磁盘文件作为虚拟机存储的基础。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支持多种磁盘文件格式，主要包括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raw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qcow2</a:t>
            </a: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磁盘管理功能包括创建、调整大小和性能优化。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raw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格式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俗称裸格式，直接以二进制形式存储数据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读写性能较好，适合对性能要求较高的场景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占用空间较大，文件大小等于分配的总空间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即使只使用一小部分空间，也需要传输整个文件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示例：总50G，用1G，传输50G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不支持快照功能，无法进行增量备份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增量备份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优点在于没有重复的备份数据，缺点是可靠性欠缺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37109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虚拟磁盘管理和快照管理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76517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qcow</a:t>
            </a:r>
            <a:r>
              <a:rPr lang="zh-CN" altLang="en-US" sz="20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2格式磁盘</a:t>
            </a:r>
            <a:endParaRPr lang="zh-CN" altLang="en-US" sz="20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与raw格式不同，qcow2格式基于写时复制技术，只存储实际使用的数据块和元数据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节约空间，动态分配。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支持快照，易于备份和恢复。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方便传输，仅传输实际使用的数据量。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lvl="1" indent="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None/>
            </a:pP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virt-install --virt-type kvm --os-type=linux --os-variant rhel7 --name </a:t>
            </a:r>
            <a:r>
              <a:rPr lang="en-US" altLang="zh-CN" sz="16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vm02-host02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--memory 1024 --vcpus 1 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--disk /opt/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vm01-host01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.raw,format=raw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,size=10 --cdrom /opt/CentOS-7-x86_64-DVD-1708.iso --network network=default --graphics vnc,listen=0.0.0.0 --noautoconsole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virt-install --virt-type kvm --os-type=linux --os-variant rhel7 --name </a:t>
            </a:r>
            <a:r>
              <a:rPr lang="en-US" altLang="zh-CN" sz="1600" b="1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vm02-host02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--memory 1024 --vcpus 1 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--disk /opt/</a:t>
            </a:r>
            <a:r>
              <a:rPr lang="en-US" altLang="zh-CN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vm02-host02</a:t>
            </a:r>
            <a:r>
              <a:rPr lang="zh-CN" altLang="en-US" sz="16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.qcow2,format=qcow2</a:t>
            </a: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,size=10 --cdrom /data/CentOS-7.2-x86_64-DVD-1511.iso --network network=default --graphics vnc,listen=0.0.0.0 --noautoconsole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325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磁盘工具的常用命令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621665"/>
            <a:ext cx="8346440" cy="3795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创建一个新的raw</a:t>
            </a:r>
            <a:r>
              <a:rPr 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&amp;qcow2</a:t>
            </a:r>
            <a:r>
              <a:rPr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格式磁盘镜像：</a:t>
            </a:r>
            <a:endParaRPr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create -f raw disk_image.raw 10G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create -f qcow2 disk_image.qcow2 10G</a:t>
            </a:r>
            <a:endParaRPr lang="zh-CN" altLang="en-US" sz="16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扩大磁盘镜像的大小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resize disk_image.qcow2 +5G</a:t>
            </a: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(15G)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查看磁盘镜像的信息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info disk_image.qcow2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将镜像从一个格式转换为另一个格式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convert -f raw -O qcow2 disk_image.raw disk_image.qcow2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3253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实践部分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磁盘工具的常用命令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750" y="62166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为qcow2格式磁盘镜像创建快照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snapshot -c snapshot_name disk_image.qcow2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将磁盘镜像恢复到指定的快照状态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qemu-img snapshot -a snapshot_name disk_image.qcow2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挂载、分离</a:t>
            </a:r>
            <a:endParaRPr lang="zh-CN" altLang="en-US" sz="18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attach-disk myvm additional_disk.qcow2 vdb --target virtio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2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altLang="en-US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virsh detach-disk myvm additional_disk.qcow2</a:t>
            </a:r>
            <a:endParaRPr lang="zh-CN" altLang="en-US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4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18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.....</a:t>
            </a:r>
            <a:endParaRPr lang="en-US" altLang="zh-CN" sz="180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99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KVM虚拟化技术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产生的背景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3469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QEMU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QEMU是一个开源的机器模拟器和虚拟化器。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可以模拟各种硬件平台，允许运行不同架构的操作系统。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使用动态二进制翻译实现跨平台执行程序。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功能强大，主要通过纯软件模拟实现虚拟化，性能损耗较大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99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KVM虚拟化技术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产生的背景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3469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Xen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Xen提供了较高的性能，但需要操作系统内核的修改以支持半虚拟化。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2348865"/>
            <a:ext cx="3862705" cy="286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99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KVM虚拟化技术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产生的背景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734695"/>
            <a:ext cx="8346440" cy="59759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QEMU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功能强大</a:t>
            </a:r>
            <a:endParaRPr lang="zh-CN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兼容性高</a:t>
            </a:r>
            <a:endParaRPr lang="zh-CN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性能差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Xen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性能高</a:t>
            </a:r>
            <a:endParaRPr lang="zh-CN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lang="zh-CN"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兼容性差</a:t>
            </a:r>
            <a:endParaRPr lang="zh-CN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endParaRPr lang="zh-CN"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sz="24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性能</a:t>
            </a:r>
            <a:r>
              <a:rPr lang="en-US" altLang="zh-CN" sz="24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&amp;</a:t>
            </a:r>
            <a:r>
              <a:rPr lang="zh-CN" altLang="en-US" sz="24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兼容性，</a:t>
            </a:r>
            <a:r>
              <a:rPr lang="zh-CN" sz="2400" b="1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不可兼得</a:t>
            </a:r>
            <a:endParaRPr lang="zh-CN" sz="2400" b="1" dirty="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zh-CN" sz="2400" b="1" dirty="0">
              <a:solidFill>
                <a:srgbClr val="C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endParaRPr lang="zh-CN" sz="24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需要一种性能好、兼容性也好的虚拟化技术？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29921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KVM虚拟化技术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产生的背景</a:t>
            </a:r>
            <a:endParaRPr 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772920"/>
            <a:ext cx="7679055" cy="3007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1775" y="522922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虚拟化技术发展历程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阿里云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9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KVM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优缺点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605" y="734695"/>
            <a:ext cx="8346440" cy="4155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官方支持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：广泛支持主要的Linux发行版，如RHEL, CentOS, Fedora, Debian和Ubuntu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轻量且高效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：作为Linux内核的一部分，无需额外的虚拟化层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libvirt支持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：通过libvirt提供强大的管理能力和工具生态系统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Linux集成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：与Linux内核紧密集成，提供自动化安装和配置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 algn="l" latinLnBrk="0">
              <a:lnSpc>
                <a:spcPct val="13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面临的挑战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成熟度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：作为一个较新的技术，相比其他虚拟化技术，KVM在某些地方可能还不够成熟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宿主系统限制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：主要在Linux宿主上运行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  <a:p>
            <a:pPr marL="800100" lvl="1" indent="-342900" algn="l" latinLnBrk="0">
              <a:lnSpc>
                <a:spcPct val="150000"/>
              </a:lnSpc>
              <a:spcBef>
                <a:spcPts val="0"/>
              </a:spcBef>
              <a:buClr>
                <a:srgbClr val="00007D"/>
              </a:buClr>
              <a:buSzPct val="75000"/>
              <a:buFont typeface="Wingdings" panose="05000000000000000000" charset="0"/>
              <a:buChar char="p"/>
            </a:pPr>
            <a:r>
              <a:rPr sz="1800" b="1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图形界面工具</a:t>
            </a:r>
            <a:r>
              <a:rPr sz="1800" dirty="0">
                <a:solidFill>
                  <a:srgbClr val="0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：图形用户界面（GUI）工具相比其他虚拟化方案还在持续发展中</a:t>
            </a:r>
            <a:endParaRPr sz="1800" dirty="0">
              <a:solidFill>
                <a:srgbClr val="000000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PP_MARK_KEY" val="deacf55f-6967-470c-9155-30c2dd9bcaf9"/>
  <p:tag name="COMMONDATA" val="eyJoZGlkIjoiMTUwMDk5Y2Y1ZjkzY2FkYWUyMGFkODJkNzM4MjMyZDQ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7756</Words>
  <Application>WPS 演示</Application>
  <PresentationFormat>全屏显示(4:3)</PresentationFormat>
  <Paragraphs>568</Paragraphs>
  <Slides>48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Arial</vt:lpstr>
      <vt:lpstr>宋体</vt:lpstr>
      <vt:lpstr>Wingdings</vt:lpstr>
      <vt:lpstr>Calibri</vt:lpstr>
      <vt:lpstr>微软雅黑</vt:lpstr>
      <vt:lpstr>Hei</vt:lpstr>
      <vt:lpstr>Times New Roman</vt:lpstr>
      <vt:lpstr>黑体</vt:lpstr>
      <vt:lpstr>Wingdings</vt:lpstr>
      <vt:lpstr>等线</vt:lpstr>
      <vt:lpstr>Arial Unicode MS</vt:lpstr>
      <vt:lpstr>等线 Light</vt:lpstr>
      <vt:lpstr>自定义设计方案</vt:lpstr>
      <vt:lpstr>虚拟化-KVM Kernel-based Virtual Machine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张国明</cp:lastModifiedBy>
  <cp:revision>2810</cp:revision>
  <dcterms:created xsi:type="dcterms:W3CDTF">2013-05-22T02:15:00Z</dcterms:created>
  <dcterms:modified xsi:type="dcterms:W3CDTF">2025-06-06T11:20:45Z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C84ED3FB9ECC422FABD9F9028962A17C_13</vt:lpwstr>
  </property>
</Properties>
</file>