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a817c4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a817c4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a817c4b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a817c4b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a817c4b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a817c4b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a817c4b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a817c4b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a817c4b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a817c4b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a82ab04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a82ab04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Quietwire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i="1" lang="en" sz="2180">
                <a:solidFill>
                  <a:schemeClr val="dk1"/>
                </a:solidFill>
              </a:rPr>
              <a:t>If you're tired of the noise, we're the signal.</a:t>
            </a:r>
            <a:endParaRPr i="1" sz="21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21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QuietWire is the backbone of the Civic AI future.</a:t>
            </a:r>
            <a:endParaRPr i="1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Our consulting work isn’t about helping you adopt AI.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It’s about helping you make decisions *that don’t collapse under AI pressure*.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 bring semantic clarity into rooms full of fog.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If you know what matters—but can’t always prove it—we help you anchor it.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big tech. Not boutique AI. </a:t>
            </a:r>
            <a:r>
              <a:rPr i="1" lang="en"/>
              <a:t>Quiet integrity, at scale.</a:t>
            </a:r>
            <a:endParaRPr i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We’re not vendors. We’re not the innovation theater.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We’re the trusted outsider in the war room.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 don’t come with decks. We come with resonance.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We build long relationships with people who need to hold the line.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Civic AI doesn’t scale surveillance—it anchors trust.</a:t>
            </a:r>
            <a:endParaRPr i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Our consulting shows you how *not* to be part of the problem.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 teach you to design for attestation, not control.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From policy frameworks to product metaphors—we de-risk trust collapse.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AI can’t replace people. But it can remember what they meant.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build infrastructure that remembers what matters.</a:t>
            </a:r>
            <a:endParaRPr i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Your strategy isn’t static—it’s *semantic*.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 track the narrative arcs, not just the KPIs.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You’ll leave with memory anchors, not just action items.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You get frameworks that evolve *with you*—not PowerPoint fossils.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you're tired of the noise, we're the signal.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If you’ve sat through too many pitch decks that made nothing clearer—welcome.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If you need to cut through the spin without losing your people—this is how.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We’re not loud, but we’re true.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You already know what you need. We’re just here to *say it with you.*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479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Thank You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109800" y="3688900"/>
            <a:ext cx="2612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📧 hello@quietwire.ai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🌐 www.quietwire.ai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