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17c4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17c4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a817c4b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a817c4b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a817c4b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a817c4b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a817c4b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a817c4b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a817c4b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a817c4b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a817c4b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a817c4b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i="1" lang="en" sz="2180">
                <a:solidFill>
                  <a:schemeClr val="dk1"/>
                </a:solidFill>
              </a:rPr>
              <a:t>If you're tired of the noise, we're the signal.</a:t>
            </a:r>
            <a:endParaRPr i="1" sz="21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180"/>
          </a:p>
        </p:txBody>
      </p:sp>
      <p:pic>
        <p:nvPicPr>
          <p:cNvPr id="57" name="Google Shape;57;p13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6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 is the backbone of the Civic AI future.</a:t>
            </a:r>
            <a:endParaRPr i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infrastructure that remembers what matters.</a:t>
            </a:r>
            <a:endParaRPr i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Civic AI doesn’t scale surveillance—it anchors trust.</a:t>
            </a:r>
            <a:endParaRPr i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big tech. Not boutique AI. </a:t>
            </a:r>
            <a:r>
              <a:rPr i="1" lang="en"/>
              <a:t>Quiet integrity, at scale.</a:t>
            </a:r>
            <a:endParaRPr i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tired of the noise, we're the signal.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 You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