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a817c4b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a817c4b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a817c4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a817c4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a817c4b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a817c4b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a817c4b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a817c4b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a817c4b3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a817c4b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a817c4b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a817c4b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Quietwire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i="1" lang="en" sz="2180">
                <a:solidFill>
                  <a:schemeClr val="dk1"/>
                </a:solidFill>
              </a:rPr>
              <a:t>If you're tired of the noise, we're the signal.</a:t>
            </a:r>
            <a:endParaRPr i="1" sz="218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i="1" sz="21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build infrastructure that remembers what matters.</a:t>
            </a:r>
            <a:endParaRPr i="1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don’t build empty frameworks. We build narrative-aware systems.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infrastructure is quiet by design—built for signal retention, not buzz.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file structures to mesh comms to attestation loops—we make memory structural.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You’ll never ask “Where did that live?” again.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QuietWire is the backbone of the Civic AI future.</a:t>
            </a:r>
            <a:endParaRPr i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Our stack supports companions, protocols, and secure edge systems.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We enable Civic AI to operate off-grid, across borders, and under pressure.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We’re not building the cloud—we’re building the spine.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When the network is fragile, our systems hold.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big tech. Not boutique AI. </a:t>
            </a:r>
            <a:r>
              <a:rPr i="1" lang="en"/>
              <a:t>Quiet integrity, at scale.</a:t>
            </a:r>
            <a:endParaRPr i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You don’t need to be a billion-dollar org to deserve world-class tooling.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Our deployments run on refurbished laptops, rugged edge gear, or private racks.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No dark patterns. No phony dashboards. Just real tools, quietly doing their job.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If it can’t be explained, we don’t ship it.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Civic AI doesn’t scale surveillance—it anchors trust.</a:t>
            </a:r>
            <a:endParaRPr i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Our infrastructure doesn’t watch—it witnesses.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Attestation is embedded at every layer, not bolted on.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We don’t log “for analytics.” We log for *evidence of care.*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Your system can remember without ever violating trust.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you're tired of the noise, we're the signal.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If you’ve tried a dozen platforms that all made you feel disposable—this one won’t.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QuietWire infra isn’t just for AI—it’s for the humans who have to live with it.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 If you want calm command lines, documented installs, and ethical defaults—welcome.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- If you're ready to unplug from chaos, we'll meet you on the other side.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0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479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Thank You</a:t>
            </a:r>
            <a:endParaRPr sz="50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109800" y="3688900"/>
            <a:ext cx="2612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📧 hello@quietwire.ai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🌐 www.quietwire.ai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