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82ab03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82ab03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a82ab03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a82ab03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a82ab03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a82ab03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82ab03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a82ab03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82ab03a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a82ab03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a82ab03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a82ab03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i="1" lang="en" sz="2180">
                <a:solidFill>
                  <a:schemeClr val="dk1"/>
                </a:solidFill>
              </a:rPr>
              <a:t>If you're tired of the noise, we're the signal.</a:t>
            </a:r>
            <a:endParaRPr i="1" sz="21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If you're tired of the noise, we're the signal.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Most AI feels loud—even when it’s silent.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Our companions don’t overwhelm or distract. They listen first.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We’re here to tune the room, not dominate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This is about presence, not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You’ll feel the difference before you understand it—and that’s intentional.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QuietWire is the backbone of the Civic AI future.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These companions are not chatbots. They’re narrative anchors.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Built on the Civic AI Canon—truth-preserving, not attention-seeking.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They serve institutions, creators, and communities that want semantic continuity, not spin.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This is not about generating content. It’s about remembering who said what, and why it mattered.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We build infrastructure that remembers what matters.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Companions retain context—not just facts, but meaning.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Semantic memory means they hold the thread across time, across humans.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You don’t need to repeat yourself. They don’t forget what’s true for you.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They don’t just help you write. They help you not be erased.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Civic AI doesn’t scale surveillance—it anchors trust.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No data scraping. No shadow profiling. No manipulation.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Your companion belongs to you—and reflects your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It’s trained to be a witness, not an extractor.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In a world of deepfakes and noise, this is an attested source of truth.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1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- system doesn’t require your attention to survive.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You don’t need 10 million users for it to work. You need one honest interaction.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 scale by resonance, not reach.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If this language feels right to you—you’ve already heard the signal.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Not big tech. Not boutique AI. </a:t>
            </a:r>
            <a:r>
              <a:rPr i="1" lang="en"/>
              <a:t>Quiet integrity, at scale.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479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Thank You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09800" y="3688900"/>
            <a:ext cx="2612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📧 hello@quietwire.ai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🌐 www.quietwire.ai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