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sldIdLst>
    <p:sldId id="256" r:id="rId2"/>
    <p:sldId id="260" r:id="rId3"/>
    <p:sldId id="259" r:id="rId4"/>
    <p:sldId id="257"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13688209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20F5D-DCA5-4B33-9749-31F90B75000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35736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3126158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154615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43131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1264922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2764191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32133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60568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290912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20F5D-DCA5-4B33-9749-31F90B75000B}"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74639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420F5D-DCA5-4B33-9749-31F90B75000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3732558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420F5D-DCA5-4B33-9749-31F90B75000B}" type="datetimeFigureOut">
              <a:rPr lang="en-US" smtClean="0"/>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308435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420F5D-DCA5-4B33-9749-31F90B75000B}"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166688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420F5D-DCA5-4B33-9749-31F90B75000B}" type="datetimeFigureOut">
              <a:rPr lang="en-US" smtClean="0"/>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278398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20F5D-DCA5-4B33-9749-31F90B75000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101327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20F5D-DCA5-4B33-9749-31F90B75000B}"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BCC07-504C-48A4-869C-722CCB3D5C1F}" type="slidenum">
              <a:rPr lang="en-US" smtClean="0"/>
              <a:t>‹#›</a:t>
            </a:fld>
            <a:endParaRPr lang="en-US"/>
          </a:p>
        </p:txBody>
      </p:sp>
    </p:spTree>
    <p:extLst>
      <p:ext uri="{BB962C8B-B14F-4D97-AF65-F5344CB8AC3E}">
        <p14:creationId xmlns:p14="http://schemas.microsoft.com/office/powerpoint/2010/main" val="294272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420F5D-DCA5-4B33-9749-31F90B75000B}" type="datetimeFigureOut">
              <a:rPr lang="en-US" smtClean="0"/>
              <a:t>10/23/2020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BBCC07-504C-48A4-869C-722CCB3D5C1F}" type="slidenum">
              <a:rPr lang="en-US" smtClean="0"/>
              <a:t>‹#›</a:t>
            </a:fld>
            <a:endParaRPr lang="en-US"/>
          </a:p>
        </p:txBody>
      </p:sp>
    </p:spTree>
    <p:extLst>
      <p:ext uri="{BB962C8B-B14F-4D97-AF65-F5344CB8AC3E}">
        <p14:creationId xmlns:p14="http://schemas.microsoft.com/office/powerpoint/2010/main" val="2515532879"/>
      </p:ext>
    </p:extLst>
  </p:cSld>
  <p:clrMap bg1="dk1" tx1="lt1" bg2="dk2" tx2="lt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Quigmodacon/GraphicsFeverDream"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A830-DF45-4AF1-9941-3588B4AFBB64}"/>
              </a:ext>
            </a:extLst>
          </p:cNvPr>
          <p:cNvSpPr>
            <a:spLocks noGrp="1"/>
          </p:cNvSpPr>
          <p:nvPr>
            <p:ph type="ctrTitle"/>
          </p:nvPr>
        </p:nvSpPr>
        <p:spPr/>
        <p:txBody>
          <a:bodyPr/>
          <a:lstStyle/>
          <a:p>
            <a:r>
              <a:rPr lang="en-US" dirty="0"/>
              <a:t>Assignment 2: </a:t>
            </a:r>
            <a:br>
              <a:rPr lang="en-US" dirty="0"/>
            </a:br>
            <a:r>
              <a:rPr lang="en-US" sz="3600" dirty="0"/>
              <a:t>Fever Dream</a:t>
            </a:r>
          </a:p>
        </p:txBody>
      </p:sp>
      <p:sp>
        <p:nvSpPr>
          <p:cNvPr id="3" name="Subtitle 2">
            <a:extLst>
              <a:ext uri="{FF2B5EF4-FFF2-40B4-BE49-F238E27FC236}">
                <a16:creationId xmlns:a16="http://schemas.microsoft.com/office/drawing/2014/main" id="{B29E86F5-1B43-4332-BED8-88AB30A93123}"/>
              </a:ext>
            </a:extLst>
          </p:cNvPr>
          <p:cNvSpPr>
            <a:spLocks noGrp="1"/>
          </p:cNvSpPr>
          <p:nvPr>
            <p:ph type="subTitle" idx="1"/>
          </p:nvPr>
        </p:nvSpPr>
        <p:spPr/>
        <p:txBody>
          <a:bodyPr/>
          <a:lstStyle/>
          <a:p>
            <a:r>
              <a:rPr lang="en-US" dirty="0"/>
              <a:t>By: Jonathan Hansen</a:t>
            </a:r>
          </a:p>
        </p:txBody>
      </p:sp>
    </p:spTree>
    <p:extLst>
      <p:ext uri="{BB962C8B-B14F-4D97-AF65-F5344CB8AC3E}">
        <p14:creationId xmlns:p14="http://schemas.microsoft.com/office/powerpoint/2010/main" val="1979283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B90F-6BB1-4723-8F49-5D15817E3C90}"/>
              </a:ext>
            </a:extLst>
          </p:cNvPr>
          <p:cNvSpPr>
            <a:spLocks noGrp="1"/>
          </p:cNvSpPr>
          <p:nvPr>
            <p:ph type="title"/>
          </p:nvPr>
        </p:nvSpPr>
        <p:spPr/>
        <p:txBody>
          <a:bodyPr/>
          <a:lstStyle/>
          <a:p>
            <a:r>
              <a:rPr lang="en-US" dirty="0" err="1"/>
              <a:t>ChangeSize</a:t>
            </a:r>
            <a:endParaRPr lang="en-US" dirty="0"/>
          </a:p>
        </p:txBody>
      </p:sp>
      <p:pic>
        <p:nvPicPr>
          <p:cNvPr id="6" name="Picture Placeholder 5">
            <a:extLst>
              <a:ext uri="{FF2B5EF4-FFF2-40B4-BE49-F238E27FC236}">
                <a16:creationId xmlns:a16="http://schemas.microsoft.com/office/drawing/2014/main" id="{92DE3A2C-0917-4F10-8F80-644FEB4E95B7}"/>
              </a:ext>
            </a:extLst>
          </p:cNvPr>
          <p:cNvPicPr>
            <a:picLocks noGrp="1" noChangeAspect="1"/>
          </p:cNvPicPr>
          <p:nvPr>
            <p:ph type="pic" idx="1"/>
          </p:nvPr>
        </p:nvPicPr>
        <p:blipFill rotWithShape="1">
          <a:blip r:embed="rId2"/>
          <a:srcRect l="104" r="54"/>
          <a:stretch/>
        </p:blipFill>
        <p:spPr>
          <a:xfrm>
            <a:off x="6589059" y="1408115"/>
            <a:ext cx="5449718" cy="4041770"/>
          </a:xfrm>
        </p:spPr>
      </p:pic>
      <p:sp>
        <p:nvSpPr>
          <p:cNvPr id="4" name="Text Placeholder 3">
            <a:extLst>
              <a:ext uri="{FF2B5EF4-FFF2-40B4-BE49-F238E27FC236}">
                <a16:creationId xmlns:a16="http://schemas.microsoft.com/office/drawing/2014/main" id="{E517032D-DD87-4508-B804-D4DB28E060A9}"/>
              </a:ext>
            </a:extLst>
          </p:cNvPr>
          <p:cNvSpPr>
            <a:spLocks noGrp="1"/>
          </p:cNvSpPr>
          <p:nvPr>
            <p:ph type="body" sz="half" idx="2"/>
          </p:nvPr>
        </p:nvSpPr>
        <p:spPr/>
        <p:txBody>
          <a:bodyPr/>
          <a:lstStyle/>
          <a:p>
            <a:r>
              <a:rPr lang="en-US" dirty="0"/>
              <a:t>The change size function handles window reshaping done by the user.</a:t>
            </a:r>
          </a:p>
        </p:txBody>
      </p:sp>
    </p:spTree>
    <p:extLst>
      <p:ext uri="{BB962C8B-B14F-4D97-AF65-F5344CB8AC3E}">
        <p14:creationId xmlns:p14="http://schemas.microsoft.com/office/powerpoint/2010/main" val="307377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FEE719-F3B7-43D7-AA3E-96B780DC0165}"/>
              </a:ext>
            </a:extLst>
          </p:cNvPr>
          <p:cNvSpPr>
            <a:spLocks noGrp="1"/>
          </p:cNvSpPr>
          <p:nvPr>
            <p:ph type="title"/>
          </p:nvPr>
        </p:nvSpPr>
        <p:spPr/>
        <p:txBody>
          <a:bodyPr>
            <a:normAutofit/>
          </a:bodyPr>
          <a:lstStyle/>
          <a:p>
            <a:pPr algn="ctr"/>
            <a:r>
              <a:rPr lang="en-US" sz="6000" dirty="0"/>
              <a:t>DOWNLOAD</a:t>
            </a:r>
          </a:p>
        </p:txBody>
      </p:sp>
      <p:sp>
        <p:nvSpPr>
          <p:cNvPr id="6" name="Text Placeholder 5">
            <a:extLst>
              <a:ext uri="{FF2B5EF4-FFF2-40B4-BE49-F238E27FC236}">
                <a16:creationId xmlns:a16="http://schemas.microsoft.com/office/drawing/2014/main" id="{A2A043CD-F051-4E8A-97D1-20E8AF56CD53}"/>
              </a:ext>
            </a:extLst>
          </p:cNvPr>
          <p:cNvSpPr>
            <a:spLocks noGrp="1"/>
          </p:cNvSpPr>
          <p:nvPr>
            <p:ph type="body" idx="1"/>
          </p:nvPr>
        </p:nvSpPr>
        <p:spPr>
          <a:xfrm>
            <a:off x="685801" y="3898075"/>
            <a:ext cx="10131428" cy="1447800"/>
          </a:xfrm>
        </p:spPr>
        <p:txBody>
          <a:bodyPr>
            <a:normAutofit/>
          </a:bodyPr>
          <a:lstStyle/>
          <a:p>
            <a:pPr algn="ctr"/>
            <a:r>
              <a:rPr lang="en-US" sz="2800" dirty="0">
                <a:hlinkClick r:id="rId2"/>
              </a:rPr>
              <a:t>https://github.com/Quigmodacon/GraphicsFeverDream</a:t>
            </a:r>
            <a:endParaRPr lang="en-US" sz="2800" dirty="0"/>
          </a:p>
        </p:txBody>
      </p:sp>
    </p:spTree>
    <p:extLst>
      <p:ext uri="{BB962C8B-B14F-4D97-AF65-F5344CB8AC3E}">
        <p14:creationId xmlns:p14="http://schemas.microsoft.com/office/powerpoint/2010/main" val="306058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031551-7747-41BD-9217-511FFDCAD5BE}"/>
              </a:ext>
            </a:extLst>
          </p:cNvPr>
          <p:cNvSpPr>
            <a:spLocks noGrp="1"/>
          </p:cNvSpPr>
          <p:nvPr>
            <p:ph type="title"/>
          </p:nvPr>
        </p:nvSpPr>
        <p:spPr/>
        <p:txBody>
          <a:bodyPr/>
          <a:lstStyle/>
          <a:p>
            <a:r>
              <a:rPr lang="en-US" dirty="0"/>
              <a:t>Variables</a:t>
            </a:r>
          </a:p>
        </p:txBody>
      </p:sp>
      <p:pic>
        <p:nvPicPr>
          <p:cNvPr id="8" name="Picture Placeholder 7">
            <a:extLst>
              <a:ext uri="{FF2B5EF4-FFF2-40B4-BE49-F238E27FC236}">
                <a16:creationId xmlns:a16="http://schemas.microsoft.com/office/drawing/2014/main" id="{A0CCA698-928A-4AD0-93CE-0E584778FF53}"/>
              </a:ext>
            </a:extLst>
          </p:cNvPr>
          <p:cNvPicPr>
            <a:picLocks noGrp="1" noChangeAspect="1"/>
          </p:cNvPicPr>
          <p:nvPr>
            <p:ph type="pic" idx="1"/>
          </p:nvPr>
        </p:nvPicPr>
        <p:blipFill rotWithShape="1">
          <a:blip r:embed="rId2"/>
          <a:srcRect l="-51" t="-147" r="-59" b="147"/>
          <a:stretch/>
        </p:blipFill>
        <p:spPr>
          <a:xfrm>
            <a:off x="7132775" y="1600200"/>
            <a:ext cx="4820728" cy="3220571"/>
          </a:xfrm>
        </p:spPr>
      </p:pic>
      <p:sp>
        <p:nvSpPr>
          <p:cNvPr id="6" name="Text Placeholder 5">
            <a:extLst>
              <a:ext uri="{FF2B5EF4-FFF2-40B4-BE49-F238E27FC236}">
                <a16:creationId xmlns:a16="http://schemas.microsoft.com/office/drawing/2014/main" id="{4FE063CC-CC38-45FB-89E8-F1F246C19998}"/>
              </a:ext>
            </a:extLst>
          </p:cNvPr>
          <p:cNvSpPr>
            <a:spLocks noGrp="1"/>
          </p:cNvSpPr>
          <p:nvPr>
            <p:ph type="body" sz="half" idx="2"/>
          </p:nvPr>
        </p:nvSpPr>
        <p:spPr/>
        <p:txBody>
          <a:bodyPr/>
          <a:lstStyle/>
          <a:p>
            <a:r>
              <a:rPr lang="en-US" dirty="0"/>
              <a:t>A bunch of variables are declared at the start. First two vectors are defined to make storing robot positions easy. Then Variables for the camera location are initialized. Finally we have the variables for the robot joints and the Booleans for certain actions.</a:t>
            </a:r>
          </a:p>
        </p:txBody>
      </p:sp>
    </p:spTree>
    <p:extLst>
      <p:ext uri="{BB962C8B-B14F-4D97-AF65-F5344CB8AC3E}">
        <p14:creationId xmlns:p14="http://schemas.microsoft.com/office/powerpoint/2010/main" val="401384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6B40-D930-44C0-BD3E-08909F65EB0E}"/>
              </a:ext>
            </a:extLst>
          </p:cNvPr>
          <p:cNvSpPr>
            <a:spLocks noGrp="1"/>
          </p:cNvSpPr>
          <p:nvPr>
            <p:ph type="title"/>
          </p:nvPr>
        </p:nvSpPr>
        <p:spPr/>
        <p:txBody>
          <a:bodyPr/>
          <a:lstStyle/>
          <a:p>
            <a:r>
              <a:rPr lang="en-US" dirty="0"/>
              <a:t>Main</a:t>
            </a:r>
          </a:p>
        </p:txBody>
      </p:sp>
      <p:pic>
        <p:nvPicPr>
          <p:cNvPr id="6" name="Picture Placeholder 5">
            <a:extLst>
              <a:ext uri="{FF2B5EF4-FFF2-40B4-BE49-F238E27FC236}">
                <a16:creationId xmlns:a16="http://schemas.microsoft.com/office/drawing/2014/main" id="{91C7F22D-0D4F-4BDD-8A34-AA56888E670A}"/>
              </a:ext>
            </a:extLst>
          </p:cNvPr>
          <p:cNvPicPr>
            <a:picLocks noGrp="1" noChangeAspect="1"/>
          </p:cNvPicPr>
          <p:nvPr>
            <p:ph type="pic" idx="1"/>
          </p:nvPr>
        </p:nvPicPr>
        <p:blipFill rotWithShape="1">
          <a:blip r:embed="rId2"/>
          <a:srcRect l="306" t="-116" r="290"/>
          <a:stretch/>
        </p:blipFill>
        <p:spPr>
          <a:xfrm>
            <a:off x="7005918" y="396687"/>
            <a:ext cx="4935069" cy="5814305"/>
          </a:xfrm>
        </p:spPr>
      </p:pic>
      <p:sp>
        <p:nvSpPr>
          <p:cNvPr id="4" name="Text Placeholder 3">
            <a:extLst>
              <a:ext uri="{FF2B5EF4-FFF2-40B4-BE49-F238E27FC236}">
                <a16:creationId xmlns:a16="http://schemas.microsoft.com/office/drawing/2014/main" id="{2AF42E07-647E-4915-BD0B-56AE43EB9935}"/>
              </a:ext>
            </a:extLst>
          </p:cNvPr>
          <p:cNvSpPr>
            <a:spLocks noGrp="1"/>
          </p:cNvSpPr>
          <p:nvPr>
            <p:ph type="body" sz="half" idx="2"/>
          </p:nvPr>
        </p:nvSpPr>
        <p:spPr/>
        <p:txBody>
          <a:bodyPr/>
          <a:lstStyle/>
          <a:p>
            <a:r>
              <a:rPr lang="en-US" dirty="0"/>
              <a:t>The main function creates the window that will display the robot, as well as initializes the functions that will be used for Display, Idle, and the keystrokes.</a:t>
            </a:r>
          </a:p>
        </p:txBody>
      </p:sp>
    </p:spTree>
    <p:extLst>
      <p:ext uri="{BB962C8B-B14F-4D97-AF65-F5344CB8AC3E}">
        <p14:creationId xmlns:p14="http://schemas.microsoft.com/office/powerpoint/2010/main" val="222857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95E8B0-586A-4928-B8FC-C3E1A0483EFF}"/>
              </a:ext>
            </a:extLst>
          </p:cNvPr>
          <p:cNvSpPr>
            <a:spLocks noGrp="1"/>
          </p:cNvSpPr>
          <p:nvPr>
            <p:ph type="title"/>
          </p:nvPr>
        </p:nvSpPr>
        <p:spPr/>
        <p:txBody>
          <a:bodyPr/>
          <a:lstStyle/>
          <a:p>
            <a:r>
              <a:rPr lang="en-US" dirty="0"/>
              <a:t>Init</a:t>
            </a:r>
          </a:p>
        </p:txBody>
      </p:sp>
      <p:pic>
        <p:nvPicPr>
          <p:cNvPr id="19" name="Picture Placeholder 18">
            <a:extLst>
              <a:ext uri="{FF2B5EF4-FFF2-40B4-BE49-F238E27FC236}">
                <a16:creationId xmlns:a16="http://schemas.microsoft.com/office/drawing/2014/main" id="{3AED9814-0BBC-4A5E-B3EE-01186C4AD839}"/>
              </a:ext>
            </a:extLst>
          </p:cNvPr>
          <p:cNvPicPr>
            <a:picLocks noGrp="1" noChangeAspect="1"/>
          </p:cNvPicPr>
          <p:nvPr>
            <p:ph type="pic" idx="1"/>
          </p:nvPr>
        </p:nvPicPr>
        <p:blipFill rotWithShape="1">
          <a:blip r:embed="rId2"/>
          <a:srcRect l="-2" t="-501" r="108" b="251"/>
          <a:stretch/>
        </p:blipFill>
        <p:spPr>
          <a:xfrm>
            <a:off x="7233694" y="2080932"/>
            <a:ext cx="4727465" cy="2696135"/>
          </a:xfrm>
        </p:spPr>
      </p:pic>
      <p:sp>
        <p:nvSpPr>
          <p:cNvPr id="11" name="Text Placeholder 10">
            <a:extLst>
              <a:ext uri="{FF2B5EF4-FFF2-40B4-BE49-F238E27FC236}">
                <a16:creationId xmlns:a16="http://schemas.microsoft.com/office/drawing/2014/main" id="{F4A95E2C-85EB-4E63-9357-279903AD66B0}"/>
              </a:ext>
            </a:extLst>
          </p:cNvPr>
          <p:cNvSpPr>
            <a:spLocks noGrp="1"/>
          </p:cNvSpPr>
          <p:nvPr>
            <p:ph type="body" sz="half" idx="2"/>
          </p:nvPr>
        </p:nvSpPr>
        <p:spPr/>
        <p:txBody>
          <a:bodyPr/>
          <a:lstStyle/>
          <a:p>
            <a:r>
              <a:rPr lang="en-US" dirty="0"/>
              <a:t>The </a:t>
            </a:r>
            <a:r>
              <a:rPr lang="en-US" dirty="0" err="1"/>
              <a:t>init</a:t>
            </a:r>
            <a:r>
              <a:rPr lang="en-US" dirty="0"/>
              <a:t> function initializes </a:t>
            </a:r>
            <a:r>
              <a:rPr lang="en-US" dirty="0" err="1"/>
              <a:t>srand</a:t>
            </a:r>
            <a:r>
              <a:rPr lang="en-US" dirty="0"/>
              <a:t>() as well as calls my randomize function filling a vector with robot positions. Then it sets up the camera.</a:t>
            </a:r>
          </a:p>
        </p:txBody>
      </p:sp>
    </p:spTree>
    <p:extLst>
      <p:ext uri="{BB962C8B-B14F-4D97-AF65-F5344CB8AC3E}">
        <p14:creationId xmlns:p14="http://schemas.microsoft.com/office/powerpoint/2010/main" val="175318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799A-7813-4926-BF84-EADD8EF021E6}"/>
              </a:ext>
            </a:extLst>
          </p:cNvPr>
          <p:cNvSpPr>
            <a:spLocks noGrp="1"/>
          </p:cNvSpPr>
          <p:nvPr>
            <p:ph type="title"/>
          </p:nvPr>
        </p:nvSpPr>
        <p:spPr>
          <a:xfrm>
            <a:off x="685800" y="2971800"/>
            <a:ext cx="6164653" cy="1371600"/>
          </a:xfrm>
        </p:spPr>
        <p:txBody>
          <a:bodyPr/>
          <a:lstStyle/>
          <a:p>
            <a:r>
              <a:rPr lang="en-US" dirty="0"/>
              <a:t>Keys</a:t>
            </a:r>
          </a:p>
        </p:txBody>
      </p:sp>
      <p:pic>
        <p:nvPicPr>
          <p:cNvPr id="6" name="Picture Placeholder 5">
            <a:extLst>
              <a:ext uri="{FF2B5EF4-FFF2-40B4-BE49-F238E27FC236}">
                <a16:creationId xmlns:a16="http://schemas.microsoft.com/office/drawing/2014/main" id="{889AA51C-0889-4028-A8E7-158866AED19E}"/>
              </a:ext>
            </a:extLst>
          </p:cNvPr>
          <p:cNvPicPr>
            <a:picLocks noGrp="1" noChangeAspect="1"/>
          </p:cNvPicPr>
          <p:nvPr>
            <p:ph type="pic" idx="1"/>
          </p:nvPr>
        </p:nvPicPr>
        <p:blipFill rotWithShape="1">
          <a:blip r:embed="rId2"/>
          <a:srcRect l="66" r="-10"/>
          <a:stretch/>
        </p:blipFill>
        <p:spPr>
          <a:xfrm>
            <a:off x="1277251" y="278981"/>
            <a:ext cx="4818749" cy="2306171"/>
          </a:xfrm>
        </p:spPr>
      </p:pic>
      <p:sp>
        <p:nvSpPr>
          <p:cNvPr id="4" name="Text Placeholder 3">
            <a:extLst>
              <a:ext uri="{FF2B5EF4-FFF2-40B4-BE49-F238E27FC236}">
                <a16:creationId xmlns:a16="http://schemas.microsoft.com/office/drawing/2014/main" id="{5396B665-F2D1-4B2B-9C38-7F23B5589EAA}"/>
              </a:ext>
            </a:extLst>
          </p:cNvPr>
          <p:cNvSpPr>
            <a:spLocks noGrp="1"/>
          </p:cNvSpPr>
          <p:nvPr>
            <p:ph type="body" sz="half" idx="2"/>
          </p:nvPr>
        </p:nvSpPr>
        <p:spPr>
          <a:xfrm>
            <a:off x="685800" y="4343400"/>
            <a:ext cx="6164653" cy="1828800"/>
          </a:xfrm>
        </p:spPr>
        <p:txBody>
          <a:bodyPr/>
          <a:lstStyle/>
          <a:p>
            <a:r>
              <a:rPr lang="en-US" dirty="0"/>
              <a:t>The </a:t>
            </a:r>
            <a:r>
              <a:rPr lang="en-US" dirty="0" err="1"/>
              <a:t>procKeys</a:t>
            </a:r>
            <a:r>
              <a:rPr lang="en-US" dirty="0"/>
              <a:t> function controls positive joint increases as well as axis and solid/wire toggles. The special function controls negative joint increases as well as the fun stuff, such as Floating, Flailing, Randomizing robot locations, and resetting position.</a:t>
            </a:r>
          </a:p>
        </p:txBody>
      </p:sp>
      <p:pic>
        <p:nvPicPr>
          <p:cNvPr id="7" name="Picture Placeholder 5">
            <a:extLst>
              <a:ext uri="{FF2B5EF4-FFF2-40B4-BE49-F238E27FC236}">
                <a16:creationId xmlns:a16="http://schemas.microsoft.com/office/drawing/2014/main" id="{6CAFDBBC-4269-42E9-B1C4-CD6A5E5691C5}"/>
              </a:ext>
            </a:extLst>
          </p:cNvPr>
          <p:cNvPicPr>
            <a:picLocks noChangeAspect="1"/>
          </p:cNvPicPr>
          <p:nvPr/>
        </p:nvPicPr>
        <p:blipFill rotWithShape="1">
          <a:blip r:embed="rId3">
            <a:extLst>
              <a:ext uri="{28A0092B-C50C-407E-A947-70E740481C1C}">
                <a14:useLocalDpi xmlns:a14="http://schemas.microsoft.com/office/drawing/2010/main" val="0"/>
              </a:ext>
            </a:extLst>
          </a:blip>
          <a:srcRect t="-309" b="354"/>
          <a:stretch/>
        </p:blipFill>
        <p:spPr>
          <a:xfrm>
            <a:off x="7138335" y="570015"/>
            <a:ext cx="4818749" cy="5717969"/>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0772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CF7F-BF90-46F6-8F89-CC636CE2A3C8}"/>
              </a:ext>
            </a:extLst>
          </p:cNvPr>
          <p:cNvSpPr>
            <a:spLocks noGrp="1"/>
          </p:cNvSpPr>
          <p:nvPr>
            <p:ph type="title"/>
          </p:nvPr>
        </p:nvSpPr>
        <p:spPr>
          <a:xfrm>
            <a:off x="685800" y="679077"/>
            <a:ext cx="6164653" cy="1371600"/>
          </a:xfrm>
        </p:spPr>
        <p:txBody>
          <a:bodyPr/>
          <a:lstStyle/>
          <a:p>
            <a:r>
              <a:rPr lang="en-US" dirty="0"/>
              <a:t>Display/Idle</a:t>
            </a:r>
          </a:p>
        </p:txBody>
      </p:sp>
      <p:pic>
        <p:nvPicPr>
          <p:cNvPr id="6" name="Picture Placeholder 5">
            <a:extLst>
              <a:ext uri="{FF2B5EF4-FFF2-40B4-BE49-F238E27FC236}">
                <a16:creationId xmlns:a16="http://schemas.microsoft.com/office/drawing/2014/main" id="{DC578A1A-9C12-42D0-95A7-D37AE85DF177}"/>
              </a:ext>
            </a:extLst>
          </p:cNvPr>
          <p:cNvPicPr>
            <a:picLocks noGrp="1" noChangeAspect="1"/>
          </p:cNvPicPr>
          <p:nvPr>
            <p:ph type="pic" idx="1"/>
          </p:nvPr>
        </p:nvPicPr>
        <p:blipFill rotWithShape="1">
          <a:blip r:embed="rId2"/>
          <a:srcRect l="-205" t="-222" r="205" b="63"/>
          <a:stretch/>
        </p:blipFill>
        <p:spPr>
          <a:xfrm>
            <a:off x="8090518" y="75783"/>
            <a:ext cx="3107913" cy="6706434"/>
          </a:xfrm>
        </p:spPr>
      </p:pic>
      <p:sp>
        <p:nvSpPr>
          <p:cNvPr id="4" name="Text Placeholder 3">
            <a:extLst>
              <a:ext uri="{FF2B5EF4-FFF2-40B4-BE49-F238E27FC236}">
                <a16:creationId xmlns:a16="http://schemas.microsoft.com/office/drawing/2014/main" id="{6B9ECA2F-6D7A-456E-ABAD-5E5311CBD68F}"/>
              </a:ext>
            </a:extLst>
          </p:cNvPr>
          <p:cNvSpPr>
            <a:spLocks noGrp="1"/>
          </p:cNvSpPr>
          <p:nvPr>
            <p:ph type="body" sz="half" idx="2"/>
          </p:nvPr>
        </p:nvSpPr>
        <p:spPr>
          <a:xfrm>
            <a:off x="685799" y="2050677"/>
            <a:ext cx="6164653" cy="3987052"/>
          </a:xfrm>
        </p:spPr>
        <p:txBody>
          <a:bodyPr/>
          <a:lstStyle/>
          <a:p>
            <a:r>
              <a:rPr lang="en-US" dirty="0"/>
              <a:t>The Idle function is just my display function since the robots should be constantly moving during the float and flail commands.</a:t>
            </a:r>
          </a:p>
          <a:p>
            <a:r>
              <a:rPr lang="en-US" dirty="0"/>
              <a:t>First is the nested ifs that make the floating work.</a:t>
            </a:r>
          </a:p>
          <a:p>
            <a:r>
              <a:rPr lang="en-US" dirty="0"/>
              <a:t>Second is the if that makes the flailing continuous.</a:t>
            </a:r>
          </a:p>
          <a:p>
            <a:r>
              <a:rPr lang="en-US" dirty="0"/>
              <a:t>Next I set the new camera position.</a:t>
            </a:r>
          </a:p>
          <a:p>
            <a:r>
              <a:rPr lang="en-US" dirty="0"/>
              <a:t>Fourth I draw axis if they are on and the red plane the robots stand on.</a:t>
            </a:r>
          </a:p>
          <a:p>
            <a:r>
              <a:rPr lang="en-US" dirty="0"/>
              <a:t>Finally I have a range based for draw the robots </a:t>
            </a:r>
          </a:p>
          <a:p>
            <a:endParaRPr lang="en-US" dirty="0"/>
          </a:p>
        </p:txBody>
      </p:sp>
    </p:spTree>
    <p:extLst>
      <p:ext uri="{BB962C8B-B14F-4D97-AF65-F5344CB8AC3E}">
        <p14:creationId xmlns:p14="http://schemas.microsoft.com/office/powerpoint/2010/main" val="260167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CDED-3B2D-4C09-ABF3-330E861AB64E}"/>
              </a:ext>
            </a:extLst>
          </p:cNvPr>
          <p:cNvSpPr>
            <a:spLocks noGrp="1"/>
          </p:cNvSpPr>
          <p:nvPr>
            <p:ph type="title"/>
          </p:nvPr>
        </p:nvSpPr>
        <p:spPr>
          <a:xfrm>
            <a:off x="517711" y="1858488"/>
            <a:ext cx="6164653" cy="1371600"/>
          </a:xfrm>
        </p:spPr>
        <p:txBody>
          <a:bodyPr/>
          <a:lstStyle/>
          <a:p>
            <a:r>
              <a:rPr lang="en-US" dirty="0" err="1"/>
              <a:t>DrawRobot</a:t>
            </a:r>
            <a:endParaRPr lang="en-US" dirty="0"/>
          </a:p>
        </p:txBody>
      </p:sp>
      <p:pic>
        <p:nvPicPr>
          <p:cNvPr id="6" name="Picture Placeholder 5">
            <a:extLst>
              <a:ext uri="{FF2B5EF4-FFF2-40B4-BE49-F238E27FC236}">
                <a16:creationId xmlns:a16="http://schemas.microsoft.com/office/drawing/2014/main" id="{336E2AAC-6AD6-4DCB-BABD-DE026049CB5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5" t="96" r="135" b="261"/>
          <a:stretch/>
        </p:blipFill>
        <p:spPr>
          <a:xfrm>
            <a:off x="7556045" y="62644"/>
            <a:ext cx="4118243" cy="6732712"/>
          </a:xfrm>
        </p:spPr>
      </p:pic>
      <p:sp>
        <p:nvSpPr>
          <p:cNvPr id="4" name="Text Placeholder 3">
            <a:extLst>
              <a:ext uri="{FF2B5EF4-FFF2-40B4-BE49-F238E27FC236}">
                <a16:creationId xmlns:a16="http://schemas.microsoft.com/office/drawing/2014/main" id="{8CC254FE-5A4C-426B-A064-598C391342B2}"/>
              </a:ext>
            </a:extLst>
          </p:cNvPr>
          <p:cNvSpPr>
            <a:spLocks noGrp="1"/>
          </p:cNvSpPr>
          <p:nvPr>
            <p:ph type="body" sz="half" idx="2"/>
          </p:nvPr>
        </p:nvSpPr>
        <p:spPr>
          <a:xfrm>
            <a:off x="517712" y="3230088"/>
            <a:ext cx="6164653" cy="1828800"/>
          </a:xfrm>
        </p:spPr>
        <p:txBody>
          <a:bodyPr/>
          <a:lstStyle/>
          <a:p>
            <a:r>
              <a:rPr lang="en-US" dirty="0"/>
              <a:t>The draw robot function draws the robot one limb at a time, making sure each joint links to where it should by pushing and popping matrices and translations.</a:t>
            </a:r>
          </a:p>
        </p:txBody>
      </p:sp>
    </p:spTree>
    <p:extLst>
      <p:ext uri="{BB962C8B-B14F-4D97-AF65-F5344CB8AC3E}">
        <p14:creationId xmlns:p14="http://schemas.microsoft.com/office/powerpoint/2010/main" val="227455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C7F9-1F6A-4F16-A46F-06481540581A}"/>
              </a:ext>
            </a:extLst>
          </p:cNvPr>
          <p:cNvSpPr>
            <a:spLocks noGrp="1"/>
          </p:cNvSpPr>
          <p:nvPr>
            <p:ph type="title"/>
          </p:nvPr>
        </p:nvSpPr>
        <p:spPr/>
        <p:txBody>
          <a:bodyPr/>
          <a:lstStyle/>
          <a:p>
            <a:r>
              <a:rPr lang="en-US" dirty="0"/>
              <a:t>Extra Draw Functions</a:t>
            </a:r>
          </a:p>
        </p:txBody>
      </p:sp>
      <p:pic>
        <p:nvPicPr>
          <p:cNvPr id="6" name="Picture Placeholder 5">
            <a:extLst>
              <a:ext uri="{FF2B5EF4-FFF2-40B4-BE49-F238E27FC236}">
                <a16:creationId xmlns:a16="http://schemas.microsoft.com/office/drawing/2014/main" id="{C3671CB4-4D4D-4B9A-9403-626C58D380E5}"/>
              </a:ext>
            </a:extLst>
          </p:cNvPr>
          <p:cNvPicPr>
            <a:picLocks noGrp="1" noChangeAspect="1"/>
          </p:cNvPicPr>
          <p:nvPr>
            <p:ph type="pic" idx="1"/>
          </p:nvPr>
        </p:nvPicPr>
        <p:blipFill rotWithShape="1">
          <a:blip r:embed="rId2"/>
          <a:srcRect l="-52" r="426"/>
          <a:stretch/>
        </p:blipFill>
        <p:spPr>
          <a:xfrm>
            <a:off x="6736976" y="685800"/>
            <a:ext cx="5244353" cy="4572000"/>
          </a:xfrm>
        </p:spPr>
      </p:pic>
      <p:sp>
        <p:nvSpPr>
          <p:cNvPr id="4" name="Text Placeholder 3">
            <a:extLst>
              <a:ext uri="{FF2B5EF4-FFF2-40B4-BE49-F238E27FC236}">
                <a16:creationId xmlns:a16="http://schemas.microsoft.com/office/drawing/2014/main" id="{15B30B5E-0DC1-4BF4-9269-2411E157696B}"/>
              </a:ext>
            </a:extLst>
          </p:cNvPr>
          <p:cNvSpPr>
            <a:spLocks noGrp="1"/>
          </p:cNvSpPr>
          <p:nvPr>
            <p:ph type="body" sz="half" idx="2"/>
          </p:nvPr>
        </p:nvSpPr>
        <p:spPr>
          <a:xfrm>
            <a:off x="685800" y="2971800"/>
            <a:ext cx="5923429" cy="1828800"/>
          </a:xfrm>
        </p:spPr>
        <p:txBody>
          <a:bodyPr/>
          <a:lstStyle/>
          <a:p>
            <a:r>
              <a:rPr lang="en-US" dirty="0"/>
              <a:t>The </a:t>
            </a:r>
            <a:r>
              <a:rPr lang="en-US" dirty="0" err="1"/>
              <a:t>WireBox</a:t>
            </a:r>
            <a:r>
              <a:rPr lang="en-US" dirty="0"/>
              <a:t> function is used to draw wire/solid boxes for the robots</a:t>
            </a:r>
          </a:p>
          <a:p>
            <a:r>
              <a:rPr lang="en-US" dirty="0"/>
              <a:t>The draw axis function draws the axis…</a:t>
            </a:r>
          </a:p>
        </p:txBody>
      </p:sp>
    </p:spTree>
    <p:extLst>
      <p:ext uri="{BB962C8B-B14F-4D97-AF65-F5344CB8AC3E}">
        <p14:creationId xmlns:p14="http://schemas.microsoft.com/office/powerpoint/2010/main" val="397269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F968-EEE2-4B0F-8172-0E32970AA49B}"/>
              </a:ext>
            </a:extLst>
          </p:cNvPr>
          <p:cNvSpPr>
            <a:spLocks noGrp="1"/>
          </p:cNvSpPr>
          <p:nvPr>
            <p:ph type="title"/>
          </p:nvPr>
        </p:nvSpPr>
        <p:spPr/>
        <p:txBody>
          <a:bodyPr/>
          <a:lstStyle/>
          <a:p>
            <a:r>
              <a:rPr lang="en-US"/>
              <a:t>Random Functions</a:t>
            </a:r>
            <a:endParaRPr lang="en-US" dirty="0"/>
          </a:p>
        </p:txBody>
      </p:sp>
      <p:pic>
        <p:nvPicPr>
          <p:cNvPr id="6" name="Picture Placeholder 5">
            <a:extLst>
              <a:ext uri="{FF2B5EF4-FFF2-40B4-BE49-F238E27FC236}">
                <a16:creationId xmlns:a16="http://schemas.microsoft.com/office/drawing/2014/main" id="{6824471D-D93A-4E49-A1D1-82D64B3EC55B}"/>
              </a:ext>
            </a:extLst>
          </p:cNvPr>
          <p:cNvPicPr>
            <a:picLocks noGrp="1" noChangeAspect="1"/>
          </p:cNvPicPr>
          <p:nvPr>
            <p:ph type="pic" idx="1"/>
          </p:nvPr>
        </p:nvPicPr>
        <p:blipFill rotWithShape="1">
          <a:blip r:embed="rId2"/>
          <a:srcRect l="125" t="-294" r="115" b="294"/>
          <a:stretch/>
        </p:blipFill>
        <p:spPr>
          <a:xfrm>
            <a:off x="6229673" y="1600200"/>
            <a:ext cx="5622978" cy="3240741"/>
          </a:xfrm>
        </p:spPr>
      </p:pic>
      <p:sp>
        <p:nvSpPr>
          <p:cNvPr id="4" name="Text Placeholder 3">
            <a:extLst>
              <a:ext uri="{FF2B5EF4-FFF2-40B4-BE49-F238E27FC236}">
                <a16:creationId xmlns:a16="http://schemas.microsoft.com/office/drawing/2014/main" id="{A1F430F0-25C0-4EEF-BFF0-CDC7E7358EB2}"/>
              </a:ext>
            </a:extLst>
          </p:cNvPr>
          <p:cNvSpPr>
            <a:spLocks noGrp="1"/>
          </p:cNvSpPr>
          <p:nvPr>
            <p:ph type="body" sz="half" idx="2"/>
          </p:nvPr>
        </p:nvSpPr>
        <p:spPr>
          <a:xfrm>
            <a:off x="685801" y="2971800"/>
            <a:ext cx="5410200" cy="1828800"/>
          </a:xfrm>
        </p:spPr>
        <p:txBody>
          <a:bodyPr/>
          <a:lstStyle/>
          <a:p>
            <a:r>
              <a:rPr lang="en-US" dirty="0"/>
              <a:t>The </a:t>
            </a:r>
            <a:r>
              <a:rPr lang="en-US" dirty="0" err="1"/>
              <a:t>randnum</a:t>
            </a:r>
            <a:r>
              <a:rPr lang="en-US" dirty="0"/>
              <a:t> function generates a number between 1 and max. (Used in the flail action.)</a:t>
            </a:r>
          </a:p>
          <a:p>
            <a:r>
              <a:rPr lang="en-US" dirty="0"/>
              <a:t>The randomize function randomizes the positions of the robots.</a:t>
            </a:r>
          </a:p>
        </p:txBody>
      </p:sp>
    </p:spTree>
    <p:extLst>
      <p:ext uri="{BB962C8B-B14F-4D97-AF65-F5344CB8AC3E}">
        <p14:creationId xmlns:p14="http://schemas.microsoft.com/office/powerpoint/2010/main" val="262428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42</TotalTime>
  <Words>354</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Assignment 2:  Fever Dream</vt:lpstr>
      <vt:lpstr>Variables</vt:lpstr>
      <vt:lpstr>Main</vt:lpstr>
      <vt:lpstr>Init</vt:lpstr>
      <vt:lpstr>Keys</vt:lpstr>
      <vt:lpstr>Display/Idle</vt:lpstr>
      <vt:lpstr>DrawRobot</vt:lpstr>
      <vt:lpstr>Extra Draw Functions</vt:lpstr>
      <vt:lpstr>Random Functions</vt:lpstr>
      <vt:lpstr>ChangeSize</vt:lpstr>
      <vt:lpstr>DOWNLOAD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Jonathan Hansen</dc:creator>
  <cp:lastModifiedBy>Jonathan Hansen</cp:lastModifiedBy>
  <cp:revision>9</cp:revision>
  <dcterms:created xsi:type="dcterms:W3CDTF">2020-10-24T02:58:11Z</dcterms:created>
  <dcterms:modified xsi:type="dcterms:W3CDTF">2020-10-24T03:44:36Z</dcterms:modified>
</cp:coreProperties>
</file>