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60" r:id="rId3"/>
    <p:sldId id="259" r:id="rId4"/>
    <p:sldId id="257" r:id="rId5"/>
    <p:sldId id="258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1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20F5D-DCA5-4B33-9749-31F90B75000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BBCC07-504C-48A4-869C-722CCB3D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igmodacon/GraphicsFeverDream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830-DF45-4AF1-9941-3588B4AFB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2: </a:t>
            </a:r>
            <a:br>
              <a:rPr lang="en-US" dirty="0"/>
            </a:br>
            <a:r>
              <a:rPr lang="en-US" sz="3600" dirty="0"/>
              <a:t>Fever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86F5-1B43-4332-BED8-88AB30A93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Jonathan Hansen</a:t>
            </a:r>
          </a:p>
        </p:txBody>
      </p:sp>
    </p:spTree>
    <p:extLst>
      <p:ext uri="{BB962C8B-B14F-4D97-AF65-F5344CB8AC3E}">
        <p14:creationId xmlns:p14="http://schemas.microsoft.com/office/powerpoint/2010/main" val="19792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F968-EEE2-4B0F-8172-0E32970A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64653" cy="1371600"/>
          </a:xfrm>
        </p:spPr>
        <p:txBody>
          <a:bodyPr/>
          <a:lstStyle/>
          <a:p>
            <a:r>
              <a:rPr lang="en-US" dirty="0"/>
              <a:t>Random Functions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824471D-D93A-4E49-A1D1-82D64B3EC5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r="548"/>
          <a:stretch/>
        </p:blipFill>
        <p:spPr>
          <a:xfrm>
            <a:off x="5527922" y="971550"/>
            <a:ext cx="6451260" cy="37181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430F0-25C0-4EEF-BFF0-CDC7E735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91770"/>
            <a:ext cx="5410200" cy="182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randnum</a:t>
            </a:r>
            <a:r>
              <a:rPr lang="en-US" dirty="0"/>
              <a:t> function generates a number between 1 and max. (Used in the flail action.)</a:t>
            </a:r>
          </a:p>
          <a:p>
            <a:r>
              <a:rPr lang="en-US" dirty="0"/>
              <a:t>The randomize function randomizes the positions of the robots.</a:t>
            </a:r>
          </a:p>
        </p:txBody>
      </p:sp>
    </p:spTree>
    <p:extLst>
      <p:ext uri="{BB962C8B-B14F-4D97-AF65-F5344CB8AC3E}">
        <p14:creationId xmlns:p14="http://schemas.microsoft.com/office/powerpoint/2010/main" val="26242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90F-6BB1-4723-8F49-5D15817E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64653" cy="1371600"/>
          </a:xfrm>
        </p:spPr>
        <p:txBody>
          <a:bodyPr/>
          <a:lstStyle/>
          <a:p>
            <a:r>
              <a:rPr lang="en-US" dirty="0" err="1"/>
              <a:t>ChangeSize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DE3A2C-0917-4F10-8F80-644FEB4E95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r="2143"/>
          <a:stretch/>
        </p:blipFill>
        <p:spPr>
          <a:xfrm>
            <a:off x="5280623" y="1697226"/>
            <a:ext cx="6767941" cy="50194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7032D-DD87-4508-B804-D4DB28E0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371600"/>
            <a:ext cx="4995582" cy="1828800"/>
          </a:xfrm>
        </p:spPr>
        <p:txBody>
          <a:bodyPr/>
          <a:lstStyle/>
          <a:p>
            <a:r>
              <a:rPr lang="en-US" dirty="0"/>
              <a:t>The change size function handles window reshaping done by the user.</a:t>
            </a:r>
          </a:p>
        </p:txBody>
      </p:sp>
    </p:spTree>
    <p:extLst>
      <p:ext uri="{BB962C8B-B14F-4D97-AF65-F5344CB8AC3E}">
        <p14:creationId xmlns:p14="http://schemas.microsoft.com/office/powerpoint/2010/main" val="307377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FEE719-F3B7-43D7-AA3E-96B780DC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DOWNLOAD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A043CD-F051-4E8A-97D1-20E8AF56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3898075"/>
            <a:ext cx="10131428" cy="1447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https://github.com/Quigmodacon/GraphicsFeverDream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58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31551-7747-41BD-9217-511FFDCA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97" y="228600"/>
            <a:ext cx="6164653" cy="13716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0CCA698-928A-4AD0-93CE-0E584778FF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1" t="-147" r="-59" b="147"/>
          <a:stretch/>
        </p:blipFill>
        <p:spPr>
          <a:xfrm>
            <a:off x="4400461" y="789709"/>
            <a:ext cx="7501321" cy="50113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E063CC-CC38-45FB-89E8-F1F246C1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497" y="1718952"/>
            <a:ext cx="4012869" cy="3203369"/>
          </a:xfrm>
        </p:spPr>
        <p:txBody>
          <a:bodyPr>
            <a:normAutofit/>
          </a:bodyPr>
          <a:lstStyle/>
          <a:p>
            <a:r>
              <a:rPr lang="en-US" dirty="0"/>
              <a:t>A bunch of variables are declared at the start. </a:t>
            </a:r>
          </a:p>
          <a:p>
            <a:r>
              <a:rPr lang="en-US" dirty="0"/>
              <a:t>First two vectors are defined to make storing robot positions easy. </a:t>
            </a:r>
          </a:p>
          <a:p>
            <a:r>
              <a:rPr lang="en-US" dirty="0"/>
              <a:t>Then Variables for the camera location are initialized. </a:t>
            </a:r>
          </a:p>
          <a:p>
            <a:r>
              <a:rPr lang="en-US" dirty="0"/>
              <a:t>Finally we have the variables for the robot joints and the Booleans for certain actions.</a:t>
            </a:r>
          </a:p>
        </p:txBody>
      </p:sp>
    </p:spTree>
    <p:extLst>
      <p:ext uri="{BB962C8B-B14F-4D97-AF65-F5344CB8AC3E}">
        <p14:creationId xmlns:p14="http://schemas.microsoft.com/office/powerpoint/2010/main" val="401384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B40-D930-44C0-BD3E-08909F65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13" y="198912"/>
            <a:ext cx="6164653" cy="1371600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C7F22D-0D4F-4BDD-8A34-AA56888E67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6" t="-116" r="290"/>
          <a:stretch/>
        </p:blipFill>
        <p:spPr>
          <a:xfrm>
            <a:off x="5640255" y="198912"/>
            <a:ext cx="5541229" cy="652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2E07-647E-4915-BD0B-56AE43EB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012" y="1600200"/>
            <a:ext cx="4718811" cy="1828800"/>
          </a:xfrm>
        </p:spPr>
        <p:txBody>
          <a:bodyPr/>
          <a:lstStyle/>
          <a:p>
            <a:r>
              <a:rPr lang="en-US" dirty="0"/>
              <a:t>The main function creates the window that will display the robot, as well as initializes the functions that will be used for Display, Idle, and the keystrokes.</a:t>
            </a:r>
          </a:p>
        </p:txBody>
      </p:sp>
    </p:spTree>
    <p:extLst>
      <p:ext uri="{BB962C8B-B14F-4D97-AF65-F5344CB8AC3E}">
        <p14:creationId xmlns:p14="http://schemas.microsoft.com/office/powerpoint/2010/main" val="222857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95E8B0-586A-4928-B8FC-C3E1A048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2356"/>
            <a:ext cx="6164653" cy="1371600"/>
          </a:xfrm>
        </p:spPr>
        <p:txBody>
          <a:bodyPr/>
          <a:lstStyle/>
          <a:p>
            <a:r>
              <a:rPr lang="en-US" dirty="0"/>
              <a:t>Init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AED9814-0BBC-4A5E-B3EE-01186C4AD8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" b="947"/>
          <a:stretch/>
        </p:blipFill>
        <p:spPr>
          <a:xfrm>
            <a:off x="5214888" y="1813956"/>
            <a:ext cx="4727465" cy="269613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A95E2C-85EB-4E63-9357-279903AD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813956"/>
            <a:ext cx="3458689" cy="182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function initializes </a:t>
            </a:r>
            <a:r>
              <a:rPr lang="en-US" dirty="0" err="1"/>
              <a:t>srand</a:t>
            </a:r>
            <a:r>
              <a:rPr lang="en-US" dirty="0"/>
              <a:t>() as well as calls my randomize function filling a vector with robot positions. Then it sets up the camera.</a:t>
            </a:r>
          </a:p>
        </p:txBody>
      </p:sp>
    </p:spTree>
    <p:extLst>
      <p:ext uri="{BB962C8B-B14F-4D97-AF65-F5344CB8AC3E}">
        <p14:creationId xmlns:p14="http://schemas.microsoft.com/office/powerpoint/2010/main" val="175318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799A-7813-4926-BF84-EADD8EF0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0"/>
            <a:ext cx="6164653" cy="1371600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9AA51C-0889-4028-A8E7-158866AED1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" b="37"/>
          <a:stretch/>
        </p:blipFill>
        <p:spPr>
          <a:xfrm>
            <a:off x="2200646" y="2921330"/>
            <a:ext cx="7790708" cy="38060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B665-F2D1-4B2B-9C38-7F23B558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853" y="1428183"/>
            <a:ext cx="6164653" cy="182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procKeys</a:t>
            </a:r>
            <a:r>
              <a:rPr lang="en-US" dirty="0"/>
              <a:t> function controls positive joint increases as well as axis and solid/wire toggles. </a:t>
            </a:r>
          </a:p>
        </p:txBody>
      </p:sp>
    </p:spTree>
    <p:extLst>
      <p:ext uri="{BB962C8B-B14F-4D97-AF65-F5344CB8AC3E}">
        <p14:creationId xmlns:p14="http://schemas.microsoft.com/office/powerpoint/2010/main" val="20077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AD77-B4F3-4C82-B3CC-38137D6A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64653" cy="1371600"/>
          </a:xfrm>
        </p:spPr>
        <p:txBody>
          <a:bodyPr/>
          <a:lstStyle/>
          <a:p>
            <a:r>
              <a:rPr lang="en-US" dirty="0"/>
              <a:t>Keys Special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F79B-D413-450F-B411-136E37C3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38835"/>
            <a:ext cx="6164653" cy="1828800"/>
          </a:xfrm>
        </p:spPr>
        <p:txBody>
          <a:bodyPr/>
          <a:lstStyle/>
          <a:p>
            <a:r>
              <a:rPr lang="en-US" dirty="0"/>
              <a:t>The special function controls negative joint increases as well as the fun stuff, such as Floating, Flailing, Randomizing robot locations, and resetting position.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6AB1E4-795B-4B2E-BEF7-3A2633523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" r="355"/>
          <a:stretch/>
        </p:blipFill>
        <p:spPr>
          <a:xfrm>
            <a:off x="100151" y="2467741"/>
            <a:ext cx="8113844" cy="4298577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BE4600B1-CEAC-4CAF-A5CC-62BAA53FF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b="337"/>
          <a:stretch/>
        </p:blipFill>
        <p:spPr>
          <a:xfrm>
            <a:off x="8319183" y="91681"/>
            <a:ext cx="3772666" cy="6674637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05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CF7F-BF90-46F6-8F89-CC636CE2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" y="25000"/>
            <a:ext cx="6164653" cy="1371600"/>
          </a:xfrm>
        </p:spPr>
        <p:txBody>
          <a:bodyPr/>
          <a:lstStyle/>
          <a:p>
            <a:r>
              <a:rPr lang="en-US" dirty="0"/>
              <a:t>Display/Idle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578A1A-9C12-42D0-95A7-D37AE85DF1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r="945"/>
          <a:stretch/>
        </p:blipFill>
        <p:spPr>
          <a:xfrm>
            <a:off x="5163670" y="1792759"/>
            <a:ext cx="3357294" cy="50007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ECA2F-6D7A-456E-ABAD-5E5311CB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35" y="1396600"/>
            <a:ext cx="4988859" cy="3987052"/>
          </a:xfrm>
        </p:spPr>
        <p:txBody>
          <a:bodyPr/>
          <a:lstStyle/>
          <a:p>
            <a:r>
              <a:rPr lang="en-US" dirty="0"/>
              <a:t>The Idle function is just my display function since the robots should be constantly moving during the float and flail commands.</a:t>
            </a:r>
          </a:p>
          <a:p>
            <a:r>
              <a:rPr lang="en-US" dirty="0"/>
              <a:t>First is the nested ifs that make the floating work.</a:t>
            </a:r>
          </a:p>
          <a:p>
            <a:r>
              <a:rPr lang="en-US" dirty="0"/>
              <a:t>Second is the if that makes the flailing continuous.</a:t>
            </a:r>
          </a:p>
          <a:p>
            <a:r>
              <a:rPr lang="en-US" dirty="0"/>
              <a:t>Next I set the new camera position.</a:t>
            </a:r>
          </a:p>
          <a:p>
            <a:r>
              <a:rPr lang="en-US" dirty="0"/>
              <a:t>Fourth I draw axis if they are on and the red plane the robots stand on.</a:t>
            </a:r>
          </a:p>
          <a:p>
            <a:r>
              <a:rPr lang="en-US" dirty="0"/>
              <a:t>Finally I have a range based for draw the robots </a:t>
            </a:r>
          </a:p>
          <a:p>
            <a:endParaRPr lang="en-US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D4F28060-E39C-424A-B070-BE68D4599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" b="2592"/>
          <a:stretch/>
        </p:blipFill>
        <p:spPr>
          <a:xfrm>
            <a:off x="7745592" y="165390"/>
            <a:ext cx="4317018" cy="4561249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6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CDED-3B2D-4C09-ABF3-330E861A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604"/>
            <a:ext cx="6164653" cy="1371600"/>
          </a:xfrm>
        </p:spPr>
        <p:txBody>
          <a:bodyPr/>
          <a:lstStyle/>
          <a:p>
            <a:r>
              <a:rPr lang="en-US" dirty="0" err="1"/>
              <a:t>DrawRobot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6E2AAC-6AD6-4DCB-BABD-DE026049CB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758"/>
          <a:stretch/>
        </p:blipFill>
        <p:spPr>
          <a:xfrm>
            <a:off x="995906" y="1921247"/>
            <a:ext cx="6656896" cy="48437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254FE-5A4C-426B-A064-598C39134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42996"/>
            <a:ext cx="6164653" cy="1828800"/>
          </a:xfrm>
        </p:spPr>
        <p:txBody>
          <a:bodyPr/>
          <a:lstStyle/>
          <a:p>
            <a:r>
              <a:rPr lang="en-US" dirty="0"/>
              <a:t>The draw robot function draws the robot one limb at a time, making sure each joint links to where it should by pushing and popping matrices and translations.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3942FA79-0DEB-4891-BCDE-BD5541036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170" b="199"/>
          <a:stretch/>
        </p:blipFill>
        <p:spPr>
          <a:xfrm>
            <a:off x="8332822" y="54377"/>
            <a:ext cx="3387265" cy="6749246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55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C7F9-1F6A-4F16-A46F-06481540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64653" cy="1371600"/>
          </a:xfrm>
        </p:spPr>
        <p:txBody>
          <a:bodyPr/>
          <a:lstStyle/>
          <a:p>
            <a:r>
              <a:rPr lang="en-US" dirty="0"/>
              <a:t>Extra Draw Functions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671CB4-4D4D-4B9A-9403-626C58D380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33"/>
          <a:stretch/>
        </p:blipFill>
        <p:spPr>
          <a:xfrm>
            <a:off x="5042646" y="197225"/>
            <a:ext cx="6933343" cy="6466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0B5E-0DC1-4BF4-9269-2411E157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398494"/>
            <a:ext cx="4834218" cy="182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WireBox</a:t>
            </a:r>
            <a:r>
              <a:rPr lang="en-US" dirty="0"/>
              <a:t> function is used to draw wire/solid boxes for the robots</a:t>
            </a:r>
          </a:p>
          <a:p>
            <a:r>
              <a:rPr lang="en-US" dirty="0"/>
              <a:t>The draw axis function draws the axis…</a:t>
            </a:r>
          </a:p>
        </p:txBody>
      </p:sp>
    </p:spTree>
    <p:extLst>
      <p:ext uri="{BB962C8B-B14F-4D97-AF65-F5344CB8AC3E}">
        <p14:creationId xmlns:p14="http://schemas.microsoft.com/office/powerpoint/2010/main" val="397269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356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Assignment 2:  Fever Dream</vt:lpstr>
      <vt:lpstr>Variables</vt:lpstr>
      <vt:lpstr>Main</vt:lpstr>
      <vt:lpstr>Init</vt:lpstr>
      <vt:lpstr>Keys</vt:lpstr>
      <vt:lpstr>Keys Special</vt:lpstr>
      <vt:lpstr>Display/Idle</vt:lpstr>
      <vt:lpstr>DrawRobot</vt:lpstr>
      <vt:lpstr>Extra Draw Functions</vt:lpstr>
      <vt:lpstr>Random Functions</vt:lpstr>
      <vt:lpstr>ChangeSize</vt:lpstr>
      <vt:lpstr>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Jonathan Hansen</dc:creator>
  <cp:lastModifiedBy>Jonathan Hansen</cp:lastModifiedBy>
  <cp:revision>14</cp:revision>
  <dcterms:created xsi:type="dcterms:W3CDTF">2020-10-24T02:58:11Z</dcterms:created>
  <dcterms:modified xsi:type="dcterms:W3CDTF">2020-10-25T01:36:58Z</dcterms:modified>
</cp:coreProperties>
</file>