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923046-00A1-4CA7-9650-ED32B89D57B0}">
  <a:tblStyle styleId="{BD923046-00A1-4CA7-9650-ED32B89D57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4ff036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4ff036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ff036b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ff036b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4ff036b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4ff036b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4ff036b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4ff036b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4ff036b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4ff036b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4ff036b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4ff036b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73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Sartorious Experiments Summary Statistics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best viscosity parameters: (manual testing)</a:t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5240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{BD923046-00A1-4CA7-9650-ED32B89D57B0}</a:tableStyleId>
              </a:tblPr>
              <a:tblGrid>
                <a:gridCol w="1109650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  <a:gridCol w="9649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8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80.960961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-0.992463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-0.665249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-3.022089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-2.215764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-1.799589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-4.330199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63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4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204)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424" y="740875"/>
            <a:ext cx="6431550" cy="3430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5"/>
          <p:cNvGraphicFramePr/>
          <p:nvPr/>
        </p:nvGraphicFramePr>
        <p:xfrm>
          <a:off x="214313" y="41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{BD923046-00A1-4CA7-9650-ED32B89D57B0}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80.960961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-0.992463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-0.665249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-3.022089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688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398)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975" y="740875"/>
            <a:ext cx="6196774" cy="3304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6"/>
          <p:cNvGraphicFramePr/>
          <p:nvPr/>
        </p:nvGraphicFramePr>
        <p:xfrm>
          <a:off x="214313" y="404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{BD923046-00A1-4CA7-9650-ED32B89D57B0}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-1.767441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-1.275127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-3.49754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505)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13" y="16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817)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76" y="740875"/>
            <a:ext cx="5890849" cy="3141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18"/>
          <p:cNvGraphicFramePr/>
          <p:nvPr/>
        </p:nvGraphicFramePr>
        <p:xfrm>
          <a:off x="214338" y="388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{BD923046-00A1-4CA7-9650-ED32B89D57B0}</a:tableStyleId>
              </a:tblPr>
              <a:tblGrid>
                <a:gridCol w="1095375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Parameters: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 error (blowouts before)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Viscosity standard: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Aspiration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Dispense 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aspirate: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Delay dispense: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for 1000ul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300(ul)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320.000000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-2.759218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-3.829765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-4.086789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experiment results (Viscosity standard 1275)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