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293" r:id="rId18"/>
    <p:sldId id="294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5C8319-A1A0-E153-0B8B-C067142351A7}" name="#JHUNJHUNWALA SHIVAM#" initials="#S" userId="S::SHIVAM004@e.ntu.edu.sg::0a123b96-fcd7-4953-885a-90763ea0be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26" Type="http://schemas.openxmlformats.org/officeDocument/2006/relationships/image" Target="../media/image54.png"/><Relationship Id="rId3" Type="http://schemas.openxmlformats.org/officeDocument/2006/relationships/customXml" Target="../ink/ink1.xml"/><Relationship Id="rId21" Type="http://schemas.openxmlformats.org/officeDocument/2006/relationships/customXml" Target="../ink/ink13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5" Type="http://schemas.openxmlformats.org/officeDocument/2006/relationships/customXml" Target="../ink/ink15.xml"/><Relationship Id="rId2" Type="http://schemas.openxmlformats.org/officeDocument/2006/relationships/image" Target="../media/image4.png"/><Relationship Id="rId16" Type="http://schemas.openxmlformats.org/officeDocument/2006/relationships/customXml" Target="../ink/ink9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5" Type="http://schemas.openxmlformats.org/officeDocument/2006/relationships/customXml" Target="../ink/ink2.xml"/><Relationship Id="rId15" Type="http://schemas.openxmlformats.org/officeDocument/2006/relationships/image" Target="../media/image50.png"/><Relationship Id="rId23" Type="http://schemas.openxmlformats.org/officeDocument/2006/relationships/customXml" Target="../ink/ink14.xml"/><Relationship Id="rId28" Type="http://schemas.openxmlformats.org/officeDocument/2006/relationships/image" Target="../media/image55.png"/><Relationship Id="rId10" Type="http://schemas.openxmlformats.org/officeDocument/2006/relationships/customXml" Target="../ink/ink6.xml"/><Relationship Id="rId19" Type="http://schemas.openxmlformats.org/officeDocument/2006/relationships/customXml" Target="../ink/ink11.xml"/><Relationship Id="rId4" Type="http://schemas.openxmlformats.org/officeDocument/2006/relationships/image" Target="../media/image46.png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image" Target="../media/image52.png"/><Relationship Id="rId27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49653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81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320040"/>
            <a:ext cx="11658596" cy="62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4066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26553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40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4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93792"/>
              </p:ext>
            </p:extLst>
          </p:nvPr>
        </p:nvGraphicFramePr>
        <p:xfrm>
          <a:off x="0" y="1431063"/>
          <a:ext cx="1219200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78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8446C-CFA3-357D-1F12-3EB4C7C7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40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4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0739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-0.360921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58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7404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10.440661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4.763605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-2.052808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315.704410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5.214088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11.489550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-0.812729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288.823716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98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19240"/>
              </p:ext>
            </p:extLst>
          </p:nvPr>
        </p:nvGraphicFramePr>
        <p:xfrm>
          <a:off x="0" y="1431063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717108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5007"/>
              </p:ext>
            </p:extLst>
          </p:nvPr>
        </p:nvGraphicFramePr>
        <p:xfrm>
          <a:off x="0" y="1431063"/>
          <a:ext cx="12192004" cy="37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66181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81262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-2.014652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0.183150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-0.503663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-0.900488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2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6717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-2.034701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-2.460418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96062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7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9387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83668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00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65467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-2.066677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0.426661</a:t>
                      </a:r>
                      <a:r>
                        <a:rPr lang="en-SG" sz="1600" dirty="0"/>
                        <a:t>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5098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1541</Words>
  <Application>Microsoft Office PowerPoint</Application>
  <PresentationFormat>Widescreen</PresentationFormat>
  <Paragraphs>999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69</cp:revision>
  <dcterms:created xsi:type="dcterms:W3CDTF">2023-05-19T08:43:25Z</dcterms:created>
  <dcterms:modified xsi:type="dcterms:W3CDTF">2023-05-30T07:09:40Z</dcterms:modified>
</cp:coreProperties>
</file>