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1" r:id="rId3"/>
    <p:sldId id="295" r:id="rId4"/>
    <p:sldId id="296" r:id="rId5"/>
    <p:sldId id="297" r:id="rId6"/>
    <p:sldId id="298" r:id="rId7"/>
    <p:sldId id="312" r:id="rId8"/>
    <p:sldId id="299" r:id="rId9"/>
    <p:sldId id="300" r:id="rId10"/>
    <p:sldId id="301" r:id="rId11"/>
    <p:sldId id="302" r:id="rId12"/>
    <p:sldId id="313" r:id="rId13"/>
    <p:sldId id="303" r:id="rId14"/>
    <p:sldId id="304" r:id="rId15"/>
    <p:sldId id="305" r:id="rId16"/>
    <p:sldId id="306" r:id="rId17"/>
    <p:sldId id="314" r:id="rId18"/>
    <p:sldId id="307" r:id="rId19"/>
    <p:sldId id="308" r:id="rId20"/>
    <p:sldId id="309" r:id="rId21"/>
    <p:sldId id="310" r:id="rId22"/>
    <p:sldId id="315" r:id="rId23"/>
    <p:sldId id="293" r:id="rId24"/>
    <p:sldId id="294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.xml"/><Relationship Id="rId21" Type="http://schemas.openxmlformats.org/officeDocument/2006/relationships/customXml" Target="../ink/ink1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image" Target="../media/image6.png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image" Target="../media/image50.png"/><Relationship Id="rId23" Type="http://schemas.openxmlformats.org/officeDocument/2006/relationships/customXml" Target="../ink/ink14.xml"/><Relationship Id="rId28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46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52.png"/><Relationship Id="rId27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596A7-AB01-CB69-E044-3F337E3D0393}"/>
              </a:ext>
            </a:extLst>
          </p:cNvPr>
          <p:cNvSpPr txBox="1"/>
          <p:nvPr/>
        </p:nvSpPr>
        <p:spPr>
          <a:xfrm>
            <a:off x="1786466" y="1997839"/>
            <a:ext cx="8619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45862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81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9653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320040"/>
            <a:ext cx="11658596" cy="62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8644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3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3792"/>
              </p:ext>
            </p:extLst>
          </p:nvPr>
        </p:nvGraphicFramePr>
        <p:xfrm>
          <a:off x="0" y="143106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623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38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E683A757-3BBD-EBC6-DB95-7CD7E1E8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75027470-46DE-98D2-A72B-C0F4EEA4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12393"/>
              </p:ext>
            </p:extLst>
          </p:nvPr>
        </p:nvGraphicFramePr>
        <p:xfrm>
          <a:off x="-4" y="3312160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F03F3892-2574-F88E-C752-00B7B66E0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BD24164-ACE4-7CDE-34DB-62BEE041B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5267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7062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1659</Words>
  <Application>Microsoft Office PowerPoint</Application>
  <PresentationFormat>Widescreen</PresentationFormat>
  <Paragraphs>1048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73</cp:revision>
  <dcterms:created xsi:type="dcterms:W3CDTF">2023-05-19T08:43:25Z</dcterms:created>
  <dcterms:modified xsi:type="dcterms:W3CDTF">2023-06-12T02:34:30Z</dcterms:modified>
</cp:coreProperties>
</file>