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16" y="-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5:01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284 99 24575,'-10'-1'0,"-1"0"0,1-1 0,0 0 0,-1-1 0,1 0 0,0 0 0,1-1 0,-1-1 0,-10-6 0,3 3 0,-29-11 0,43 18 0,1 0 0,-1 0 0,0 0 0,0 1 0,0-1 0,0 1 0,1 0 0,-1 0 0,0 0 0,0 0 0,0 0 0,0 1 0,1-1 0,-1 1 0,0 0 0,0 0 0,1 0 0,-1 0 0,-4 3 0,4-2 0,0 1 0,0 0 0,0 0 0,0 0 0,1 0 0,-1 1 0,1-1 0,0 1 0,0-1 0,0 1 0,0 0 0,-1 5 0,-1 8 0,0 0 0,1 0 0,0 0 0,2 1 0,0 22 0,1 8 0,3 93 0,-2-131 0,1 0 0,0 0 0,1 1 0,0-1 0,0-1 0,1 1 0,0-1 0,1 1 0,0-1 0,9 11 0,-12-17 0,1-1 0,0 1 0,0-1 0,1 0 0,-1 0 0,0 0 0,1 0 0,0-1 0,-1 1 0,1-1 0,0 0 0,-1 0 0,1 0 0,0 0 0,6 0 0,9 0 0,38-3 0,-30 0 0,46 2 0,43-2 0,-107 0 0,1 0 0,-1 0 0,0 0 0,0-2 0,0 1 0,0-1 0,-1 0 0,1-1 0,-1 1 0,0-2 0,10-8 0,6-8 0,42-47 0,-64 67 0,5-7 0,-1 0 0,0-1 0,0 1 0,-1-1 0,-1 0 0,1-1 0,-2 1 0,1-1 0,-2 0 0,1 1 0,-1-1 0,-1 0 0,0-1 0,-1 1 0,-1-20 0,0 20 0,0 0 0,0 0 0,-1 1 0,-1-1 0,0 1 0,0-1 0,-1 1 0,-1 0 0,1 0 0,-1 1 0,-1 0 0,0-1 0,0 2 0,-1-1 0,0 1 0,-9-8 0,10 11 0,0 1 0,0 0 0,-1 0 0,0 1 0,1 0 0,-1 0 0,0 0 0,-1 1 0,1 0 0,0 0 0,-8 0 0,-9 0 0,1 1 0,-29 3 0,10 0 0,33-2-273,1 1 0,-1 0 0,0 0 0,-17 6 0,11-2-6553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5.8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75 24575,'0'0'-8191</inkml:trace>
  <inkml:trace contextRef="#ctx0" brushRef="#br0" timeOffset="1">1 4 24575,'0'-4'0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6.2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 24575,'0'-4'0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6.5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03.1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428 46 24575,'-68'-1'0,"-76"2"0,139 0 0,-1 0 0,1 0 0,0 1 0,0-1 0,-1 1 0,1 0 0,0 0 0,1 1 0,-1 0 0,0 0 0,-5 4 0,-3 4 0,1 1 0,-14 16 0,7-7 0,13-13 0,0 0 0,1 1 0,1 0 0,-1-1 0,1 2 0,1-1 0,-1 0 0,-1 13 0,-2 1 0,-2 8 0,2 1 0,1-1 0,2 1 0,1 0 0,1 1 0,5 53 0,-3-83 0,1 1 0,0-1 0,0 0 0,0 1 0,0-1 0,0 0 0,0 1 0,1-1 0,0 0 0,-1 0 0,1 0 0,0-1 0,1 1 0,-1 0 0,0-1 0,1 1 0,0-1 0,-1 0 0,1 0 0,0 0 0,0 0 0,0 0 0,0-1 0,1 1 0,-1-1 0,0 0 0,1 0 0,-1 0 0,0 0 0,5 0 0,9 1 0,1-1 0,-1 0 0,0-1 0,30-4 0,43-13 0,-62 12 0,-20 3 0,0-1 0,-1 0 0,1 0 0,-1 0 0,0-1 0,0 0 0,0 0 0,0 0 0,9-9 0,5-6 0,24-30 0,-15 16 0,-11 9 0,0-1 0,-2-1 0,0 0 0,23-53 0,-25 48 0,-11 24 0,-1 0 0,0 0 0,0-1 0,-1 1 0,0-1 0,0 1 0,0-1 0,-1 0 0,0-12 0,-2 15 0,1-1 0,-1 1 0,0-1 0,-1 1 0,1-1 0,-1 1 0,0 0 0,-1 0 0,1 0 0,-1 0 0,0 0 0,0 1 0,0-1 0,-5-3 0,2 1-124,0 0 0,-1 1 0,0 0 0,0 1 0,-1-1 0,1 1-1,-1 1 1,0-1 0,0 2 0,-11-5 0,4 4-6702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4.4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 24575,'0'-4'0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4.8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10 24575,'0'-4'0,"-4"-1"0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5.2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5.7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 24575,'-4'0'0,"-1"4"0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6.0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1 24575,'0'4'0,"-4"1"0</inkml:trace>
  <inkml:trace contextRef="#ctx0" brushRef="#br0" timeOffset="1">0 259 24575,'0'4'0,"0"5"0,0 2-8191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6.4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5:49.0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260 118 24575,'0'1'0,"0"0"0,-1 0 0,1 0 0,-1 0 0,1 0 0,-1 0 0,1 0 0,-1 0 0,0 0 0,1-1 0,-1 1 0,0 0 0,0 0 0,1-1 0,-1 1 0,0-1 0,-2 2 0,-21 12 0,14-9 0,-81 57 0,50-32 0,36-27 0,1 0 0,0 0 0,0 0 0,0 1 0,0 0 0,0 0 0,1 0 0,0 0 0,-1 0 0,2 1 0,-1-1 0,0 1 0,1 0 0,0-1 0,0 1 0,0 0 0,1 1 0,-1 4 0,-5 21 0,1 1 0,1-1 0,1 40 0,3-61 0,2 1 0,-1-1 0,1 1 0,5 18 0,-5-25 0,1 0 0,-1-1 0,1 1 0,0 0 0,0 0 0,1-1 0,-1 1 0,1-1 0,-1 0 0,1 0 0,0 0 0,1 0 0,-1 0 0,7 4 0,0-1 0,1-1 0,0 0 0,-1 0 0,2-1 0,-1-1 0,1 1 0,-1-2 0,20 3 0,7-3 0,52-3 0,-38 0 0,-38 0 0,-1 0 0,0-1 0,0 0 0,0-1 0,0-1 0,0 0 0,0-1 0,-1 0 0,14-8 0,-8 3 0,-1-1 0,-1-1 0,0-1 0,-1 0 0,20-21 0,-29 27 0,0-1 0,-1 0 0,0 0 0,0 0 0,-1-1 0,0 1 0,0-1 0,-1 0 0,-1-1 0,1 1 0,-1 0 0,1-14 0,-1-13 0,-3-72 0,-2 43 0,3 58 0,0 0 0,-1 0 0,0 0 0,0 0 0,0 1 0,-1-1 0,0 1 0,-1-1 0,1 1 0,-1-1 0,-1 1 0,1 0 0,-7-7 0,5 6 0,-2 0 0,1 1 0,-1 0 0,0 0 0,0 1 0,0 0 0,-1 0 0,0 1 0,-16-7 0,7 4-341,0 0 0,-1 2-1,-22-4 1,20 6-6485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6.8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24575,'4'0'0,"5"0"0,6 0 0,3 0 0,4 0 0,1 0 0,1 0 0,1 0 0,-1 0 0,-3 0-8191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7.2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24575,'4'0'0,"5"0"0,1 0-8191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7.5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7.9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0 24575,'-4'0'0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3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4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4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5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6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6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24575,'1'0'0,"1"0"0,3 0 0,1 0 0,0 0 0,2 0 0,0-1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3.4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24575,'0'0'-8191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6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24575,'0'-1'0,"1"-1"0,2 1 0,0-1 0,2 0 0,0-1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7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24575,'1'0'0,"2"-1"0,0-1 0,2-1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7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67 24575,'0'0'-8191</inkml:trace>
  <inkml:trace contextRef="#ctx0" brushRef="#br0" timeOffset="1">8 20 24575,'0'-1'0,"0"-1"0,-1-1 0,0 0 0,-2-1 0,0-2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7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24575,'-1'0'0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8.2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3.7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 24575,'-4'0'0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4.0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71 1 24575,'0'0'-8191</inkml:trace>
  <inkml:trace contextRef="#ctx0" brushRef="#br0" timeOffset="1">0 49 24575,'0'4'0,"0"5"0,0 1-8191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4.4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24575,'0'4'0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4.7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24575,'0'4'0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5.1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24575,'4'0'0,"1"4"0,4 1 0,4 0 0,0-1-8191</inkml:trace>
  <inkml:trace contextRef="#ctx0" brushRef="#br0" timeOffset="1">165 24 24575,'4'0'0,"5"0"0,5-4 0,1-1-8191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5.5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 24575,'4'0'0,"2"-4"0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80D3A-9264-D50D-8677-A3A19BA4A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E48CD-C4BE-4802-2A05-E5DA8AE6A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75297-6483-6F5E-0CC3-110A110A3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22/5/2023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AB3BB-E03B-A6D8-80CF-5A8FE8D13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D3504-F160-3586-0D3C-B5BAC6A5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3976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79CE2-64AF-7D59-5251-8EFC40E53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BFB19E-DC33-A95B-4495-4E547D5CD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2A51F-EEE1-6CE7-E069-A3DEEBD2F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22/5/2023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72A21-3323-A011-21D7-B69909E35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6DC3-5EDF-46C6-8B89-72811E71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643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CE09A0-A1BA-2DDD-4493-61F451208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99ACF-B262-E727-6F97-021918CAA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AC8E6-6D3C-D6F3-2F00-7FCAF6B57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22/5/2023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E2E73-8D5E-642B-8F3B-6728F2EAE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6AB58-B710-6FC1-8033-2371E87A7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110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46EE8-DFB9-6969-3621-70F68DCB5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06F18-126E-7765-8823-CF6D92E64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14E09-CFCB-78FA-3F96-18F3FD132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22/5/2023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0C512-DBE8-9FA9-CCB3-D155E733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38D82-86A0-0797-47A9-E9DAA737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8992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BB824-FDDD-58A5-5670-03DD2E1EF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56A95-9296-629F-C643-5931ECE0F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ED7DB-856B-26B5-5CF9-0F55E7920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22/5/2023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069BD-6DF7-B766-9B9F-1C6B8AEFD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FC06C-BCD5-F813-5713-54ED2144D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803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33F53-EBC2-20BF-C5F2-12DEA5C1C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80EEE-A031-6340-8F95-853D7CCA60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BB9A4-76FC-B553-5C30-5FACC8600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80B87-21AA-C8E6-B53E-2EEE2FE3E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22/5/2023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600FD-FBA8-9845-B885-9661344E4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98F55-67A5-084E-11BA-DC3AF53B5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857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847B4-4EC7-F96D-9350-023EB086A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839E7-C1EE-AAF3-1F65-4EFB11B49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A7229-0D3C-CDFF-D8BB-2A9F18BAD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1E2B0F-AEC3-E196-238F-1494955D06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CBF48F-62A2-C0AF-C36B-D55BCDD68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E6133A-EE29-80EE-1C7E-E006B3D8C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22/5/2023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EDD792-D9DF-10FF-40A4-1991788AC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2C8212-BC69-1688-FAC9-9A40CF964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476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08491-0175-C3A0-5097-255DC7CEA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A99CF6-6DA7-CBB0-92C0-E57BAA82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22/5/2023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C2765-7650-108E-6C32-851832E8F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CC50BE-08A4-10B7-69E4-72B4BAB92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6536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FFC84E-1DD3-7FA0-F66C-54306F7DF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22/5/2023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4575B7-D34D-701E-79AD-9CBDB8AA4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02B47-52F7-A78B-EA7F-9FA378EA4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868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D5500-483A-A011-5C79-4063486E3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231A7-694F-227E-223C-CF89D0D30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1A06F-D9E3-A940-7EFA-21DA43F2D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2B65D-4B3C-F625-669F-7D805823F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22/5/2023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F6D80-DAC5-C488-FA7C-B3261FF9D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4DE7C-0A0D-EC5D-0F2A-7686AD784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024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6A392-8B2A-8A31-7DDE-BA69680D4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C6C85B-3B40-2655-7CD4-892962E282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751DF-B633-EC22-9196-E5594BF57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25794-F2F1-E749-4FD2-67C3BD814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22/5/2023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76756-C6FF-39BD-3B61-935F6AC7B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2941B-2B2E-612C-5D73-D0DF22B0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3782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231E8-A1DF-37C1-8AB8-EDAC42193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70E70-23BA-FB9B-76E7-92C7D960C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36574-F0D3-F232-B8F2-8462E749AD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2C55A-646D-49D0-A2F0-B5B5B12C5BD3}" type="datetimeFigureOut">
              <a:rPr lang="en-SG" smtClean="0"/>
              <a:t>22/5/2023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17DFC-1675-644F-E05F-9B6EFD4CFF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5E57F-4DAD-0059-2C75-055D4B739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990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customXml" Target="../ink/ink9.xml"/><Relationship Id="rId26" Type="http://schemas.openxmlformats.org/officeDocument/2006/relationships/image" Target="../media/image120.png"/><Relationship Id="rId39" Type="http://schemas.openxmlformats.org/officeDocument/2006/relationships/image" Target="../media/image18.png"/><Relationship Id="rId21" Type="http://schemas.openxmlformats.org/officeDocument/2006/relationships/image" Target="../media/image11.png"/><Relationship Id="rId34" Type="http://schemas.openxmlformats.org/officeDocument/2006/relationships/image" Target="../media/image16.png"/><Relationship Id="rId42" Type="http://schemas.openxmlformats.org/officeDocument/2006/relationships/customXml" Target="../ink/ink22.xml"/><Relationship Id="rId47" Type="http://schemas.openxmlformats.org/officeDocument/2006/relationships/customXml" Target="../ink/ink26.xml"/><Relationship Id="rId50" Type="http://schemas.openxmlformats.org/officeDocument/2006/relationships/customXml" Target="../ink/ink28.xml"/><Relationship Id="rId55" Type="http://schemas.openxmlformats.org/officeDocument/2006/relationships/customXml" Target="../ink/ink31.xml"/><Relationship Id="rId7" Type="http://schemas.openxmlformats.org/officeDocument/2006/relationships/customXml" Target="../ink/ink3.xml"/><Relationship Id="rId2" Type="http://schemas.openxmlformats.org/officeDocument/2006/relationships/image" Target="../media/image2.png"/><Relationship Id="rId16" Type="http://schemas.openxmlformats.org/officeDocument/2006/relationships/customXml" Target="../ink/ink8.xml"/><Relationship Id="rId29" Type="http://schemas.openxmlformats.org/officeDocument/2006/relationships/customXml" Target="../ink/ink15.xml"/><Relationship Id="rId11" Type="http://schemas.openxmlformats.org/officeDocument/2006/relationships/customXml" Target="../ink/ink5.xml"/><Relationship Id="rId24" Type="http://schemas.openxmlformats.org/officeDocument/2006/relationships/customXml" Target="../ink/ink12.xml"/><Relationship Id="rId32" Type="http://schemas.openxmlformats.org/officeDocument/2006/relationships/image" Target="../media/image15.png"/><Relationship Id="rId37" Type="http://schemas.openxmlformats.org/officeDocument/2006/relationships/customXml" Target="../ink/ink19.xml"/><Relationship Id="rId40" Type="http://schemas.openxmlformats.org/officeDocument/2006/relationships/customXml" Target="../ink/ink21.xml"/><Relationship Id="rId45" Type="http://schemas.openxmlformats.org/officeDocument/2006/relationships/image" Target="../media/image20.png"/><Relationship Id="rId53" Type="http://schemas.openxmlformats.org/officeDocument/2006/relationships/customXml" Target="../ink/ink30.xml"/><Relationship Id="rId58" Type="http://schemas.openxmlformats.org/officeDocument/2006/relationships/image" Target="../media/image24.png"/><Relationship Id="rId5" Type="http://schemas.openxmlformats.org/officeDocument/2006/relationships/customXml" Target="../ink/ink2.xml"/><Relationship Id="rId61" Type="http://schemas.openxmlformats.org/officeDocument/2006/relationships/customXml" Target="../ink/ink34.xml"/><Relationship Id="rId19" Type="http://schemas.openxmlformats.org/officeDocument/2006/relationships/image" Target="../media/image10.png"/><Relationship Id="rId14" Type="http://schemas.openxmlformats.org/officeDocument/2006/relationships/image" Target="../media/image8.png"/><Relationship Id="rId22" Type="http://schemas.openxmlformats.org/officeDocument/2006/relationships/customXml" Target="../ink/ink11.xml"/><Relationship Id="rId27" Type="http://schemas.openxmlformats.org/officeDocument/2006/relationships/customXml" Target="../ink/ink14.xml"/><Relationship Id="rId30" Type="http://schemas.openxmlformats.org/officeDocument/2006/relationships/image" Target="../media/image14.png"/><Relationship Id="rId35" Type="http://schemas.openxmlformats.org/officeDocument/2006/relationships/customXml" Target="../ink/ink18.xml"/><Relationship Id="rId43" Type="http://schemas.openxmlformats.org/officeDocument/2006/relationships/customXml" Target="../ink/ink23.xml"/><Relationship Id="rId48" Type="http://schemas.openxmlformats.org/officeDocument/2006/relationships/image" Target="../media/image200.png"/><Relationship Id="rId56" Type="http://schemas.openxmlformats.org/officeDocument/2006/relationships/image" Target="../media/image23.png"/><Relationship Id="rId8" Type="http://schemas.openxmlformats.org/officeDocument/2006/relationships/image" Target="../media/image5.png"/><Relationship Id="rId51" Type="http://schemas.openxmlformats.org/officeDocument/2006/relationships/customXml" Target="../ink/ink29.xml"/><Relationship Id="rId3" Type="http://schemas.openxmlformats.org/officeDocument/2006/relationships/customXml" Target="../ink/ink1.xml"/><Relationship Id="rId12" Type="http://schemas.openxmlformats.org/officeDocument/2006/relationships/image" Target="../media/image7.png"/><Relationship Id="rId17" Type="http://schemas.openxmlformats.org/officeDocument/2006/relationships/image" Target="../media/image9.png"/><Relationship Id="rId25" Type="http://schemas.openxmlformats.org/officeDocument/2006/relationships/customXml" Target="../ink/ink13.xml"/><Relationship Id="rId33" Type="http://schemas.openxmlformats.org/officeDocument/2006/relationships/customXml" Target="../ink/ink17.xml"/><Relationship Id="rId38" Type="http://schemas.openxmlformats.org/officeDocument/2006/relationships/customXml" Target="../ink/ink20.xml"/><Relationship Id="rId46" Type="http://schemas.openxmlformats.org/officeDocument/2006/relationships/customXml" Target="../ink/ink25.xml"/><Relationship Id="rId59" Type="http://schemas.openxmlformats.org/officeDocument/2006/relationships/customXml" Target="../ink/ink33.xml"/><Relationship Id="rId20" Type="http://schemas.openxmlformats.org/officeDocument/2006/relationships/customXml" Target="../ink/ink10.xml"/><Relationship Id="rId41" Type="http://schemas.openxmlformats.org/officeDocument/2006/relationships/image" Target="../media/image19.png"/><Relationship Id="rId54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5" Type="http://schemas.openxmlformats.org/officeDocument/2006/relationships/customXml" Target="../ink/ink7.xml"/><Relationship Id="rId23" Type="http://schemas.openxmlformats.org/officeDocument/2006/relationships/image" Target="../media/image12.png"/><Relationship Id="rId28" Type="http://schemas.openxmlformats.org/officeDocument/2006/relationships/image" Target="../media/image13.png"/><Relationship Id="rId36" Type="http://schemas.openxmlformats.org/officeDocument/2006/relationships/image" Target="../media/image17.png"/><Relationship Id="rId49" Type="http://schemas.openxmlformats.org/officeDocument/2006/relationships/customXml" Target="../ink/ink27.xml"/><Relationship Id="rId57" Type="http://schemas.openxmlformats.org/officeDocument/2006/relationships/customXml" Target="../ink/ink32.xml"/><Relationship Id="rId10" Type="http://schemas.openxmlformats.org/officeDocument/2006/relationships/image" Target="../media/image6.png"/><Relationship Id="rId31" Type="http://schemas.openxmlformats.org/officeDocument/2006/relationships/customXml" Target="../ink/ink16.xml"/><Relationship Id="rId44" Type="http://schemas.openxmlformats.org/officeDocument/2006/relationships/customXml" Target="../ink/ink24.xml"/><Relationship Id="rId52" Type="http://schemas.openxmlformats.org/officeDocument/2006/relationships/image" Target="../media/image21.png"/><Relationship Id="rId60" Type="http://schemas.openxmlformats.org/officeDocument/2006/relationships/image" Target="../media/image25.png"/><Relationship Id="rId4" Type="http://schemas.openxmlformats.org/officeDocument/2006/relationships/image" Target="../media/image3.png"/><Relationship Id="rId9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graph&#10;&#10;Description automatically generated with low confidence">
            <a:extLst>
              <a:ext uri="{FF2B5EF4-FFF2-40B4-BE49-F238E27FC236}">
                <a16:creationId xmlns:a16="http://schemas.microsoft.com/office/drawing/2014/main" id="{E4AEE1A4-545E-B5C5-AFF7-A1F299E9D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0"/>
            <a:ext cx="11658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28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iagram, text, line, plot&#10;&#10;Description automatically generated">
            <a:extLst>
              <a:ext uri="{FF2B5EF4-FFF2-40B4-BE49-F238E27FC236}">
                <a16:creationId xmlns:a16="http://schemas.microsoft.com/office/drawing/2014/main" id="{4D455D8F-3CE0-A86E-2D51-897DBDDF3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0"/>
            <a:ext cx="11658600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E1A3970-B40D-3F16-270C-0B2C12C8A18D}"/>
                  </a:ext>
                </a:extLst>
              </p14:cNvPr>
              <p14:cNvContentPartPr/>
              <p14:nvPr/>
            </p14:nvContentPartPr>
            <p14:xfrm>
              <a:off x="6569280" y="1683373"/>
              <a:ext cx="239760" cy="198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E1A3970-B40D-3F16-270C-0B2C12C8A1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60640" y="1674373"/>
                <a:ext cx="2574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BE16DE-921E-2D18-D1D9-F54F24C1312B}"/>
                  </a:ext>
                </a:extLst>
              </p14:cNvPr>
              <p14:cNvContentPartPr/>
              <p14:nvPr/>
            </p14:nvContentPartPr>
            <p14:xfrm>
              <a:off x="8136000" y="1591573"/>
              <a:ext cx="239400" cy="238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BE16DE-921E-2D18-D1D9-F54F24C1312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27000" y="1582933"/>
                <a:ext cx="25704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1382A6D-59B3-9717-D02C-5FF81E371C41}"/>
                  </a:ext>
                </a:extLst>
              </p14:cNvPr>
              <p14:cNvContentPartPr/>
              <p14:nvPr/>
            </p14:nvContentPartPr>
            <p14:xfrm>
              <a:off x="2065680" y="16591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1382A6D-59B3-9717-D02C-5FF81E371C4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57040" y="165049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718077E-38B0-3BDA-20F0-ED1D0E87D115}"/>
                  </a:ext>
                </a:extLst>
              </p14:cNvPr>
              <p14:cNvContentPartPr/>
              <p14:nvPr/>
            </p14:nvContentPartPr>
            <p14:xfrm>
              <a:off x="2013480" y="1633573"/>
              <a:ext cx="180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718077E-38B0-3BDA-20F0-ED1D0E87D11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04480" y="1624933"/>
                <a:ext cx="19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51A3B60-1F21-E376-D09C-F8FF055E1095}"/>
                  </a:ext>
                </a:extLst>
              </p14:cNvPr>
              <p14:cNvContentPartPr/>
              <p14:nvPr/>
            </p14:nvContentPartPr>
            <p14:xfrm>
              <a:off x="1938600" y="1633573"/>
              <a:ext cx="25920" cy="25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51A3B60-1F21-E376-D09C-F8FF055E109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29600" y="1624933"/>
                <a:ext cx="4356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03C085A-5C2F-6850-E000-BAECAE13B946}"/>
                  </a:ext>
                </a:extLst>
              </p14:cNvPr>
              <p14:cNvContentPartPr/>
              <p14:nvPr/>
            </p14:nvContentPartPr>
            <p14:xfrm>
              <a:off x="1913040" y="1777573"/>
              <a:ext cx="360" cy="18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03C085A-5C2F-6850-E000-BAECAE13B94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904400" y="1768933"/>
                <a:ext cx="180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6F7AE0C-FD31-D2C7-F3A7-CA32CE48ADCC}"/>
                  </a:ext>
                </a:extLst>
              </p14:cNvPr>
              <p14:cNvContentPartPr/>
              <p14:nvPr/>
            </p14:nvContentPartPr>
            <p14:xfrm>
              <a:off x="1964160" y="1837333"/>
              <a:ext cx="360" cy="1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6F7AE0C-FD31-D2C7-F3A7-CA32CE48ADC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55160" y="1828333"/>
                <a:ext cx="180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2A683A6-E477-8908-4C64-62413A59A3C7}"/>
                  </a:ext>
                </a:extLst>
              </p14:cNvPr>
              <p14:cNvContentPartPr/>
              <p14:nvPr/>
            </p14:nvContentPartPr>
            <p14:xfrm>
              <a:off x="1998000" y="1862533"/>
              <a:ext cx="74520" cy="86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2A683A6-E477-8908-4C64-62413A59A3C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89360" y="1853893"/>
                <a:ext cx="9216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A30F7DD-CA6E-7110-62DD-6D69D5AFA69C}"/>
                  </a:ext>
                </a:extLst>
              </p14:cNvPr>
              <p14:cNvContentPartPr/>
              <p14:nvPr/>
            </p14:nvContentPartPr>
            <p14:xfrm>
              <a:off x="2108160" y="1835893"/>
              <a:ext cx="3960" cy="18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A30F7DD-CA6E-7110-62DD-6D69D5AFA69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99160" y="1826893"/>
                <a:ext cx="216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B73418D-0371-2AFB-FF01-E4A2B4BB2853}"/>
                  </a:ext>
                </a:extLst>
              </p14:cNvPr>
              <p14:cNvContentPartPr/>
              <p14:nvPr/>
            </p14:nvContentPartPr>
            <p14:xfrm>
              <a:off x="2133360" y="1750933"/>
              <a:ext cx="360" cy="27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B73418D-0371-2AFB-FF01-E4A2B4BB285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24720" y="1741933"/>
                <a:ext cx="18000" cy="4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CB0625BF-B460-A2D7-AAA1-6C7A16341140}"/>
              </a:ext>
            </a:extLst>
          </p:cNvPr>
          <p:cNvGrpSpPr/>
          <p:nvPr/>
        </p:nvGrpSpPr>
        <p:grpSpPr>
          <a:xfrm>
            <a:off x="2108160" y="1709893"/>
            <a:ext cx="16920" cy="17280"/>
            <a:chOff x="2108160" y="1709893"/>
            <a:chExt cx="16920" cy="1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876B897-34E7-721C-7326-37F24D66CAC5}"/>
                    </a:ext>
                  </a:extLst>
                </p14:cNvPr>
                <p14:cNvContentPartPr/>
                <p14:nvPr/>
              </p14:nvContentPartPr>
              <p14:xfrm>
                <a:off x="2124720" y="1725373"/>
                <a:ext cx="360" cy="18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876B897-34E7-721C-7326-37F24D66CAC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15720" y="1716373"/>
                  <a:ext cx="18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E60AFCB-C524-D38E-3B8F-ADF861C43424}"/>
                    </a:ext>
                  </a:extLst>
                </p14:cNvPr>
                <p14:cNvContentPartPr/>
                <p14:nvPr/>
              </p14:nvContentPartPr>
              <p14:xfrm>
                <a:off x="2108160" y="1709893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E60AFCB-C524-D38E-3B8F-ADF861C4342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99160" y="170125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B6E3ABC-37FA-5870-8082-B78007D81D15}"/>
                  </a:ext>
                </a:extLst>
              </p14:cNvPr>
              <p14:cNvContentPartPr/>
              <p14:nvPr/>
            </p14:nvContentPartPr>
            <p14:xfrm>
              <a:off x="7322040" y="1617613"/>
              <a:ext cx="230040" cy="2214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B6E3ABC-37FA-5870-8082-B78007D81D1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313040" y="1608973"/>
                <a:ext cx="24768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B885F74-58E8-D366-5CE1-1FD28BC205B6}"/>
                  </a:ext>
                </a:extLst>
              </p14:cNvPr>
              <p14:cNvContentPartPr/>
              <p14:nvPr/>
            </p14:nvContentPartPr>
            <p14:xfrm>
              <a:off x="2903760" y="1691413"/>
              <a:ext cx="360" cy="1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B885F74-58E8-D366-5CE1-1FD28BC205B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895120" y="1682773"/>
                <a:ext cx="180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2451A8E-6C27-FC01-F0C7-85C2A46098F2}"/>
                  </a:ext>
                </a:extLst>
              </p14:cNvPr>
              <p14:cNvContentPartPr/>
              <p14:nvPr/>
            </p14:nvContentPartPr>
            <p14:xfrm>
              <a:off x="2868840" y="1655773"/>
              <a:ext cx="1800" cy="39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2451A8E-6C27-FC01-F0C7-85C2A46098F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859840" y="1647133"/>
                <a:ext cx="1944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9BCFAB7-339F-9BEF-35C9-4A781AA6AE4A}"/>
                  </a:ext>
                </a:extLst>
              </p14:cNvPr>
              <p14:cNvContentPartPr/>
              <p14:nvPr/>
            </p14:nvContentPartPr>
            <p14:xfrm>
              <a:off x="2810880" y="1650733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9BCFAB7-339F-9BEF-35C9-4A781AA6AE4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801880" y="164173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1FF0884-893A-A4B6-D0C2-3FDFA0E3AF7B}"/>
                  </a:ext>
                </a:extLst>
              </p14:cNvPr>
              <p14:cNvContentPartPr/>
              <p14:nvPr/>
            </p14:nvContentPartPr>
            <p14:xfrm>
              <a:off x="2714040" y="1633813"/>
              <a:ext cx="3960" cy="18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1FF0884-893A-A4B6-D0C2-3FDFA0E3AF7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705400" y="1625173"/>
                <a:ext cx="216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B5D2BF5-4065-5B60-E812-0F9D341C61DB}"/>
                  </a:ext>
                </a:extLst>
              </p14:cNvPr>
              <p14:cNvContentPartPr/>
              <p14:nvPr/>
            </p14:nvContentPartPr>
            <p14:xfrm>
              <a:off x="2607840" y="1710133"/>
              <a:ext cx="17280" cy="101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B5D2BF5-4065-5B60-E812-0F9D341C61D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98840" y="1701493"/>
                <a:ext cx="3492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19041FD-E9CF-89C9-3514-62D982ABF9BD}"/>
                  </a:ext>
                </a:extLst>
              </p14:cNvPr>
              <p14:cNvContentPartPr/>
              <p14:nvPr/>
            </p14:nvContentPartPr>
            <p14:xfrm>
              <a:off x="2743200" y="1887973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19041FD-E9CF-89C9-3514-62D982ABF9B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734200" y="187897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7914AB3-EFA3-697D-4FF9-F0AD46A209BB}"/>
                  </a:ext>
                </a:extLst>
              </p14:cNvPr>
              <p14:cNvContentPartPr/>
              <p14:nvPr/>
            </p14:nvContentPartPr>
            <p14:xfrm>
              <a:off x="2793960" y="1887973"/>
              <a:ext cx="6660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7914AB3-EFA3-697D-4FF9-F0AD46A209B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784960" y="1878973"/>
                <a:ext cx="84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4B3FABC-14AE-F62C-6FD4-B635BF91D670}"/>
                  </a:ext>
                </a:extLst>
              </p14:cNvPr>
              <p14:cNvContentPartPr/>
              <p14:nvPr/>
            </p14:nvContentPartPr>
            <p14:xfrm>
              <a:off x="2963520" y="1862413"/>
              <a:ext cx="864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4B3FABC-14AE-F62C-6FD4-B635BF91D67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954520" y="1853413"/>
                <a:ext cx="26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1D358BA-29AD-8084-EBD9-9A47CE1FA119}"/>
                  </a:ext>
                </a:extLst>
              </p14:cNvPr>
              <p14:cNvContentPartPr/>
              <p14:nvPr/>
            </p14:nvContentPartPr>
            <p14:xfrm>
              <a:off x="3056400" y="1777813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1D358BA-29AD-8084-EBD9-9A47CE1FA11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047760" y="176917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170F1D0-0E4F-6CC6-A28D-939E9A26ACC8}"/>
                  </a:ext>
                </a:extLst>
              </p14:cNvPr>
              <p14:cNvContentPartPr/>
              <p14:nvPr/>
            </p14:nvContentPartPr>
            <p14:xfrm>
              <a:off x="2953440" y="1718413"/>
              <a:ext cx="180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170F1D0-0E4F-6CC6-A28D-939E9A26ACC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944440" y="1709413"/>
                <a:ext cx="1944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1B05DE9D-B730-432C-3370-FE2715F90671}"/>
              </a:ext>
            </a:extLst>
          </p:cNvPr>
          <p:cNvGrpSpPr/>
          <p:nvPr/>
        </p:nvGrpSpPr>
        <p:grpSpPr>
          <a:xfrm>
            <a:off x="6616347" y="1585150"/>
            <a:ext cx="140400" cy="112680"/>
            <a:chOff x="6616347" y="1585150"/>
            <a:chExt cx="140400" cy="11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290692A-6573-3950-676E-FAD8CA3DC06F}"/>
                    </a:ext>
                  </a:extLst>
                </p14:cNvPr>
                <p14:cNvContentPartPr/>
                <p14:nvPr/>
              </p14:nvContentPartPr>
              <p14:xfrm>
                <a:off x="6671427" y="1585150"/>
                <a:ext cx="360" cy="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290692A-6573-3950-676E-FAD8CA3DC06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662427" y="15761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F356D9F-93D1-77E8-1D92-F06C8A8E678B}"/>
                    </a:ext>
                  </a:extLst>
                </p14:cNvPr>
                <p14:cNvContentPartPr/>
                <p14:nvPr/>
              </p14:nvContentPartPr>
              <p14:xfrm>
                <a:off x="6627147" y="1591630"/>
                <a:ext cx="360" cy="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F356D9F-93D1-77E8-1D92-F06C8A8E678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618147" y="15826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6704ED7-AF71-B792-1F84-8CBB4B29ACE3}"/>
                    </a:ext>
                  </a:extLst>
                </p14:cNvPr>
                <p14:cNvContentPartPr/>
                <p14:nvPr/>
              </p14:nvContentPartPr>
              <p14:xfrm>
                <a:off x="6618507" y="1625470"/>
                <a:ext cx="36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6704ED7-AF71-B792-1F84-8CBB4B29ACE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609867" y="16164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C5FB499-1639-F447-4FF1-128CB7DDFE2C}"/>
                    </a:ext>
                  </a:extLst>
                </p14:cNvPr>
                <p14:cNvContentPartPr/>
                <p14:nvPr/>
              </p14:nvContentPartPr>
              <p14:xfrm>
                <a:off x="6616347" y="1661470"/>
                <a:ext cx="36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C5FB499-1639-F447-4FF1-128CB7DDFE2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607707" y="16524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A499449-07F3-F9F9-3AC9-7735AA3322B6}"/>
                    </a:ext>
                  </a:extLst>
                </p14:cNvPr>
                <p14:cNvContentPartPr/>
                <p14:nvPr/>
              </p14:nvContentPartPr>
              <p14:xfrm>
                <a:off x="6618507" y="1678390"/>
                <a:ext cx="360" cy="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A499449-07F3-F9F9-3AC9-7735AA3322B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609867" y="16693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389B0BB-9743-1EDF-825F-753EA083AE66}"/>
                    </a:ext>
                  </a:extLst>
                </p14:cNvPr>
                <p14:cNvContentPartPr/>
                <p14:nvPr/>
              </p14:nvContentPartPr>
              <p14:xfrm>
                <a:off x="6652347" y="1697110"/>
                <a:ext cx="13320" cy="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389B0BB-9743-1EDF-825F-753EA083AE6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643707" y="1688110"/>
                  <a:ext cx="3096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6A75EB8-F3D1-3C02-3728-D4F603C56D5D}"/>
                    </a:ext>
                  </a:extLst>
                </p14:cNvPr>
                <p14:cNvContentPartPr/>
                <p14:nvPr/>
              </p14:nvContentPartPr>
              <p14:xfrm>
                <a:off x="6699147" y="1689550"/>
                <a:ext cx="6480" cy="39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6A75EB8-F3D1-3C02-3728-D4F603C56D5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690147" y="1680550"/>
                  <a:ext cx="241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3126FE5-E01A-1848-183C-168BE6CD5E69}"/>
                    </a:ext>
                  </a:extLst>
                </p14:cNvPr>
                <p14:cNvContentPartPr/>
                <p14:nvPr/>
              </p14:nvContentPartPr>
              <p14:xfrm>
                <a:off x="6732987" y="1667590"/>
                <a:ext cx="4680" cy="2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3126FE5-E01A-1848-183C-168BE6CD5E6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723987" y="1658950"/>
                  <a:ext cx="223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9E7088F-9F42-1CA1-5F15-E44D227E2343}"/>
                    </a:ext>
                  </a:extLst>
                </p14:cNvPr>
                <p14:cNvContentPartPr/>
                <p14:nvPr/>
              </p14:nvContentPartPr>
              <p14:xfrm>
                <a:off x="6753507" y="1626910"/>
                <a:ext cx="3240" cy="24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9E7088F-9F42-1CA1-5F15-E44D227E234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744507" y="1618270"/>
                  <a:ext cx="208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A5E5FDE-6425-DDCA-C694-838A57F72849}"/>
                    </a:ext>
                  </a:extLst>
                </p14:cNvPr>
                <p14:cNvContentPartPr/>
                <p14:nvPr/>
              </p14:nvContentPartPr>
              <p14:xfrm>
                <a:off x="6736947" y="1593790"/>
                <a:ext cx="72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A5E5FDE-6425-DDCA-C694-838A57F7284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727947" y="1584790"/>
                  <a:ext cx="18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5A36017-3619-7883-944A-26FCC6A9ECFF}"/>
                    </a:ext>
                  </a:extLst>
                </p14:cNvPr>
                <p14:cNvContentPartPr/>
                <p14:nvPr/>
              </p14:nvContentPartPr>
              <p14:xfrm>
                <a:off x="6705267" y="1591630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5A36017-3619-7883-944A-26FCC6A9ECF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696627" y="15826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23144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558656"/>
              </p:ext>
            </p:extLst>
          </p:nvPr>
        </p:nvGraphicFramePr>
        <p:xfrm>
          <a:off x="0" y="1388533"/>
          <a:ext cx="12192004" cy="341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1126067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109133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71543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204 – Best parameters  according to volume pipetted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/>
                        <a:t>ML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80.219249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40.113611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+0.011575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47.395030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-0.451441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/>
                        <a:t>28.871429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81.334604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44.694355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-0.219933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44.669080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</p:spTree>
    <p:extLst>
      <p:ext uri="{BB962C8B-B14F-4D97-AF65-F5344CB8AC3E}">
        <p14:creationId xmlns:p14="http://schemas.microsoft.com/office/powerpoint/2010/main" val="3827057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0988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6015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8316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93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#JHUNJHUNWALA SHIVAM#</dc:creator>
  <cp:lastModifiedBy>#JHUNJHUNWALA SHIVAM#</cp:lastModifiedBy>
  <cp:revision>3</cp:revision>
  <dcterms:created xsi:type="dcterms:W3CDTF">2023-05-19T08:43:25Z</dcterms:created>
  <dcterms:modified xsi:type="dcterms:W3CDTF">2023-05-22T03:08:39Z</dcterms:modified>
</cp:coreProperties>
</file>