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293" r:id="rId18"/>
    <p:sldId id="294" r:id="rId19"/>
    <p:sldId id="291" r:id="rId20"/>
    <p:sldId id="29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D5C8319-A1A0-E153-0B8B-C067142351A7}" name="#JHUNJHUNWALA SHIVAM#" initials="#S" userId="S::SHIVAM004@e.ntu.edu.sg::0a123b96-fcd7-4953-885a-90763ea0bed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660"/>
  </p:normalViewPr>
  <p:slideViewPr>
    <p:cSldViewPr snapToGrid="0">
      <p:cViewPr varScale="1">
        <p:scale>
          <a:sx n="60" d="100"/>
          <a:sy n="60" d="100"/>
        </p:scale>
        <p:origin x="9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4.7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5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0 24575,'-5'0'0,"0"0"-8191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9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 24575,'-4'0'0,"-2"0"-8191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4.3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6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146 1 24575,'-4'0'0,"-2"0"-8191</inkml:trace>
  <inkml:trace contextRef="#ctx0" brushRef="#br0" timeOffset="1">29 118 24575,'-5'0'0,"0"4"0,-4 5 0,0 1-8191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9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86 1 24575,'0'0'-8191</inkml:trace>
  <inkml:trace contextRef="#ctx0" brushRef="#br0" timeOffset="1">15 166 24575,'0'4'0,"0"5"0,-4 1 0,-1 3 0,-1-1-8191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8.3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24575,'0'4'0,"0"6"0,0 4 0,0 1-8191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8.6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24575,'0'4'0,"4"1"0,1 4 0,5 1 0,-1-2-8191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2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24575,'4'0'0,"5"0"0,5 0 0,1 0-8191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5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9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2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6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95 24575,'0'-4'0,"0"-5"0,0-2-8191</inkml:trace>
  <inkml:trace contextRef="#ctx0" brushRef="#br0" timeOffset="1">0 0 24575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9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47 24575,'-4'0'0,"-1"0"-8191</inkml:trace>
  <inkml:trace contextRef="#ctx0" brushRef="#br0" timeOffset="1">10 0 24575,'-4'0'0,"-1"0"-8191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3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24575,'-4'0'0,"-1"0"-8191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0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0D3A-9264-D50D-8677-A3A19BA4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E48CD-C4BE-4802-2A05-E5DA8AE6A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75297-6483-6F5E-0CC3-110A110A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8/6/2023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AB3BB-E03B-A6D8-80CF-5A8FE8D1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D3504-F160-3586-0D3C-B5BAC6A5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397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9CE2-64AF-7D59-5251-8EFC40E5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FB19E-DC33-A95B-4495-4E547D5CD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2A51F-EEE1-6CE7-E069-A3DEEBD2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8/6/2023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72A21-3323-A011-21D7-B69909E3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6DC3-5EDF-46C6-8B89-72811E71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643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CE09A0-A1BA-2DDD-4493-61F451208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99ACF-B262-E727-6F97-021918CAA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AC8E6-6D3C-D6F3-2F00-7FCAF6B5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8/6/2023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E2E73-8D5E-642B-8F3B-6728F2EAE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6AB58-B710-6FC1-8033-2371E87A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110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6EE8-DFB9-6969-3621-70F68DCB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06F18-126E-7765-8823-CF6D92E64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14E09-CFCB-78FA-3F96-18F3FD13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8/6/2023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C512-DBE8-9FA9-CCB3-D155E733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38D82-86A0-0797-47A9-E9DAA737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899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B824-FDDD-58A5-5670-03DD2E1E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56A95-9296-629F-C643-5931ECE0F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ED7DB-856B-26B5-5CF9-0F55E792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8/6/2023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69BD-6DF7-B766-9B9F-1C6B8AEF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FC06C-BCD5-F813-5713-54ED2144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803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33F53-EBC2-20BF-C5F2-12DEA5C1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0EEE-A031-6340-8F95-853D7CCA6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BB9A4-76FC-B553-5C30-5FACC8600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80B87-21AA-C8E6-B53E-2EEE2FE3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8/6/2023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600FD-FBA8-9845-B885-9661344E4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98F55-67A5-084E-11BA-DC3AF53B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857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847B4-4EC7-F96D-9350-023EB086A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839E7-C1EE-AAF3-1F65-4EFB11B49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A7229-0D3C-CDFF-D8BB-2A9F18BAD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E2B0F-AEC3-E196-238F-1494955D0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CBF48F-62A2-C0AF-C36B-D55BCDD68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E6133A-EE29-80EE-1C7E-E006B3D8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8/6/2023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EDD792-D9DF-10FF-40A4-1991788A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2C8212-BC69-1688-FAC9-9A40CF96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476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8491-0175-C3A0-5097-255DC7CE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99CF6-6DA7-CBB0-92C0-E57BAA82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8/6/2023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C2765-7650-108E-6C32-851832E8F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CC50BE-08A4-10B7-69E4-72B4BAB9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653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FC84E-1DD3-7FA0-F66C-54306F7DF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8/6/2023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4575B7-D34D-701E-79AD-9CBDB8AA4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02B47-52F7-A78B-EA7F-9FA378EA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868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5500-483A-A011-5C79-4063486E3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231A7-694F-227E-223C-CF89D0D30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1A06F-D9E3-A940-7EFA-21DA43F2D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2B65D-4B3C-F625-669F-7D805823F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8/6/2023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F6D80-DAC5-C488-FA7C-B3261FF9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4DE7C-0A0D-EC5D-0F2A-7686AD78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024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A392-8B2A-8A31-7DDE-BA69680D4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C6C85B-3B40-2655-7CD4-892962E28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751DF-B633-EC22-9196-E5594BF57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25794-F2F1-E749-4FD2-67C3BD814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8/6/2023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76756-C6FF-39BD-3B61-935F6AC7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2941B-2B2E-612C-5D73-D0DF22B0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378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231E8-A1DF-37C1-8AB8-EDAC4219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70E70-23BA-FB9B-76E7-92C7D960C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36574-F0D3-F232-B8F2-8462E749A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2C55A-646D-49D0-A2F0-B5B5B12C5BD3}" type="datetimeFigureOut">
              <a:rPr lang="en-SG" smtClean="0"/>
              <a:t>8/6/2023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17DFC-1675-644F-E05F-9B6EFD4CF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5E57F-4DAD-0059-2C75-055D4B739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990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0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49.png"/><Relationship Id="rId18" Type="http://schemas.openxmlformats.org/officeDocument/2006/relationships/image" Target="../media/image51.png"/><Relationship Id="rId26" Type="http://schemas.openxmlformats.org/officeDocument/2006/relationships/image" Target="../media/image54.png"/><Relationship Id="rId3" Type="http://schemas.openxmlformats.org/officeDocument/2006/relationships/customXml" Target="../ink/ink1.xml"/><Relationship Id="rId21" Type="http://schemas.openxmlformats.org/officeDocument/2006/relationships/customXml" Target="../ink/ink13.xml"/><Relationship Id="rId7" Type="http://schemas.openxmlformats.org/officeDocument/2006/relationships/customXml" Target="../ink/ink3.xml"/><Relationship Id="rId12" Type="http://schemas.openxmlformats.org/officeDocument/2006/relationships/customXml" Target="../ink/ink7.xml"/><Relationship Id="rId17" Type="http://schemas.openxmlformats.org/officeDocument/2006/relationships/customXml" Target="../ink/ink10.xml"/><Relationship Id="rId25" Type="http://schemas.openxmlformats.org/officeDocument/2006/relationships/customXml" Target="../ink/ink15.xml"/><Relationship Id="rId2" Type="http://schemas.openxmlformats.org/officeDocument/2006/relationships/image" Target="../media/image4.png"/><Relationship Id="rId16" Type="http://schemas.openxmlformats.org/officeDocument/2006/relationships/customXml" Target="../ink/ink9.xml"/><Relationship Id="rId20" Type="http://schemas.openxmlformats.org/officeDocument/2006/relationships/customXml" Target="../ink/ink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48.png"/><Relationship Id="rId24" Type="http://schemas.openxmlformats.org/officeDocument/2006/relationships/image" Target="../media/image53.png"/><Relationship Id="rId5" Type="http://schemas.openxmlformats.org/officeDocument/2006/relationships/customXml" Target="../ink/ink2.xml"/><Relationship Id="rId15" Type="http://schemas.openxmlformats.org/officeDocument/2006/relationships/image" Target="../media/image50.png"/><Relationship Id="rId23" Type="http://schemas.openxmlformats.org/officeDocument/2006/relationships/customXml" Target="../ink/ink14.xml"/><Relationship Id="rId28" Type="http://schemas.openxmlformats.org/officeDocument/2006/relationships/image" Target="../media/image55.png"/><Relationship Id="rId10" Type="http://schemas.openxmlformats.org/officeDocument/2006/relationships/customXml" Target="../ink/ink6.xml"/><Relationship Id="rId19" Type="http://schemas.openxmlformats.org/officeDocument/2006/relationships/customXml" Target="../ink/ink11.xml"/><Relationship Id="rId4" Type="http://schemas.openxmlformats.org/officeDocument/2006/relationships/image" Target="../media/image46.png"/><Relationship Id="rId9" Type="http://schemas.openxmlformats.org/officeDocument/2006/relationships/customXml" Target="../ink/ink5.xml"/><Relationship Id="rId14" Type="http://schemas.openxmlformats.org/officeDocument/2006/relationships/customXml" Target="../ink/ink8.xml"/><Relationship Id="rId22" Type="http://schemas.openxmlformats.org/officeDocument/2006/relationships/image" Target="../media/image52.png"/><Relationship Id="rId27" Type="http://schemas.openxmlformats.org/officeDocument/2006/relationships/customXml" Target="../ink/ink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" y="320039"/>
            <a:ext cx="1165860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20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849653"/>
              </p:ext>
            </p:extLst>
          </p:nvPr>
        </p:nvGraphicFramePr>
        <p:xfrm>
          <a:off x="0" y="1431063"/>
          <a:ext cx="12192004" cy="453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505 – Best parameters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49.815477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14.513244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-1.877231	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98.976668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1.078736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84.146058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52.997340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11.122566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-2.084533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118.776184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37.061581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23.337657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-2.383969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79.831322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-1.623863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82.852199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36.438157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10.967022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-0.092134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128.626216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30.922621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13.340393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-0.368536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117.299094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0.518254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83.511628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0.564321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81.511628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7810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2" y="320040"/>
            <a:ext cx="11658596" cy="621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39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840663"/>
              </p:ext>
            </p:extLst>
          </p:nvPr>
        </p:nvGraphicFramePr>
        <p:xfrm>
          <a:off x="0" y="1431063"/>
          <a:ext cx="12192004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505 – Best parameters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51.774776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13.141273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-0.226496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105.410553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1.078736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84.146058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45.272971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13.405824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0.333986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106.682682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-1.623863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82.852199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44.364301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11.284247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-0.322469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121.159760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0.518254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83.511628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0.564321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81.511628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51.774776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13.141273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-0.820249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105.410553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96862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1265534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A2B690-E628-DF1B-A6E9-EBD05D597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" y="320040"/>
            <a:ext cx="1165860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245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493792"/>
              </p:ext>
            </p:extLst>
          </p:nvPr>
        </p:nvGraphicFramePr>
        <p:xfrm>
          <a:off x="0" y="1431063"/>
          <a:ext cx="12192004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817 – Best parameters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18.715216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11.784961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-0.976455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148.28636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-1.567053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185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27.782234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7.244950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-0.708717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184.021409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-2.031656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28.455588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5.083888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-0.555162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241.842347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-1.263879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185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4787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88446C-CFA3-357D-1F12-3EB4C7C7F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" y="320040"/>
            <a:ext cx="1165860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47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007394"/>
              </p:ext>
            </p:extLst>
          </p:nvPr>
        </p:nvGraphicFramePr>
        <p:xfrm>
          <a:off x="0" y="1431063"/>
          <a:ext cx="12192004" cy="453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817 – Best parameters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19.630164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6.392805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0.125994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217.367862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16.556084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12.276070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-1.094574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151.860050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186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-1.567053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185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24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16.556084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12.276070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-0.732341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151.860050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-2.031656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19.630164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6.392805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-0.106308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217.367862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-1.263879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185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19.630164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6.392805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-0.360921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217.367862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5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16.556084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12.276070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-1.534241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151.860050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9752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6587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A2B690-E628-DF1B-A6E9-EBD05D597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" y="320039"/>
            <a:ext cx="1165860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06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974042"/>
              </p:ext>
            </p:extLst>
          </p:nvPr>
        </p:nvGraphicFramePr>
        <p:xfrm>
          <a:off x="0" y="1431063"/>
          <a:ext cx="12192004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1275 – Best parameters according to volume pipetted experiment 2 updated with more trials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10.440661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4.763605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-2.052808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315.704410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-2.205433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450.444444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12.501784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5.478683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-1.602564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272.514202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10.869956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5.063828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-0.663919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299.475744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-2.930403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450.444444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7.477992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9.550622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-1.488095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248.430956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5.214088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11.489550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-0.812729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288.823716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67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-1.568223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450.444444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4981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A2B690-E628-DF1B-A6E9-EBD05D597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320040"/>
            <a:ext cx="11658598" cy="621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8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119240"/>
              </p:ext>
            </p:extLst>
          </p:nvPr>
        </p:nvGraphicFramePr>
        <p:xfrm>
          <a:off x="0" y="1431063"/>
          <a:ext cx="12192004" cy="354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210733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999067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1159933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109133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592507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204 – Best parameters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ML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80.219249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>
                          <a:effectLst/>
                        </a:rPr>
                        <a:t>40.113611</a:t>
                      </a:r>
                      <a:endParaRPr lang="en-SG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5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5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>
                          <a:effectLst/>
                        </a:rPr>
                        <a:t>0</a:t>
                      </a:r>
                      <a:endParaRPr lang="en-SG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+0.011575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47.395030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-0.451441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58.871429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81.334604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44.694355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-0.219933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44.669080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-0.173631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59.071429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53.327046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26.853867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-0.706100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65.990795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44.301651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20.638166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0.312536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81.026441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0.150480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59.571429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1717108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595007"/>
              </p:ext>
            </p:extLst>
          </p:nvPr>
        </p:nvGraphicFramePr>
        <p:xfrm>
          <a:off x="0" y="1431063"/>
          <a:ext cx="12192004" cy="375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66181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1275 – Best parameters according to volume pipetted experiment 3 updated with more trials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81262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6.739790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9.409947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-2.014652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264.643097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-2.205433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450.444444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6.739790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9.409947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0.183150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264.643097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-2.930403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450.444444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6.739790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9.409947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-0.503663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264.643097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-1.568223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450.444444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6.739790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9.409947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-0.900488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264.643097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4819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724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320040"/>
            <a:ext cx="11658598" cy="621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26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067173"/>
              </p:ext>
            </p:extLst>
          </p:nvPr>
        </p:nvGraphicFramePr>
        <p:xfrm>
          <a:off x="0" y="1431063"/>
          <a:ext cx="12192004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227667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26067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075266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126067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204 – Best parameters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ML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110.673791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50.793095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-0.297102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38.723278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-0.451441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58.871429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110.673791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50.793095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-0.266235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38.723278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-0.173631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59.071429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78.136789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29.618935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-1.296446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56.560255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0.150480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59.571429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98.504223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35.123162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-2.034701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48.623090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16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93.316186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42.075689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-2.460418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44.482948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2469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1960626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320040"/>
            <a:ext cx="11658598" cy="621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77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693874"/>
              </p:ext>
            </p:extLst>
          </p:nvPr>
        </p:nvGraphicFramePr>
        <p:xfrm>
          <a:off x="0" y="1431063"/>
          <a:ext cx="12192004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398 – Best parameters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38.062178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57.306192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0.591943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53.722922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28.438369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54.485468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0.322878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63.517279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70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-0.023063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73.565849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37.253687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46.253603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-1.383764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58.462918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-0.668819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51.956283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13.054118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0.403598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105.851130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42.496897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16.109093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-0.576568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95.607871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-0.438192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1836683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320039"/>
            <a:ext cx="11658598" cy="62179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A6D37A6-9E3A-7B15-E505-4FEAC6C60F2A}"/>
                  </a:ext>
                </a:extLst>
              </p14:cNvPr>
              <p14:cNvContentPartPr/>
              <p14:nvPr/>
            </p14:nvContentPartPr>
            <p14:xfrm>
              <a:off x="10438920" y="1498253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A6D37A6-9E3A-7B15-E505-4FEAC6C60F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34600" y="149393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2088E54-372B-3588-624B-30F216E45F84}"/>
                  </a:ext>
                </a:extLst>
              </p14:cNvPr>
              <p14:cNvContentPartPr/>
              <p14:nvPr/>
            </p14:nvContentPartPr>
            <p14:xfrm>
              <a:off x="10473120" y="1532453"/>
              <a:ext cx="1548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2088E54-372B-3588-624B-30F216E45F8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68800" y="1528133"/>
                <a:ext cx="2412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EA9890E3-9D62-8CD8-DA70-AC9DD14D187A}"/>
              </a:ext>
            </a:extLst>
          </p:cNvPr>
          <p:cNvGrpSpPr/>
          <p:nvPr/>
        </p:nvGrpSpPr>
        <p:grpSpPr>
          <a:xfrm>
            <a:off x="10575000" y="1523813"/>
            <a:ext cx="360" cy="360"/>
            <a:chOff x="10575000" y="1523813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AAA7DCA-2292-3BA2-D644-0E3E5B1FF7DF}"/>
                    </a:ext>
                  </a:extLst>
                </p14:cNvPr>
                <p14:cNvContentPartPr/>
                <p14:nvPr/>
              </p14:nvContentPartPr>
              <p14:xfrm>
                <a:off x="10575000" y="1523813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AAA7DCA-2292-3BA2-D644-0E3E5B1FF7D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70680" y="151949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0938FF0-2425-BF4A-8301-DA62BCD5BC33}"/>
                    </a:ext>
                  </a:extLst>
                </p14:cNvPr>
                <p14:cNvContentPartPr/>
                <p14:nvPr/>
              </p14:nvContentPartPr>
              <p14:xfrm>
                <a:off x="10575000" y="1523813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0938FF0-2425-BF4A-8301-DA62BCD5BC3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70680" y="151949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C90CEE1-9B49-14D5-38EA-6B522A34D904}"/>
                  </a:ext>
                </a:extLst>
              </p14:cNvPr>
              <p14:cNvContentPartPr/>
              <p14:nvPr/>
            </p14:nvContentPartPr>
            <p14:xfrm>
              <a:off x="10617120" y="1456133"/>
              <a:ext cx="3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C90CEE1-9B49-14D5-38EA-6B522A34D9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12800" y="145181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B3E825B-0EE6-A8E7-F21B-93BE07319A1C}"/>
                  </a:ext>
                </a:extLst>
              </p14:cNvPr>
              <p14:cNvContentPartPr/>
              <p14:nvPr/>
            </p14:nvContentPartPr>
            <p14:xfrm>
              <a:off x="10625400" y="1379813"/>
              <a:ext cx="360" cy="345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B3E825B-0EE6-A8E7-F21B-93BE07319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21080" y="1375493"/>
                <a:ext cx="90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50809A7-6F6D-99FC-8A6E-3D7B553FA1AB}"/>
                  </a:ext>
                </a:extLst>
              </p14:cNvPr>
              <p14:cNvContentPartPr/>
              <p14:nvPr/>
            </p14:nvContentPartPr>
            <p14:xfrm>
              <a:off x="10605240" y="1329413"/>
              <a:ext cx="20520" cy="172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50809A7-6F6D-99FC-8A6E-3D7B553FA1A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00920" y="1325093"/>
                <a:ext cx="291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DBA4B38-88A2-3132-A016-5E8D19B37FFD}"/>
                  </a:ext>
                </a:extLst>
              </p14:cNvPr>
              <p14:cNvContentPartPr/>
              <p14:nvPr/>
            </p14:nvContentPartPr>
            <p14:xfrm>
              <a:off x="10579680" y="1312133"/>
              <a:ext cx="360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DBA4B38-88A2-3132-A016-5E8D19B37FF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575360" y="1307813"/>
                <a:ext cx="1224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AB3EE501-F09D-7D43-E09B-052092570890}"/>
              </a:ext>
            </a:extLst>
          </p:cNvPr>
          <p:cNvGrpSpPr/>
          <p:nvPr/>
        </p:nvGrpSpPr>
        <p:grpSpPr>
          <a:xfrm>
            <a:off x="10422360" y="1303853"/>
            <a:ext cx="101880" cy="169200"/>
            <a:chOff x="10422360" y="1303853"/>
            <a:chExt cx="101880" cy="16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C8A619B-1925-AE87-7E12-5B887CDE9DE5}"/>
                    </a:ext>
                  </a:extLst>
                </p14:cNvPr>
                <p14:cNvContentPartPr/>
                <p14:nvPr/>
              </p14:nvContentPartPr>
              <p14:xfrm>
                <a:off x="10523880" y="1303853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C8A619B-1925-AE87-7E12-5B887CDE9DE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19560" y="129953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05A66A2-71EE-6654-F49B-D20CCC06A81C}"/>
                    </a:ext>
                  </a:extLst>
                </p14:cNvPr>
                <p14:cNvContentPartPr/>
                <p14:nvPr/>
              </p14:nvContentPartPr>
              <p14:xfrm>
                <a:off x="10478160" y="1320773"/>
                <a:ext cx="39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05A66A2-71EE-6654-F49B-D20CCC06A81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473840" y="1316453"/>
                  <a:ext cx="12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71E733C-EA99-BAEA-CD5A-C86C97F252FF}"/>
                    </a:ext>
                  </a:extLst>
                </p14:cNvPr>
                <p14:cNvContentPartPr/>
                <p14:nvPr/>
              </p14:nvContentPartPr>
              <p14:xfrm>
                <a:off x="10444320" y="1354253"/>
                <a:ext cx="39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71E733C-EA99-BAEA-CD5A-C86C97F252F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440000" y="1349933"/>
                  <a:ext cx="12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A232F78-B688-D3B2-016C-EAF2E6F51796}"/>
                    </a:ext>
                  </a:extLst>
                </p14:cNvPr>
                <p14:cNvContentPartPr/>
                <p14:nvPr/>
              </p14:nvContentPartPr>
              <p14:xfrm>
                <a:off x="10438920" y="147269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A232F78-B688-D3B2-016C-EAF2E6F5179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434600" y="146837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8B6C39-FF72-128A-183E-1BE03D14792C}"/>
                    </a:ext>
                  </a:extLst>
                </p14:cNvPr>
                <p14:cNvContentPartPr/>
                <p14:nvPr/>
              </p14:nvContentPartPr>
              <p14:xfrm>
                <a:off x="10463040" y="1303853"/>
                <a:ext cx="52560" cy="51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8B6C39-FF72-128A-183E-1BE03D14792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458720" y="1299533"/>
                  <a:ext cx="612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7F39137-8B98-A1DA-981C-F5182C27014F}"/>
                    </a:ext>
                  </a:extLst>
                </p14:cNvPr>
                <p14:cNvContentPartPr/>
                <p14:nvPr/>
              </p14:nvContentPartPr>
              <p14:xfrm>
                <a:off x="10425600" y="1362893"/>
                <a:ext cx="30960" cy="77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7F39137-8B98-A1DA-981C-F5182C27014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421280" y="1358573"/>
                  <a:ext cx="396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01E65C6-915F-0DA1-EFBC-3F273EAF6137}"/>
                    </a:ext>
                  </a:extLst>
                </p14:cNvPr>
                <p14:cNvContentPartPr/>
                <p14:nvPr/>
              </p14:nvContentPartPr>
              <p14:xfrm>
                <a:off x="10422360" y="1447493"/>
                <a:ext cx="360" cy="15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01E65C6-915F-0DA1-EFBC-3F273EAF613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418040" y="1443173"/>
                  <a:ext cx="900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9E86345-0D90-8423-3DF7-1EDB55FF8057}"/>
                  </a:ext>
                </a:extLst>
              </p14:cNvPr>
              <p14:cNvContentPartPr/>
              <p14:nvPr/>
            </p14:nvContentPartPr>
            <p14:xfrm>
              <a:off x="10438920" y="1498253"/>
              <a:ext cx="10440" cy="13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9E86345-0D90-8423-3DF7-1EDB55FF805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434600" y="1493933"/>
                <a:ext cx="19080" cy="2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4001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865467"/>
              </p:ext>
            </p:extLst>
          </p:nvPr>
        </p:nvGraphicFramePr>
        <p:xfrm>
          <a:off x="0" y="1431063"/>
          <a:ext cx="12192004" cy="453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398 – Best parameters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54.909220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35.685845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-0.984010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56.234193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45.322314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35.333833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0.899446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60.365673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70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-0.023063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73.565849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54.909220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35.685845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-0.415129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56.234193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-0.668819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44.249646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22.724214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-1.845018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76.604973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-0.438192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39.299209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33.334143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-2.066677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65.445076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976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40.938049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23.891547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0.426661</a:t>
                      </a:r>
                      <a:r>
                        <a:rPr lang="en-SG" sz="1600" dirty="0"/>
                        <a:t>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76.282960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6888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550988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320039"/>
            <a:ext cx="11658598" cy="621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13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1541</Words>
  <Application>Microsoft Office PowerPoint</Application>
  <PresentationFormat>Widescreen</PresentationFormat>
  <Paragraphs>999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#JHUNJHUNWALA SHIVAM#</dc:creator>
  <cp:lastModifiedBy>#JHUNJHUNWALA SHIVAM#</cp:lastModifiedBy>
  <cp:revision>69</cp:revision>
  <dcterms:created xsi:type="dcterms:W3CDTF">2023-05-19T08:43:25Z</dcterms:created>
  <dcterms:modified xsi:type="dcterms:W3CDTF">2023-06-08T07:16:22Z</dcterms:modified>
</cp:coreProperties>
</file>