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7A027-7B7C-4B92-B48C-391445185AE6}">
  <a:tblStyle styleId="{5A17A027-7B7C-4B92-B48C-391445185A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204)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398)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25" y="740875"/>
            <a:ext cx="6196774" cy="33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214313" y="4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505)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50" y="770025"/>
            <a:ext cx="5950901" cy="317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7"/>
          <p:cNvGraphicFramePr/>
          <p:nvPr/>
        </p:nvGraphicFramePr>
        <p:xfrm>
          <a:off x="214313" y="39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817)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576" y="740875"/>
            <a:ext cx="5890849" cy="314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8"/>
          <p:cNvGraphicFramePr/>
          <p:nvPr/>
        </p:nvGraphicFramePr>
        <p:xfrm>
          <a:off x="214338" y="388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3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1275)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214313" y="39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{5A17A027-7B7C-4B92-B48C-391445185AE6}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25" y="737675"/>
            <a:ext cx="6039154" cy="32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