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66" d="100"/>
          <a:sy n="66" d="100"/>
        </p:scale>
        <p:origin x="692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6.png"/><Relationship Id="rId29" Type="http://schemas.openxmlformats.org/officeDocument/2006/relationships/customXml" Target="../ink/ink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73.xml"/><Relationship Id="rId42" Type="http://schemas.openxmlformats.org/officeDocument/2006/relationships/image" Target="../media/image101.png"/><Relationship Id="rId47" Type="http://schemas.openxmlformats.org/officeDocument/2006/relationships/customXml" Target="../ink/ink186.xml"/><Relationship Id="rId63" Type="http://schemas.openxmlformats.org/officeDocument/2006/relationships/customXml" Target="../ink/ink194.xml"/><Relationship Id="rId68" Type="http://schemas.openxmlformats.org/officeDocument/2006/relationships/customXml" Target="../ink/ink197.xml"/><Relationship Id="rId7" Type="http://schemas.openxmlformats.org/officeDocument/2006/relationships/customXml" Target="../ink/ink166.xml"/><Relationship Id="rId71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89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81.xml"/><Relationship Id="rId40" Type="http://schemas.openxmlformats.org/officeDocument/2006/relationships/image" Target="../media/image100.png"/><Relationship Id="rId45" Type="http://schemas.openxmlformats.org/officeDocument/2006/relationships/customXml" Target="../ink/ink185.xml"/><Relationship Id="rId53" Type="http://schemas.openxmlformats.org/officeDocument/2006/relationships/customXml" Target="../ink/ink189.xml"/><Relationship Id="rId58" Type="http://schemas.openxmlformats.org/officeDocument/2006/relationships/image" Target="../media/image108.png"/><Relationship Id="rId66" Type="http://schemas.openxmlformats.org/officeDocument/2006/relationships/customXml" Target="../ink/ink196.xml"/><Relationship Id="rId5" Type="http://schemas.openxmlformats.org/officeDocument/2006/relationships/customXml" Target="../ink/ink165.xml"/><Relationship Id="rId61" Type="http://schemas.openxmlformats.org/officeDocument/2006/relationships/customXml" Target="../ink/ink193.xml"/><Relationship Id="rId19" Type="http://schemas.openxmlformats.org/officeDocument/2006/relationships/customXml" Target="../ink/ink172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76.xml"/><Relationship Id="rId30" Type="http://schemas.openxmlformats.org/officeDocument/2006/relationships/image" Target="../media/image95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188.xml"/><Relationship Id="rId72" Type="http://schemas.openxmlformats.org/officeDocument/2006/relationships/customXml" Target="../ink/ink199.xml"/><Relationship Id="rId3" Type="http://schemas.openxmlformats.org/officeDocument/2006/relationships/customXml" Target="../ink/ink164.xml"/><Relationship Id="rId12" Type="http://schemas.openxmlformats.org/officeDocument/2006/relationships/image" Target="../media/image87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192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83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19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187.xml"/><Relationship Id="rId57" Type="http://schemas.openxmlformats.org/officeDocument/2006/relationships/customXml" Target="../ink/ink191.xml"/><Relationship Id="rId10" Type="http://schemas.openxmlformats.org/officeDocument/2006/relationships/image" Target="../media/image86.png"/><Relationship Id="rId31" Type="http://schemas.openxmlformats.org/officeDocument/2006/relationships/customXml" Target="../ink/ink178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195.xml"/><Relationship Id="rId4" Type="http://schemas.openxmlformats.org/officeDocument/2006/relationships/image" Target="../media/image83.png"/><Relationship Id="rId9" Type="http://schemas.openxmlformats.org/officeDocument/2006/relationships/customXml" Target="../ink/ink167.xml"/><Relationship Id="rId13" Type="http://schemas.openxmlformats.org/officeDocument/2006/relationships/customXml" Target="../ink/ink169.xml"/><Relationship Id="rId18" Type="http://schemas.openxmlformats.org/officeDocument/2006/relationships/image" Target="../media/image90.png"/><Relationship Id="rId39" Type="http://schemas.openxmlformats.org/officeDocument/2006/relationships/customXml" Target="../ink/ink182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10.xml"/><Relationship Id="rId42" Type="http://schemas.openxmlformats.org/officeDocument/2006/relationships/image" Target="../media/image105.png"/><Relationship Id="rId47" Type="http://schemas.openxmlformats.org/officeDocument/2006/relationships/customXml" Target="../ink/ink223.xml"/><Relationship Id="rId63" Type="http://schemas.openxmlformats.org/officeDocument/2006/relationships/customXml" Target="../ink/ink232.xml"/><Relationship Id="rId68" Type="http://schemas.openxmlformats.org/officeDocument/2006/relationships/image" Target="../media/image121.png"/><Relationship Id="rId7" Type="http://schemas.openxmlformats.org/officeDocument/2006/relationships/customXml" Target="../ink/ink203.xml"/><Relationship Id="rId71" Type="http://schemas.openxmlformats.org/officeDocument/2006/relationships/customXml" Target="../ink/ink236.xml"/><Relationship Id="rId2" Type="http://schemas.openxmlformats.org/officeDocument/2006/relationships/image" Target="../media/image117.png"/><Relationship Id="rId16" Type="http://schemas.openxmlformats.org/officeDocument/2006/relationships/image" Target="../media/image57.png"/><Relationship Id="rId29" Type="http://schemas.openxmlformats.org/officeDocument/2006/relationships/customXml" Target="../ink/ink214.xml"/><Relationship Id="rId11" Type="http://schemas.openxmlformats.org/officeDocument/2006/relationships/customXml" Target="../ink/ink20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18.xml"/><Relationship Id="rId40" Type="http://schemas.openxmlformats.org/officeDocument/2006/relationships/image" Target="../media/image104.png"/><Relationship Id="rId45" Type="http://schemas.openxmlformats.org/officeDocument/2006/relationships/customXml" Target="../ink/ink222.xml"/><Relationship Id="rId53" Type="http://schemas.openxmlformats.org/officeDocument/2006/relationships/customXml" Target="../ink/ink226.xml"/><Relationship Id="rId58" Type="http://schemas.openxmlformats.org/officeDocument/2006/relationships/customXml" Target="../ink/ink229.xml"/><Relationship Id="rId66" Type="http://schemas.openxmlformats.org/officeDocument/2006/relationships/image" Target="../media/image119.png"/><Relationship Id="rId5" Type="http://schemas.openxmlformats.org/officeDocument/2006/relationships/customXml" Target="../ink/ink202.xml"/><Relationship Id="rId61" Type="http://schemas.openxmlformats.org/officeDocument/2006/relationships/image" Target="../media/image114.png"/><Relationship Id="rId19" Type="http://schemas.openxmlformats.org/officeDocument/2006/relationships/customXml" Target="../ink/ink209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13.xml"/><Relationship Id="rId30" Type="http://schemas.openxmlformats.org/officeDocument/2006/relationships/image" Target="../media/image98.png"/><Relationship Id="rId35" Type="http://schemas.openxmlformats.org/officeDocument/2006/relationships/customXml" Target="../ink/ink217.xml"/><Relationship Id="rId43" Type="http://schemas.openxmlformats.org/officeDocument/2006/relationships/customXml" Target="../ink/ink221.xml"/><Relationship Id="rId48" Type="http://schemas.openxmlformats.org/officeDocument/2006/relationships/image" Target="../media/image108.png"/><Relationship Id="rId56" Type="http://schemas.openxmlformats.org/officeDocument/2006/relationships/customXml" Target="../ink/ink228.xml"/><Relationship Id="rId64" Type="http://schemas.openxmlformats.org/officeDocument/2006/relationships/image" Target="../media/image118.png"/><Relationship Id="rId69" Type="http://schemas.openxmlformats.org/officeDocument/2006/relationships/customXml" Target="../ink/ink235.xml"/><Relationship Id="rId8" Type="http://schemas.openxmlformats.org/officeDocument/2006/relationships/image" Target="../media/image86.png"/><Relationship Id="rId51" Type="http://schemas.openxmlformats.org/officeDocument/2006/relationships/customXml" Target="../ink/ink225.xml"/><Relationship Id="rId72" Type="http://schemas.openxmlformats.org/officeDocument/2006/relationships/image" Target="../media/image123.png"/><Relationship Id="rId3" Type="http://schemas.openxmlformats.org/officeDocument/2006/relationships/customXml" Target="../ink/ink201.xml"/><Relationship Id="rId12" Type="http://schemas.openxmlformats.org/officeDocument/2006/relationships/image" Target="../media/image88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33" Type="http://schemas.openxmlformats.org/officeDocument/2006/relationships/customXml" Target="../ink/ink216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34.xml"/><Relationship Id="rId20" Type="http://schemas.openxmlformats.org/officeDocument/2006/relationships/image" Target="../media/image93.png"/><Relationship Id="rId41" Type="http://schemas.openxmlformats.org/officeDocument/2006/relationships/customXml" Target="../ink/ink220.xml"/><Relationship Id="rId54" Type="http://schemas.openxmlformats.org/officeDocument/2006/relationships/image" Target="../media/image111.png"/><Relationship Id="rId62" Type="http://schemas.openxmlformats.org/officeDocument/2006/relationships/customXml" Target="../ink/ink231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24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15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30.xml"/><Relationship Id="rId65" Type="http://schemas.openxmlformats.org/officeDocument/2006/relationships/customXml" Target="../ink/ink233.xml"/><Relationship Id="rId4" Type="http://schemas.openxmlformats.org/officeDocument/2006/relationships/image" Target="../media/image84.png"/><Relationship Id="rId9" Type="http://schemas.openxmlformats.org/officeDocument/2006/relationships/customXml" Target="../ink/ink204.xml"/><Relationship Id="rId13" Type="http://schemas.openxmlformats.org/officeDocument/2006/relationships/customXml" Target="../ink/ink206.xml"/><Relationship Id="rId18" Type="http://schemas.openxmlformats.org/officeDocument/2006/relationships/image" Target="../media/image92.png"/><Relationship Id="rId39" Type="http://schemas.openxmlformats.org/officeDocument/2006/relationships/customXml" Target="../ink/ink219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3.png"/><Relationship Id="rId29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070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8749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3759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42980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8495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843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957</Words>
  <Application>Microsoft Office PowerPoint</Application>
  <PresentationFormat>Widescreen</PresentationFormat>
  <Paragraphs>628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32</cp:revision>
  <dcterms:created xsi:type="dcterms:W3CDTF">2023-05-19T08:43:25Z</dcterms:created>
  <dcterms:modified xsi:type="dcterms:W3CDTF">2023-05-22T07:49:57Z</dcterms:modified>
</cp:coreProperties>
</file>