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1" r:id="rId3"/>
    <p:sldId id="295" r:id="rId4"/>
    <p:sldId id="296" r:id="rId5"/>
    <p:sldId id="297" r:id="rId6"/>
    <p:sldId id="298" r:id="rId7"/>
    <p:sldId id="312" r:id="rId8"/>
    <p:sldId id="299" r:id="rId9"/>
    <p:sldId id="300" r:id="rId10"/>
    <p:sldId id="301" r:id="rId11"/>
    <p:sldId id="302" r:id="rId12"/>
    <p:sldId id="313" r:id="rId13"/>
    <p:sldId id="303" r:id="rId14"/>
    <p:sldId id="304" r:id="rId15"/>
    <p:sldId id="305" r:id="rId16"/>
    <p:sldId id="306" r:id="rId17"/>
    <p:sldId id="314" r:id="rId18"/>
    <p:sldId id="307" r:id="rId19"/>
    <p:sldId id="308" r:id="rId20"/>
    <p:sldId id="309" r:id="rId21"/>
    <p:sldId id="310" r:id="rId22"/>
    <p:sldId id="315" r:id="rId23"/>
    <p:sldId id="293" r:id="rId24"/>
    <p:sldId id="294" r:id="rId25"/>
    <p:sldId id="29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5C8319-A1A0-E153-0B8B-C067142351A7}" name="#JHUNJHUNWALA SHIVAM#" initials="#S" userId="S::SHIVAM004@e.ntu.edu.sg::0a123b96-fcd7-4953-885a-90763ea0bed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0D3A-9264-D50D-8677-A3A19BA4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E48CD-C4BE-4802-2A05-E5DA8AE6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5297-6483-6F5E-0CC3-110A110A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B3BB-E03B-A6D8-80CF-5A8FE8D1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3504-F160-3586-0D3C-B5BAC6A5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97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9CE2-64AF-7D59-5251-8EFC40E5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FB19E-DC33-A95B-4495-4E547D5CD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A51F-EEE1-6CE7-E069-A3DEEBD2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2A21-3323-A011-21D7-B69909E3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6DC3-5EDF-46C6-8B89-72811E71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43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09A0-A1BA-2DDD-4493-61F451208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99ACF-B262-E727-6F97-021918CAA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C8E6-6D3C-D6F3-2F00-7FCAF6B5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2E73-8D5E-642B-8F3B-6728F2EA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AB58-B710-6FC1-8033-2371E87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1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6EE8-DFB9-6969-3621-70F68DCB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6F18-126E-7765-8823-CF6D92E6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4E09-CFCB-78FA-3F96-18F3FD13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C512-DBE8-9FA9-CCB3-D155E733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8D82-86A0-0797-47A9-E9DAA737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9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824-FDDD-58A5-5670-03DD2E1E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6A95-9296-629F-C643-5931ECE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D7DB-856B-26B5-5CF9-0F55E792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69BD-6DF7-B766-9B9F-1C6B8AEF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C06C-BCD5-F813-5713-54ED2144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0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3F53-EBC2-20BF-C5F2-12DEA5C1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0EEE-A031-6340-8F95-853D7CCA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BB9A4-76FC-B553-5C30-5FACC860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0B87-21AA-C8E6-B53E-2EEE2FE3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00FD-FBA8-9845-B885-9661344E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8F55-67A5-084E-11BA-DC3AF53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5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47B4-4EC7-F96D-9350-023EB086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39E7-C1EE-AAF3-1F65-4EFB11B4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A7229-0D3C-CDFF-D8BB-2A9F18BA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2B0F-AEC3-E196-238F-1494955D0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BF48F-62A2-C0AF-C36B-D55BCDD68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6133A-EE29-80EE-1C7E-E006B3D8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DD792-D9DF-10FF-40A4-1991788A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C8212-BC69-1688-FAC9-9A40CF96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476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8491-0175-C3A0-5097-255DC7CE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99CF6-6DA7-CBB0-92C0-E57BAA82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2765-7650-108E-6C32-851832E8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C50BE-08A4-10B7-69E4-72B4BAB9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653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C84E-1DD3-7FA0-F66C-54306F7D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575B7-D34D-701E-79AD-9CBDB8AA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02B47-52F7-A78B-EA7F-9FA378EA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68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5500-483A-A011-5C79-4063486E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31A7-694F-227E-223C-CF89D0D3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1A06F-D9E3-A940-7EFA-21DA43F2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B65D-4B3C-F625-669F-7D805823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F6D80-DAC5-C488-FA7C-B3261FF9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DE7C-0A0D-EC5D-0F2A-7686AD78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2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A392-8B2A-8A31-7DDE-BA69680D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6C85B-3B40-2655-7CD4-892962E28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751DF-B633-EC22-9196-E5594BF5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5794-F2F1-E749-4FD2-67C3BD81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76756-C6FF-39BD-3B61-935F6AC7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941B-2B2E-612C-5D73-D0DF22B0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78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231E8-A1DF-37C1-8AB8-EDAC421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0E70-23BA-FB9B-76E7-92C7D960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6574-F0D3-F232-B8F2-8462E749A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7DFC-1675-644F-E05F-9B6EFD4CF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E57F-4DAD-0059-2C75-055D4B73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9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49.png"/><Relationship Id="rId18" Type="http://schemas.openxmlformats.org/officeDocument/2006/relationships/image" Target="../media/image51.png"/><Relationship Id="rId26" Type="http://schemas.openxmlformats.org/officeDocument/2006/relationships/image" Target="../media/image54.png"/><Relationship Id="rId21" Type="http://schemas.openxmlformats.org/officeDocument/2006/relationships/customXml" Target="../ink/ink13.xml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17" Type="http://schemas.openxmlformats.org/officeDocument/2006/relationships/customXml" Target="../ink/ink10.xml"/><Relationship Id="rId25" Type="http://schemas.openxmlformats.org/officeDocument/2006/relationships/customXml" Target="../ink/ink15.xml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20" Type="http://schemas.openxmlformats.org/officeDocument/2006/relationships/customXml" Target="../ink/ink12.xml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48.png"/><Relationship Id="rId24" Type="http://schemas.openxmlformats.org/officeDocument/2006/relationships/image" Target="../media/image53.png"/><Relationship Id="rId5" Type="http://schemas.openxmlformats.org/officeDocument/2006/relationships/customXml" Target="../ink/ink2.xml"/><Relationship Id="rId15" Type="http://schemas.openxmlformats.org/officeDocument/2006/relationships/image" Target="../media/image50.png"/><Relationship Id="rId23" Type="http://schemas.openxmlformats.org/officeDocument/2006/relationships/customXml" Target="../ink/ink14.xml"/><Relationship Id="rId28" Type="http://schemas.openxmlformats.org/officeDocument/2006/relationships/image" Target="../media/image55.png"/><Relationship Id="rId10" Type="http://schemas.openxmlformats.org/officeDocument/2006/relationships/customXml" Target="../ink/ink6.xml"/><Relationship Id="rId19" Type="http://schemas.openxmlformats.org/officeDocument/2006/relationships/customXml" Target="../ink/ink11.xml"/><Relationship Id="rId4" Type="http://schemas.openxmlformats.org/officeDocument/2006/relationships/image" Target="../media/image46.png"/><Relationship Id="rId9" Type="http://schemas.openxmlformats.org/officeDocument/2006/relationships/customXml" Target="../ink/ink5.xml"/><Relationship Id="rId14" Type="http://schemas.openxmlformats.org/officeDocument/2006/relationships/customXml" Target="../ink/ink8.xml"/><Relationship Id="rId22" Type="http://schemas.openxmlformats.org/officeDocument/2006/relationships/image" Target="../media/image52.png"/><Relationship Id="rId27" Type="http://schemas.openxmlformats.org/officeDocument/2006/relationships/customXml" Target="../ink/ink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D596A7-AB01-CB69-E044-3F337E3D0393}"/>
              </a:ext>
            </a:extLst>
          </p:cNvPr>
          <p:cNvSpPr txBox="1"/>
          <p:nvPr/>
        </p:nvSpPr>
        <p:spPr>
          <a:xfrm>
            <a:off x="1786466" y="1997839"/>
            <a:ext cx="8619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345862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1639A127-282D-888A-DC12-83644494B91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21904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35.685845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-0.984010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45.322314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35.333833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0.899446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60.365673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35.685845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-0.415129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44.249646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22.724214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-1.845018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76.604973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40.938049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23.891547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-1.971863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76.282960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688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55098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3816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88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ne, plot, text, diagram&#10;&#10;Description automatically generated">
            <a:extLst>
              <a:ext uri="{FF2B5EF4-FFF2-40B4-BE49-F238E27FC236}">
                <a16:creationId xmlns:a16="http://schemas.microsoft.com/office/drawing/2014/main" id="{3A8951DD-4E8B-DB2B-9E69-AAFE99F7D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51200"/>
          </a:xfrm>
          <a:prstGeom prst="rect">
            <a:avLst/>
          </a:prstGeom>
        </p:spPr>
      </p:pic>
      <p:pic>
        <p:nvPicPr>
          <p:cNvPr id="6" name="Picture 5" descr="A picture containing line, diagram, plot, screenshot&#10;&#10;Description automatically generated">
            <a:extLst>
              <a:ext uri="{FF2B5EF4-FFF2-40B4-BE49-F238E27FC236}">
                <a16:creationId xmlns:a16="http://schemas.microsoft.com/office/drawing/2014/main" id="{CAF98270-7DB5-5EE9-7AAF-60F2471DC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68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1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21790"/>
              </p:ext>
            </p:extLst>
          </p:nvPr>
        </p:nvGraphicFramePr>
        <p:xfrm>
          <a:off x="0" y="2955069"/>
          <a:ext cx="12192004" cy="389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533240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Viscosity Standard 505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Total Time for transfer 1000 </a:t>
                      </a:r>
                      <a:r>
                        <a:rPr lang="en-SG" sz="1400" dirty="0" err="1"/>
                        <a:t>ul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49.815477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dirty="0">
                          <a:effectLst/>
                        </a:rPr>
                        <a:t>14.513244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dirty="0">
                          <a:effectLst/>
                        </a:rPr>
                        <a:t>-1.877231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98.976668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1.078736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52.997340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11.122566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-2.084533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118.776184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37.061581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23.337657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-2.383969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79.831322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-1.623863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36.438157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10.967022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-0.092134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128.626216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30.922621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13.340393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-0.368536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117.299094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0.518254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83.511628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0.564321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81.511628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picture containing line, text, plot, diagram&#10;&#10;Description automatically generated">
            <a:extLst>
              <a:ext uri="{FF2B5EF4-FFF2-40B4-BE49-F238E27FC236}">
                <a16:creationId xmlns:a16="http://schemas.microsoft.com/office/drawing/2014/main" id="{93174736-023F-6772-7CC2-29DBE00169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4"/>
          <a:stretch/>
        </p:blipFill>
        <p:spPr>
          <a:xfrm>
            <a:off x="299170" y="4514"/>
            <a:ext cx="11593660" cy="295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10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ACCEC9A3-56FB-F432-A31B-D30A0EC15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3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40663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13.141273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-0.226496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45.272971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13.405824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0.333986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106.682682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-0.322469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13.141273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-0.820249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686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265534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986446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236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4C844B5A-F4CB-8045-D8B4-A0364B8F2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3251200"/>
          </a:xfrm>
          <a:prstGeom prst="rect">
            <a:avLst/>
          </a:prstGeom>
        </p:spPr>
      </p:pic>
      <p:pic>
        <p:nvPicPr>
          <p:cNvPr id="6" name="Picture 5" descr="A picture containing line, diagram, plot, screenshot&#10;&#10;Description automatically generated">
            <a:extLst>
              <a:ext uri="{FF2B5EF4-FFF2-40B4-BE49-F238E27FC236}">
                <a16:creationId xmlns:a16="http://schemas.microsoft.com/office/drawing/2014/main" id="{3D1CB8C1-AC27-DF1E-F4E2-EBC33F84B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6801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4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41423"/>
              </p:ext>
            </p:extLst>
          </p:nvPr>
        </p:nvGraphicFramePr>
        <p:xfrm>
          <a:off x="0" y="3439160"/>
          <a:ext cx="12192004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18.715216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11.784961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-0.976455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148.28636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27.782234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7.244950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-0.708717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184.021409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28.455588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5.083888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-0.555162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241.842347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BD425E9D-D290-46E5-A0B7-F93566D542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9"/>
          <a:stretch/>
        </p:blipFill>
        <p:spPr>
          <a:xfrm>
            <a:off x="0" y="114300"/>
            <a:ext cx="12192000" cy="315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8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76234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2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F8CAC1A5-5FF1-B7DB-ECB6-A13636F73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47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007394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6.392805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0.125994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-1.094574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18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4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-0.732341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-0.106308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-0.360921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-1.534241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752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6587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6384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56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line, screenshot, plot, diagram&#10;&#10;Description automatically generated">
            <a:extLst>
              <a:ext uri="{FF2B5EF4-FFF2-40B4-BE49-F238E27FC236}">
                <a16:creationId xmlns:a16="http://schemas.microsoft.com/office/drawing/2014/main" id="{D9A2CAE1-04DB-091F-BE8E-7C7DFE69D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26"/>
            <a:ext cx="12192000" cy="3251200"/>
          </a:xfrm>
          <a:prstGeom prst="rect">
            <a:avLst/>
          </a:prstGeom>
        </p:spPr>
      </p:pic>
      <p:pic>
        <p:nvPicPr>
          <p:cNvPr id="12" name="Picture 11" descr="A picture containing line, screenshot, plot, diagram&#10;&#10;Description automatically generated">
            <a:extLst>
              <a:ext uri="{FF2B5EF4-FFF2-40B4-BE49-F238E27FC236}">
                <a16:creationId xmlns:a16="http://schemas.microsoft.com/office/drawing/2014/main" id="{A78653BF-8A64-AF5E-231D-4D3ABEB32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68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06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07368"/>
              </p:ext>
            </p:extLst>
          </p:nvPr>
        </p:nvGraphicFramePr>
        <p:xfrm>
          <a:off x="0" y="3525520"/>
          <a:ext cx="12192004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482440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198120">
                <a:tc gridSpan="11"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Viscosity Standard 1275 – Best parameters according to volume pipetted experiment 2 updated with more trials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Total Time for transfer 1000 </a:t>
                      </a:r>
                      <a:r>
                        <a:rPr lang="en-SG" sz="1400" dirty="0" err="1"/>
                        <a:t>ul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10.440661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dirty="0">
                          <a:effectLst/>
                        </a:rPr>
                        <a:t>4.763605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dirty="0">
                          <a:effectLst/>
                        </a:rPr>
                        <a:t>-2.052808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315.704410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12.501784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5.478683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-1.602564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272.514202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10.869956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5.063828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-0.663919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299.475744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7.477992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9.550622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-1.488095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248.430956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5.214088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11.489550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-0.812729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288.823716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7481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3125367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67C6816D-B0AE-9572-C79E-273B42E7B8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2"/>
          <a:stretch/>
        </p:blipFill>
        <p:spPr>
          <a:xfrm>
            <a:off x="0" y="0"/>
            <a:ext cx="12192000" cy="31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81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798B439A-64C7-6781-496C-717745FFC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88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95007"/>
              </p:ext>
            </p:extLst>
          </p:nvPr>
        </p:nvGraphicFramePr>
        <p:xfrm>
          <a:off x="0" y="1431063"/>
          <a:ext cx="12192004" cy="37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66181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3 updated with more trials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81262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-2.014652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0.183150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-0.503663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-0.900488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81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724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ne, text, plot, diagram&#10;&#10;Description automatically generated">
            <a:extLst>
              <a:ext uri="{FF2B5EF4-FFF2-40B4-BE49-F238E27FC236}">
                <a16:creationId xmlns:a16="http://schemas.microsoft.com/office/drawing/2014/main" id="{E683A757-3BBD-EBC6-DB95-7CD7E1E8D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3251200"/>
          </a:xfrm>
          <a:prstGeom prst="rect">
            <a:avLst/>
          </a:prstGeom>
        </p:spPr>
      </p:pic>
      <p:pic>
        <p:nvPicPr>
          <p:cNvPr id="6" name="Picture 5" descr="A picture containing line, plot, screenshot, diagram&#10;&#10;Description automatically generated">
            <a:extLst>
              <a:ext uri="{FF2B5EF4-FFF2-40B4-BE49-F238E27FC236}">
                <a16:creationId xmlns:a16="http://schemas.microsoft.com/office/drawing/2014/main" id="{75027470-46DE-98D2-A72B-C0F4EEA44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2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12393"/>
              </p:ext>
            </p:extLst>
          </p:nvPr>
        </p:nvGraphicFramePr>
        <p:xfrm>
          <a:off x="-4" y="3312160"/>
          <a:ext cx="12192004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59933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592507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80.219249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40.113611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0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+0.011575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47.395030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81.334604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44.694355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-0.219933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44.669080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53.327046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26.853867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-0.706100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65.990795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44.301651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20.638166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0.312536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81.026441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pic>
        <p:nvPicPr>
          <p:cNvPr id="4" name="Picture 3" descr="A picture containing line, text, plot, diagram&#10;&#10;Description automatically generated">
            <a:extLst>
              <a:ext uri="{FF2B5EF4-FFF2-40B4-BE49-F238E27FC236}">
                <a16:creationId xmlns:a16="http://schemas.microsoft.com/office/drawing/2014/main" id="{F03F3892-2574-F88E-C752-00B7B66E0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" y="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0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2BD24164-ACE4-7CDE-34DB-62BEE041B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2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885267"/>
              </p:ext>
            </p:extLst>
          </p:nvPr>
        </p:nvGraphicFramePr>
        <p:xfrm>
          <a:off x="0" y="1431063"/>
          <a:ext cx="1219200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227667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-0.297102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-0.266235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78.136789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29.618935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-1.296446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56.560255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98.504223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35.123162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-2.034701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48.623090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692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96062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70627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60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ne, text, diagram, plot&#10;&#10;Description automatically generated">
            <a:extLst>
              <a:ext uri="{FF2B5EF4-FFF2-40B4-BE49-F238E27FC236}">
                <a16:creationId xmlns:a16="http://schemas.microsoft.com/office/drawing/2014/main" id="{A34272DC-6D34-7518-6D0B-2CA5D9845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3251200"/>
          </a:xfrm>
          <a:prstGeom prst="rect">
            <a:avLst/>
          </a:prstGeom>
        </p:spPr>
      </p:pic>
      <p:pic>
        <p:nvPicPr>
          <p:cNvPr id="6" name="Picture 5" descr="A picture containing line, plot, diagram, screenshot&#10;&#10;Description automatically generated">
            <a:extLst>
              <a:ext uri="{FF2B5EF4-FFF2-40B4-BE49-F238E27FC236}">
                <a16:creationId xmlns:a16="http://schemas.microsoft.com/office/drawing/2014/main" id="{46B9DA5D-B48A-19CA-9AC6-D1DD280D9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7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7717"/>
              </p:ext>
            </p:extLst>
          </p:nvPr>
        </p:nvGraphicFramePr>
        <p:xfrm>
          <a:off x="0" y="2697480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38.062178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57.306192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0.591943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53.722922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28.438369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54.485468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0.322878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63.517279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37.253687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46.253603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-1.383764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58.462918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51.956283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13.054118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0.403598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105.851130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42.496897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16.109093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-0.576568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95.607871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pic>
        <p:nvPicPr>
          <p:cNvPr id="4" name="Picture 3" descr="A picture containing line, plot, screenshot, diagram&#10;&#10;Description automatically generated">
            <a:extLst>
              <a:ext uri="{FF2B5EF4-FFF2-40B4-BE49-F238E27FC236}">
                <a16:creationId xmlns:a16="http://schemas.microsoft.com/office/drawing/2014/main" id="{DAFD60B2-9A35-93C8-F5CF-CDE92BB554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" t="1432" b="4506"/>
          <a:stretch/>
        </p:blipFill>
        <p:spPr>
          <a:xfrm>
            <a:off x="765822" y="0"/>
            <a:ext cx="10660356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8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1599</Words>
  <Application>Microsoft Office PowerPoint</Application>
  <PresentationFormat>Widescreen</PresentationFormat>
  <Paragraphs>1034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#JHUNJHUNWALA SHIVAM#</dc:creator>
  <cp:lastModifiedBy>#JHUNJHUNWALA SHIVAM#</cp:lastModifiedBy>
  <cp:revision>80</cp:revision>
  <dcterms:created xsi:type="dcterms:W3CDTF">2023-05-19T08:43:25Z</dcterms:created>
  <dcterms:modified xsi:type="dcterms:W3CDTF">2023-06-12T06:48:53Z</dcterms:modified>
</cp:coreProperties>
</file>