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094115-561D-4E24-A11C-18F0548FBB05}">
  <a:tblStyle styleId="{C0094115-561D-4E24-A11C-18F0548FBB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4ff036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4ff036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ff036b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ff036b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4ff036b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4ff036b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4ff036b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4ff036b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ff036b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4ff036b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4ff036b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4ff036b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7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Sartorious Experiments Summary Statistics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best viscosity parameters: (manual testing)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524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{C0094115-561D-4E24-A11C-18F0548FBB05}</a:tableStyleId>
              </a:tblPr>
              <a:tblGrid>
                <a:gridCol w="1109650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80.960961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-0.992463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-0.665249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-3.022089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-2.215764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-1.799589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-4.330199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4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204)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4" y="624325"/>
            <a:ext cx="6431550" cy="3430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5"/>
          <p:cNvGraphicFramePr/>
          <p:nvPr/>
        </p:nvGraphicFramePr>
        <p:xfrm>
          <a:off x="214313" y="41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{C0094115-561D-4E24-A11C-18F0548FBB05}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80.960961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-0.992463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-0.665249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-3.022089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688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398)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625" y="740875"/>
            <a:ext cx="6196774" cy="330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6"/>
          <p:cNvGraphicFramePr/>
          <p:nvPr/>
        </p:nvGraphicFramePr>
        <p:xfrm>
          <a:off x="214313" y="404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{C0094115-561D-4E24-A11C-18F0548FBB05}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9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505)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13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817)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576" y="740875"/>
            <a:ext cx="5890849" cy="3141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18"/>
          <p:cNvGraphicFramePr/>
          <p:nvPr/>
        </p:nvGraphicFramePr>
        <p:xfrm>
          <a:off x="214338" y="388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{C0094115-561D-4E24-A11C-18F0548FBB05}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3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1275)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214313" y="39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{C0094115-561D-4E24-A11C-18F0548FBB05}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425" y="737675"/>
            <a:ext cx="6039154" cy="322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