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72" r:id="rId7"/>
    <p:sldId id="271" r:id="rId8"/>
    <p:sldId id="270" r:id="rId9"/>
    <p:sldId id="269" r:id="rId10"/>
    <p:sldId id="268" r:id="rId11"/>
    <p:sldId id="267" r:id="rId12"/>
    <p:sldId id="266" r:id="rId13"/>
    <p:sldId id="265" r:id="rId14"/>
    <p:sldId id="264" r:id="rId15"/>
    <p:sldId id="263" r:id="rId16"/>
    <p:sldId id="262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6F91FC-DF38-4F11-B548-F81E13E2520B}" v="28" dt="2023-02-09T10:25:45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Quijano Velasco" userId="3cae6f2e-d49c-4cf4-ae16-52f3483a5ebd" providerId="ADAL" clId="{EA6F91FC-DF38-4F11-B548-F81E13E2520B}"/>
    <pc:docChg chg="undo custSel addSld modSld">
      <pc:chgData name="Pablo Quijano Velasco" userId="3cae6f2e-d49c-4cf4-ae16-52f3483a5ebd" providerId="ADAL" clId="{EA6F91FC-DF38-4F11-B548-F81E13E2520B}" dt="2023-02-10T00:36:33.281" v="302" actId="1076"/>
      <pc:docMkLst>
        <pc:docMk/>
      </pc:docMkLst>
      <pc:sldChg chg="addSp delSp modSp new mod">
        <pc:chgData name="Pablo Quijano Velasco" userId="3cae6f2e-d49c-4cf4-ae16-52f3483a5ebd" providerId="ADAL" clId="{EA6F91FC-DF38-4F11-B548-F81E13E2520B}" dt="2023-02-10T00:28:59.047" v="232" actId="1076"/>
        <pc:sldMkLst>
          <pc:docMk/>
          <pc:sldMk cId="2295643285" sldId="259"/>
        </pc:sldMkLst>
        <pc:spChg chg="del mod">
          <ac:chgData name="Pablo Quijano Velasco" userId="3cae6f2e-d49c-4cf4-ae16-52f3483a5ebd" providerId="ADAL" clId="{EA6F91FC-DF38-4F11-B548-F81E13E2520B}" dt="2023-02-09T10:23:40.311" v="147" actId="478"/>
          <ac:spMkLst>
            <pc:docMk/>
            <pc:sldMk cId="2295643285" sldId="259"/>
            <ac:spMk id="2" creationId="{329CCEA4-4115-4169-8B94-8B5A655629BF}"/>
          </ac:spMkLst>
        </pc:spChg>
        <pc:spChg chg="del">
          <ac:chgData name="Pablo Quijano Velasco" userId="3cae6f2e-d49c-4cf4-ae16-52f3483a5ebd" providerId="ADAL" clId="{EA6F91FC-DF38-4F11-B548-F81E13E2520B}" dt="2023-02-09T10:18:17.654" v="2"/>
          <ac:spMkLst>
            <pc:docMk/>
            <pc:sldMk cId="2295643285" sldId="259"/>
            <ac:spMk id="3" creationId="{0849A85A-8F71-4CDE-A742-7737CCCC84BF}"/>
          </ac:spMkLst>
        </pc:spChg>
        <pc:spChg chg="add del mod">
          <ac:chgData name="Pablo Quijano Velasco" userId="3cae6f2e-d49c-4cf4-ae16-52f3483a5ebd" providerId="ADAL" clId="{EA6F91FC-DF38-4F11-B548-F81E13E2520B}" dt="2023-02-09T10:20:33.844" v="92" actId="478"/>
          <ac:spMkLst>
            <pc:docMk/>
            <pc:sldMk cId="2295643285" sldId="259"/>
            <ac:spMk id="33" creationId="{66F1EBEA-5003-4A3C-8A6C-63E66B5FA566}"/>
          </ac:spMkLst>
        </pc:spChg>
        <pc:picChg chg="add del mod">
          <ac:chgData name="Pablo Quijano Velasco" userId="3cae6f2e-d49c-4cf4-ae16-52f3483a5ebd" providerId="ADAL" clId="{EA6F91FC-DF38-4F11-B548-F81E13E2520B}" dt="2023-02-09T10:20:12.349" v="85" actId="21"/>
          <ac:picMkLst>
            <pc:docMk/>
            <pc:sldMk cId="2295643285" sldId="259"/>
            <ac:picMk id="5" creationId="{F4115F6B-2931-4EEC-834B-CFAB1CC7C741}"/>
          </ac:picMkLst>
        </pc:picChg>
        <pc:picChg chg="add del mod">
          <ac:chgData name="Pablo Quijano Velasco" userId="3cae6f2e-d49c-4cf4-ae16-52f3483a5ebd" providerId="ADAL" clId="{EA6F91FC-DF38-4F11-B548-F81E13E2520B}" dt="2023-02-09T10:19:54.869" v="78" actId="21"/>
          <ac:picMkLst>
            <pc:docMk/>
            <pc:sldMk cId="2295643285" sldId="259"/>
            <ac:picMk id="7" creationId="{9CD6D999-8BC0-4DEB-A7D7-3DC53DC6C01E}"/>
          </ac:picMkLst>
        </pc:picChg>
        <pc:picChg chg="add del mod">
          <ac:chgData name="Pablo Quijano Velasco" userId="3cae6f2e-d49c-4cf4-ae16-52f3483a5ebd" providerId="ADAL" clId="{EA6F91FC-DF38-4F11-B548-F81E13E2520B}" dt="2023-02-09T10:19:46.879" v="74" actId="21"/>
          <ac:picMkLst>
            <pc:docMk/>
            <pc:sldMk cId="2295643285" sldId="259"/>
            <ac:picMk id="9" creationId="{96EDC34A-4A89-40A5-86D6-FCCB15D1126C}"/>
          </ac:picMkLst>
        </pc:picChg>
        <pc:picChg chg="add del mod">
          <ac:chgData name="Pablo Quijano Velasco" userId="3cae6f2e-d49c-4cf4-ae16-52f3483a5ebd" providerId="ADAL" clId="{EA6F91FC-DF38-4F11-B548-F81E13E2520B}" dt="2023-02-09T10:19:41.014" v="70" actId="21"/>
          <ac:picMkLst>
            <pc:docMk/>
            <pc:sldMk cId="2295643285" sldId="259"/>
            <ac:picMk id="11" creationId="{D3FC7055-01C9-439E-8DC4-F3F5FE98EF8A}"/>
          </ac:picMkLst>
        </pc:picChg>
        <pc:picChg chg="add del mod">
          <ac:chgData name="Pablo Quijano Velasco" userId="3cae6f2e-d49c-4cf4-ae16-52f3483a5ebd" providerId="ADAL" clId="{EA6F91FC-DF38-4F11-B548-F81E13E2520B}" dt="2023-02-09T10:19:29.151" v="66" actId="21"/>
          <ac:picMkLst>
            <pc:docMk/>
            <pc:sldMk cId="2295643285" sldId="259"/>
            <ac:picMk id="13" creationId="{03088CE2-9B2F-440A-8F5B-2815DDDF51AB}"/>
          </ac:picMkLst>
        </pc:picChg>
        <pc:picChg chg="add del mod">
          <ac:chgData name="Pablo Quijano Velasco" userId="3cae6f2e-d49c-4cf4-ae16-52f3483a5ebd" providerId="ADAL" clId="{EA6F91FC-DF38-4F11-B548-F81E13E2520B}" dt="2023-02-09T10:19:23.538" v="62" actId="21"/>
          <ac:picMkLst>
            <pc:docMk/>
            <pc:sldMk cId="2295643285" sldId="259"/>
            <ac:picMk id="15" creationId="{127AB9E9-AB4C-43E1-B1E5-9158FE1F9EE5}"/>
          </ac:picMkLst>
        </pc:picChg>
        <pc:picChg chg="add del mod">
          <ac:chgData name="Pablo Quijano Velasco" userId="3cae6f2e-d49c-4cf4-ae16-52f3483a5ebd" providerId="ADAL" clId="{EA6F91FC-DF38-4F11-B548-F81E13E2520B}" dt="2023-02-09T10:19:17.578" v="58" actId="21"/>
          <ac:picMkLst>
            <pc:docMk/>
            <pc:sldMk cId="2295643285" sldId="259"/>
            <ac:picMk id="17" creationId="{5ACD3DC7-DC99-449A-937C-59D8A3822672}"/>
          </ac:picMkLst>
        </pc:picChg>
        <pc:picChg chg="add del mod">
          <ac:chgData name="Pablo Quijano Velasco" userId="3cae6f2e-d49c-4cf4-ae16-52f3483a5ebd" providerId="ADAL" clId="{EA6F91FC-DF38-4F11-B548-F81E13E2520B}" dt="2023-02-09T10:19:10.383" v="54" actId="21"/>
          <ac:picMkLst>
            <pc:docMk/>
            <pc:sldMk cId="2295643285" sldId="259"/>
            <ac:picMk id="19" creationId="{D87798B8-EDF9-4D39-9E55-BC06EC82AB0E}"/>
          </ac:picMkLst>
        </pc:picChg>
        <pc:picChg chg="add del mod">
          <ac:chgData name="Pablo Quijano Velasco" userId="3cae6f2e-d49c-4cf4-ae16-52f3483a5ebd" providerId="ADAL" clId="{EA6F91FC-DF38-4F11-B548-F81E13E2520B}" dt="2023-02-09T10:19:03.452" v="50" actId="21"/>
          <ac:picMkLst>
            <pc:docMk/>
            <pc:sldMk cId="2295643285" sldId="259"/>
            <ac:picMk id="21" creationId="{C1975DD5-1E22-4F23-BE0C-8F2A49CC8F27}"/>
          </ac:picMkLst>
        </pc:picChg>
        <pc:picChg chg="add del mod">
          <ac:chgData name="Pablo Quijano Velasco" userId="3cae6f2e-d49c-4cf4-ae16-52f3483a5ebd" providerId="ADAL" clId="{EA6F91FC-DF38-4F11-B548-F81E13E2520B}" dt="2023-02-09T10:18:56.647" v="46" actId="21"/>
          <ac:picMkLst>
            <pc:docMk/>
            <pc:sldMk cId="2295643285" sldId="259"/>
            <ac:picMk id="23" creationId="{58948147-C225-4E89-A6FE-F52E4F7C5E3C}"/>
          </ac:picMkLst>
        </pc:picChg>
        <pc:picChg chg="add del mod">
          <ac:chgData name="Pablo Quijano Velasco" userId="3cae6f2e-d49c-4cf4-ae16-52f3483a5ebd" providerId="ADAL" clId="{EA6F91FC-DF38-4F11-B548-F81E13E2520B}" dt="2023-02-09T10:18:46.613" v="42" actId="21"/>
          <ac:picMkLst>
            <pc:docMk/>
            <pc:sldMk cId="2295643285" sldId="259"/>
            <ac:picMk id="25" creationId="{40ABDE8A-0626-4A97-B7B3-F3FED258694D}"/>
          </ac:picMkLst>
        </pc:picChg>
        <pc:picChg chg="add del mod">
          <ac:chgData name="Pablo Quijano Velasco" userId="3cae6f2e-d49c-4cf4-ae16-52f3483a5ebd" providerId="ADAL" clId="{EA6F91FC-DF38-4F11-B548-F81E13E2520B}" dt="2023-02-09T10:18:38.271" v="37" actId="21"/>
          <ac:picMkLst>
            <pc:docMk/>
            <pc:sldMk cId="2295643285" sldId="259"/>
            <ac:picMk id="27" creationId="{811CFCB6-0A01-420E-8496-6B4F58C970E2}"/>
          </ac:picMkLst>
        </pc:picChg>
        <pc:picChg chg="add mod">
          <ac:chgData name="Pablo Quijano Velasco" userId="3cae6f2e-d49c-4cf4-ae16-52f3483a5ebd" providerId="ADAL" clId="{EA6F91FC-DF38-4F11-B548-F81E13E2520B}" dt="2023-02-10T00:28:59.047" v="232" actId="1076"/>
          <ac:picMkLst>
            <pc:docMk/>
            <pc:sldMk cId="2295643285" sldId="259"/>
            <ac:picMk id="29" creationId="{DD9ACF01-CE9F-4DFB-B94E-2FC2511DA513}"/>
          </ac:picMkLst>
        </pc:picChg>
        <pc:picChg chg="add del mod">
          <ac:chgData name="Pablo Quijano Velasco" userId="3cae6f2e-d49c-4cf4-ae16-52f3483a5ebd" providerId="ADAL" clId="{EA6F91FC-DF38-4F11-B548-F81E13E2520B}" dt="2023-02-09T10:18:22.163" v="32" actId="21"/>
          <ac:picMkLst>
            <pc:docMk/>
            <pc:sldMk cId="2295643285" sldId="259"/>
            <ac:picMk id="31" creationId="{7D7F4E78-250B-4E3E-9E9B-1CDA56C4BAF4}"/>
          </ac:picMkLst>
        </pc:picChg>
        <pc:picChg chg="add del mod">
          <ac:chgData name="Pablo Quijano Velasco" userId="3cae6f2e-d49c-4cf4-ae16-52f3483a5ebd" providerId="ADAL" clId="{EA6F91FC-DF38-4F11-B548-F81E13E2520B}" dt="2023-02-09T10:25:43.930" v="186" actId="21"/>
          <ac:picMkLst>
            <pc:docMk/>
            <pc:sldMk cId="2295643285" sldId="259"/>
            <ac:picMk id="35" creationId="{8011C763-0476-4034-B73A-8CE67651FDBA}"/>
          </ac:picMkLst>
        </pc:picChg>
        <pc:picChg chg="add del mod">
          <ac:chgData name="Pablo Quijano Velasco" userId="3cae6f2e-d49c-4cf4-ae16-52f3483a5ebd" providerId="ADAL" clId="{EA6F91FC-DF38-4F11-B548-F81E13E2520B}" dt="2023-02-09T10:25:38.638" v="184" actId="21"/>
          <ac:picMkLst>
            <pc:docMk/>
            <pc:sldMk cId="2295643285" sldId="259"/>
            <ac:picMk id="37" creationId="{6962D55B-0953-4776-B7A7-B7CACE7C2705}"/>
          </ac:picMkLst>
        </pc:picChg>
        <pc:picChg chg="add del mod">
          <ac:chgData name="Pablo Quijano Velasco" userId="3cae6f2e-d49c-4cf4-ae16-52f3483a5ebd" providerId="ADAL" clId="{EA6F91FC-DF38-4F11-B548-F81E13E2520B}" dt="2023-02-09T10:25:31.908" v="182" actId="21"/>
          <ac:picMkLst>
            <pc:docMk/>
            <pc:sldMk cId="2295643285" sldId="259"/>
            <ac:picMk id="39" creationId="{F66A21ED-5650-4CE2-BD74-BDE4D5996306}"/>
          </ac:picMkLst>
        </pc:picChg>
        <pc:picChg chg="add del mod">
          <ac:chgData name="Pablo Quijano Velasco" userId="3cae6f2e-d49c-4cf4-ae16-52f3483a5ebd" providerId="ADAL" clId="{EA6F91FC-DF38-4F11-B548-F81E13E2520B}" dt="2023-02-09T10:25:25.630" v="180" actId="21"/>
          <ac:picMkLst>
            <pc:docMk/>
            <pc:sldMk cId="2295643285" sldId="259"/>
            <ac:picMk id="41" creationId="{8B38DD32-D1CD-4144-A31F-2AB7D7015E55}"/>
          </ac:picMkLst>
        </pc:picChg>
        <pc:picChg chg="add del mod">
          <ac:chgData name="Pablo Quijano Velasco" userId="3cae6f2e-d49c-4cf4-ae16-52f3483a5ebd" providerId="ADAL" clId="{EA6F91FC-DF38-4F11-B548-F81E13E2520B}" dt="2023-02-09T10:25:16.527" v="177" actId="21"/>
          <ac:picMkLst>
            <pc:docMk/>
            <pc:sldMk cId="2295643285" sldId="259"/>
            <ac:picMk id="43" creationId="{5B6D35AF-041A-4FBA-AA33-AEC96E21830F}"/>
          </ac:picMkLst>
        </pc:picChg>
        <pc:picChg chg="add del mod">
          <ac:chgData name="Pablo Quijano Velasco" userId="3cae6f2e-d49c-4cf4-ae16-52f3483a5ebd" providerId="ADAL" clId="{EA6F91FC-DF38-4F11-B548-F81E13E2520B}" dt="2023-02-09T10:25:07.796" v="174" actId="21"/>
          <ac:picMkLst>
            <pc:docMk/>
            <pc:sldMk cId="2295643285" sldId="259"/>
            <ac:picMk id="45" creationId="{962B58DB-347B-4401-9CB7-629166AA5153}"/>
          </ac:picMkLst>
        </pc:picChg>
        <pc:picChg chg="add del mod">
          <ac:chgData name="Pablo Quijano Velasco" userId="3cae6f2e-d49c-4cf4-ae16-52f3483a5ebd" providerId="ADAL" clId="{EA6F91FC-DF38-4F11-B548-F81E13E2520B}" dt="2023-02-09T10:24:54.830" v="171" actId="21"/>
          <ac:picMkLst>
            <pc:docMk/>
            <pc:sldMk cId="2295643285" sldId="259"/>
            <ac:picMk id="47" creationId="{FB090B35-780D-4E42-A875-F8A4A4819564}"/>
          </ac:picMkLst>
        </pc:picChg>
        <pc:picChg chg="add del mod">
          <ac:chgData name="Pablo Quijano Velasco" userId="3cae6f2e-d49c-4cf4-ae16-52f3483a5ebd" providerId="ADAL" clId="{EA6F91FC-DF38-4F11-B548-F81E13E2520B}" dt="2023-02-09T10:24:18.900" v="164" actId="21"/>
          <ac:picMkLst>
            <pc:docMk/>
            <pc:sldMk cId="2295643285" sldId="259"/>
            <ac:picMk id="49" creationId="{A4FEA310-02D9-4138-ABE8-C5AE48BA8EB9}"/>
          </ac:picMkLst>
        </pc:picChg>
        <pc:picChg chg="add del mod">
          <ac:chgData name="Pablo Quijano Velasco" userId="3cae6f2e-d49c-4cf4-ae16-52f3483a5ebd" providerId="ADAL" clId="{EA6F91FC-DF38-4F11-B548-F81E13E2520B}" dt="2023-02-09T10:24:10.895" v="162" actId="21"/>
          <ac:picMkLst>
            <pc:docMk/>
            <pc:sldMk cId="2295643285" sldId="259"/>
            <ac:picMk id="51" creationId="{F6FE7BE7-91E3-41B8-8C14-3100E45FF11F}"/>
          </ac:picMkLst>
        </pc:picChg>
        <pc:picChg chg="add del mod">
          <ac:chgData name="Pablo Quijano Velasco" userId="3cae6f2e-d49c-4cf4-ae16-52f3483a5ebd" providerId="ADAL" clId="{EA6F91FC-DF38-4F11-B548-F81E13E2520B}" dt="2023-02-09T10:24:02.818" v="160" actId="21"/>
          <ac:picMkLst>
            <pc:docMk/>
            <pc:sldMk cId="2295643285" sldId="259"/>
            <ac:picMk id="53" creationId="{5103E0D6-11F9-4570-9399-02EE04C36184}"/>
          </ac:picMkLst>
        </pc:picChg>
        <pc:picChg chg="add mod">
          <ac:chgData name="Pablo Quijano Velasco" userId="3cae6f2e-d49c-4cf4-ae16-52f3483a5ebd" providerId="ADAL" clId="{EA6F91FC-DF38-4F11-B548-F81E13E2520B}" dt="2023-02-10T00:28:57.853" v="231" actId="1076"/>
          <ac:picMkLst>
            <pc:docMk/>
            <pc:sldMk cId="2295643285" sldId="259"/>
            <ac:picMk id="55" creationId="{A541C2DD-558A-47B3-A111-0040F868D9E5}"/>
          </ac:picMkLst>
        </pc:picChg>
        <pc:picChg chg="add del mod">
          <ac:chgData name="Pablo Quijano Velasco" userId="3cae6f2e-d49c-4cf4-ae16-52f3483a5ebd" providerId="ADAL" clId="{EA6F91FC-DF38-4F11-B548-F81E13E2520B}" dt="2023-02-09T10:23:57.713" v="157" actId="21"/>
          <ac:picMkLst>
            <pc:docMk/>
            <pc:sldMk cId="2295643285" sldId="259"/>
            <ac:picMk id="57" creationId="{31E44969-3949-4749-AE45-700A1A04DA8A}"/>
          </ac:picMkLst>
        </pc:picChg>
        <pc:picChg chg="add del mod">
          <ac:chgData name="Pablo Quijano Velasco" userId="3cae6f2e-d49c-4cf4-ae16-52f3483a5ebd" providerId="ADAL" clId="{EA6F91FC-DF38-4F11-B548-F81E13E2520B}" dt="2023-02-09T10:23:54.007" v="155" actId="21"/>
          <ac:picMkLst>
            <pc:docMk/>
            <pc:sldMk cId="2295643285" sldId="259"/>
            <ac:picMk id="59" creationId="{66D349E5-EF4F-4B9E-A693-B5E8EA16ADFC}"/>
          </ac:picMkLst>
        </pc:picChg>
        <pc:picChg chg="add del mod">
          <ac:chgData name="Pablo Quijano Velasco" userId="3cae6f2e-d49c-4cf4-ae16-52f3483a5ebd" providerId="ADAL" clId="{EA6F91FC-DF38-4F11-B548-F81E13E2520B}" dt="2023-02-09T10:23:24.897" v="144" actId="21"/>
          <ac:picMkLst>
            <pc:docMk/>
            <pc:sldMk cId="2295643285" sldId="259"/>
            <ac:picMk id="61" creationId="{B7325BB2-0CCA-4EFC-A41E-4F9EF4BC432F}"/>
          </ac:picMkLst>
        </pc:picChg>
      </pc:sldChg>
      <pc:sldChg chg="addSp delSp modSp new mod">
        <pc:chgData name="Pablo Quijano Velasco" userId="3cae6f2e-d49c-4cf4-ae16-52f3483a5ebd" providerId="ADAL" clId="{EA6F91FC-DF38-4F11-B548-F81E13E2520B}" dt="2023-02-10T00:29:40.542" v="238" actId="14100"/>
        <pc:sldMkLst>
          <pc:docMk/>
          <pc:sldMk cId="2960980635" sldId="260"/>
        </pc:sldMkLst>
        <pc:spChg chg="del">
          <ac:chgData name="Pablo Quijano Velasco" userId="3cae6f2e-d49c-4cf4-ae16-52f3483a5ebd" providerId="ADAL" clId="{EA6F91FC-DF38-4F11-B548-F81E13E2520B}" dt="2023-02-10T00:29:28.469" v="233" actId="478"/>
          <ac:spMkLst>
            <pc:docMk/>
            <pc:sldMk cId="2960980635" sldId="260"/>
            <ac:spMk id="2" creationId="{1372F412-E029-4C6C-8F91-1A24E7BEC1CF}"/>
          </ac:spMkLst>
        </pc:spChg>
        <pc:spChg chg="del">
          <ac:chgData name="Pablo Quijano Velasco" userId="3cae6f2e-d49c-4cf4-ae16-52f3483a5ebd" providerId="ADAL" clId="{EA6F91FC-DF38-4F11-B548-F81E13E2520B}" dt="2023-02-10T00:29:31.031" v="234" actId="478"/>
          <ac:spMkLst>
            <pc:docMk/>
            <pc:sldMk cId="2960980635" sldId="260"/>
            <ac:spMk id="3" creationId="{DDFA5156-BD2E-4819-8F76-DD65A91CEDE9}"/>
          </ac:spMkLst>
        </pc:spChg>
        <pc:picChg chg="add mod">
          <ac:chgData name="Pablo Quijano Velasco" userId="3cae6f2e-d49c-4cf4-ae16-52f3483a5ebd" providerId="ADAL" clId="{EA6F91FC-DF38-4F11-B548-F81E13E2520B}" dt="2023-02-10T00:29:36.646" v="236" actId="1076"/>
          <ac:picMkLst>
            <pc:docMk/>
            <pc:sldMk cId="2960980635" sldId="260"/>
            <ac:picMk id="4" creationId="{68EC1B3F-8995-4C37-B2E7-09BE9FE9F7BB}"/>
          </ac:picMkLst>
        </pc:picChg>
        <pc:picChg chg="add mod">
          <ac:chgData name="Pablo Quijano Velasco" userId="3cae6f2e-d49c-4cf4-ae16-52f3483a5ebd" providerId="ADAL" clId="{EA6F91FC-DF38-4F11-B548-F81E13E2520B}" dt="2023-02-10T00:29:40.542" v="238" actId="14100"/>
          <ac:picMkLst>
            <pc:docMk/>
            <pc:sldMk cId="2960980635" sldId="260"/>
            <ac:picMk id="5" creationId="{81F352EE-7473-4C0F-BDAC-6D5AC372ACBB}"/>
          </ac:picMkLst>
        </pc:picChg>
      </pc:sldChg>
      <pc:sldChg chg="addSp delSp modSp new mod">
        <pc:chgData name="Pablo Quijano Velasco" userId="3cae6f2e-d49c-4cf4-ae16-52f3483a5ebd" providerId="ADAL" clId="{EA6F91FC-DF38-4F11-B548-F81E13E2520B}" dt="2023-02-10T00:36:33.281" v="302" actId="1076"/>
        <pc:sldMkLst>
          <pc:docMk/>
          <pc:sldMk cId="2902627271" sldId="261"/>
        </pc:sldMkLst>
        <pc:spChg chg="del mod">
          <ac:chgData name="Pablo Quijano Velasco" userId="3cae6f2e-d49c-4cf4-ae16-52f3483a5ebd" providerId="ADAL" clId="{EA6F91FC-DF38-4F11-B548-F81E13E2520B}" dt="2023-02-10T00:36:25.607" v="300" actId="478"/>
          <ac:spMkLst>
            <pc:docMk/>
            <pc:sldMk cId="2902627271" sldId="261"/>
            <ac:spMk id="2" creationId="{EFEEA70E-24FE-4D2E-866F-4825153B4255}"/>
          </ac:spMkLst>
        </pc:spChg>
        <pc:spChg chg="del">
          <ac:chgData name="Pablo Quijano Velasco" userId="3cae6f2e-d49c-4cf4-ae16-52f3483a5ebd" providerId="ADAL" clId="{EA6F91FC-DF38-4F11-B548-F81E13E2520B}" dt="2023-02-09T10:24:06.283" v="161"/>
          <ac:spMkLst>
            <pc:docMk/>
            <pc:sldMk cId="2902627271" sldId="261"/>
            <ac:spMk id="3" creationId="{96901C6E-6F22-499E-A355-4DFE32EF3C49}"/>
          </ac:spMkLst>
        </pc:spChg>
        <pc:picChg chg="add mod">
          <ac:chgData name="Pablo Quijano Velasco" userId="3cae6f2e-d49c-4cf4-ae16-52f3483a5ebd" providerId="ADAL" clId="{EA6F91FC-DF38-4F11-B548-F81E13E2520B}" dt="2023-02-10T00:36:33.281" v="302" actId="1076"/>
          <ac:picMkLst>
            <pc:docMk/>
            <pc:sldMk cId="2902627271" sldId="261"/>
            <ac:picMk id="4" creationId="{4776B964-61D5-4C01-9963-6189D205C902}"/>
          </ac:picMkLst>
        </pc:picChg>
        <pc:picChg chg="add mod">
          <ac:chgData name="Pablo Quijano Velasco" userId="3cae6f2e-d49c-4cf4-ae16-52f3483a5ebd" providerId="ADAL" clId="{EA6F91FC-DF38-4F11-B548-F81E13E2520B}" dt="2023-02-10T00:36:33.281" v="302" actId="1076"/>
          <ac:picMkLst>
            <pc:docMk/>
            <pc:sldMk cId="2902627271" sldId="261"/>
            <ac:picMk id="5" creationId="{6E372D1C-024E-4AA3-A61E-35A6E4CA3293}"/>
          </ac:picMkLst>
        </pc:picChg>
      </pc:sldChg>
      <pc:sldChg chg="addSp delSp modSp new mod">
        <pc:chgData name="Pablo Quijano Velasco" userId="3cae6f2e-d49c-4cf4-ae16-52f3483a5ebd" providerId="ADAL" clId="{EA6F91FC-DF38-4F11-B548-F81E13E2520B}" dt="2023-02-10T00:36:22.366" v="298" actId="1076"/>
        <pc:sldMkLst>
          <pc:docMk/>
          <pc:sldMk cId="142452290" sldId="262"/>
        </pc:sldMkLst>
        <pc:spChg chg="del">
          <ac:chgData name="Pablo Quijano Velasco" userId="3cae6f2e-d49c-4cf4-ae16-52f3483a5ebd" providerId="ADAL" clId="{EA6F91FC-DF38-4F11-B548-F81E13E2520B}" dt="2023-02-10T00:36:14.492" v="296" actId="478"/>
          <ac:spMkLst>
            <pc:docMk/>
            <pc:sldMk cId="142452290" sldId="262"/>
            <ac:spMk id="2" creationId="{49B64D3D-288F-4BE2-96D8-2BBEE5E4C272}"/>
          </ac:spMkLst>
        </pc:spChg>
        <pc:spChg chg="del">
          <ac:chgData name="Pablo Quijano Velasco" userId="3cae6f2e-d49c-4cf4-ae16-52f3483a5ebd" providerId="ADAL" clId="{EA6F91FC-DF38-4F11-B548-F81E13E2520B}" dt="2023-02-09T10:24:14.836" v="163"/>
          <ac:spMkLst>
            <pc:docMk/>
            <pc:sldMk cId="142452290" sldId="262"/>
            <ac:spMk id="3" creationId="{00158264-AFBD-4D35-86AF-E7D02D749C58}"/>
          </ac:spMkLst>
        </pc:spChg>
        <pc:picChg chg="add mod">
          <ac:chgData name="Pablo Quijano Velasco" userId="3cae6f2e-d49c-4cf4-ae16-52f3483a5ebd" providerId="ADAL" clId="{EA6F91FC-DF38-4F11-B548-F81E13E2520B}" dt="2023-02-10T00:36:22.366" v="298" actId="1076"/>
          <ac:picMkLst>
            <pc:docMk/>
            <pc:sldMk cId="142452290" sldId="262"/>
            <ac:picMk id="4" creationId="{50210A2E-C12F-49FF-A958-AA444566E96A}"/>
          </ac:picMkLst>
        </pc:picChg>
        <pc:picChg chg="add mod">
          <ac:chgData name="Pablo Quijano Velasco" userId="3cae6f2e-d49c-4cf4-ae16-52f3483a5ebd" providerId="ADAL" clId="{EA6F91FC-DF38-4F11-B548-F81E13E2520B}" dt="2023-02-10T00:36:22.366" v="298" actId="1076"/>
          <ac:picMkLst>
            <pc:docMk/>
            <pc:sldMk cId="142452290" sldId="262"/>
            <ac:picMk id="5" creationId="{A0A22ED5-3361-454F-9F7B-2BE0343264D9}"/>
          </ac:picMkLst>
        </pc:picChg>
      </pc:sldChg>
      <pc:sldChg chg="addSp delSp modSp new mod">
        <pc:chgData name="Pablo Quijano Velasco" userId="3cae6f2e-d49c-4cf4-ae16-52f3483a5ebd" providerId="ADAL" clId="{EA6F91FC-DF38-4F11-B548-F81E13E2520B}" dt="2023-02-10T00:36:10.531" v="295" actId="1076"/>
        <pc:sldMkLst>
          <pc:docMk/>
          <pc:sldMk cId="3963444660" sldId="263"/>
        </pc:sldMkLst>
        <pc:spChg chg="del">
          <ac:chgData name="Pablo Quijano Velasco" userId="3cae6f2e-d49c-4cf4-ae16-52f3483a5ebd" providerId="ADAL" clId="{EA6F91FC-DF38-4F11-B548-F81E13E2520B}" dt="2023-02-10T00:35:59.568" v="291" actId="478"/>
          <ac:spMkLst>
            <pc:docMk/>
            <pc:sldMk cId="3963444660" sldId="263"/>
            <ac:spMk id="2" creationId="{F7BA5E27-A14F-4AAC-996C-7E0763A90FAA}"/>
          </ac:spMkLst>
        </pc:spChg>
        <pc:spChg chg="del">
          <ac:chgData name="Pablo Quijano Velasco" userId="3cae6f2e-d49c-4cf4-ae16-52f3483a5ebd" providerId="ADAL" clId="{EA6F91FC-DF38-4F11-B548-F81E13E2520B}" dt="2023-02-10T00:36:02.414" v="292" actId="478"/>
          <ac:spMkLst>
            <pc:docMk/>
            <pc:sldMk cId="3963444660" sldId="263"/>
            <ac:spMk id="3" creationId="{63E1F728-43D6-4445-9B8D-A28477E2158C}"/>
          </ac:spMkLst>
        </pc:spChg>
        <pc:picChg chg="add mod">
          <ac:chgData name="Pablo Quijano Velasco" userId="3cae6f2e-d49c-4cf4-ae16-52f3483a5ebd" providerId="ADAL" clId="{EA6F91FC-DF38-4F11-B548-F81E13E2520B}" dt="2023-02-10T00:36:10.531" v="295" actId="1076"/>
          <ac:picMkLst>
            <pc:docMk/>
            <pc:sldMk cId="3963444660" sldId="263"/>
            <ac:picMk id="4" creationId="{1A9B4094-71B9-4430-A9E4-2DDB4B50F2C2}"/>
          </ac:picMkLst>
        </pc:picChg>
        <pc:picChg chg="add mod">
          <ac:chgData name="Pablo Quijano Velasco" userId="3cae6f2e-d49c-4cf4-ae16-52f3483a5ebd" providerId="ADAL" clId="{EA6F91FC-DF38-4F11-B548-F81E13E2520B}" dt="2023-02-10T00:36:10.531" v="295" actId="1076"/>
          <ac:picMkLst>
            <pc:docMk/>
            <pc:sldMk cId="3963444660" sldId="263"/>
            <ac:picMk id="5" creationId="{02162372-41F8-427A-B528-BA40B12E1F5B}"/>
          </ac:picMkLst>
        </pc:picChg>
      </pc:sldChg>
      <pc:sldChg chg="addSp delSp modSp new mod">
        <pc:chgData name="Pablo Quijano Velasco" userId="3cae6f2e-d49c-4cf4-ae16-52f3483a5ebd" providerId="ADAL" clId="{EA6F91FC-DF38-4F11-B548-F81E13E2520B}" dt="2023-02-10T00:35:32.865" v="290" actId="1076"/>
        <pc:sldMkLst>
          <pc:docMk/>
          <pc:sldMk cId="851919085" sldId="264"/>
        </pc:sldMkLst>
        <pc:spChg chg="del">
          <ac:chgData name="Pablo Quijano Velasco" userId="3cae6f2e-d49c-4cf4-ae16-52f3483a5ebd" providerId="ADAL" clId="{EA6F91FC-DF38-4F11-B548-F81E13E2520B}" dt="2023-02-10T00:35:04.607" v="285" actId="478"/>
          <ac:spMkLst>
            <pc:docMk/>
            <pc:sldMk cId="851919085" sldId="264"/>
            <ac:spMk id="2" creationId="{48872B02-78A3-4374-8DA9-81FEB22E5BF0}"/>
          </ac:spMkLst>
        </pc:spChg>
        <pc:spChg chg="del">
          <ac:chgData name="Pablo Quijano Velasco" userId="3cae6f2e-d49c-4cf4-ae16-52f3483a5ebd" providerId="ADAL" clId="{EA6F91FC-DF38-4F11-B548-F81E13E2520B}" dt="2023-02-10T00:35:05.379" v="286" actId="478"/>
          <ac:spMkLst>
            <pc:docMk/>
            <pc:sldMk cId="851919085" sldId="264"/>
            <ac:spMk id="3" creationId="{95A3EF32-6702-45A3-AC6D-469DCB1501D1}"/>
          </ac:spMkLst>
        </pc:spChg>
        <pc:picChg chg="add mod">
          <ac:chgData name="Pablo Quijano Velasco" userId="3cae6f2e-d49c-4cf4-ae16-52f3483a5ebd" providerId="ADAL" clId="{EA6F91FC-DF38-4F11-B548-F81E13E2520B}" dt="2023-02-10T00:35:26.773" v="288" actId="1076"/>
          <ac:picMkLst>
            <pc:docMk/>
            <pc:sldMk cId="851919085" sldId="264"/>
            <ac:picMk id="4" creationId="{24FAE4FF-FC9A-423C-892B-210FCF55E8E3}"/>
          </ac:picMkLst>
        </pc:picChg>
        <pc:picChg chg="add mod">
          <ac:chgData name="Pablo Quijano Velasco" userId="3cae6f2e-d49c-4cf4-ae16-52f3483a5ebd" providerId="ADAL" clId="{EA6F91FC-DF38-4F11-B548-F81E13E2520B}" dt="2023-02-10T00:35:32.865" v="290" actId="1076"/>
          <ac:picMkLst>
            <pc:docMk/>
            <pc:sldMk cId="851919085" sldId="264"/>
            <ac:picMk id="5" creationId="{FFBC219A-F203-49BF-8D18-D01180666921}"/>
          </ac:picMkLst>
        </pc:picChg>
      </pc:sldChg>
      <pc:sldChg chg="addSp delSp modSp new mod">
        <pc:chgData name="Pablo Quijano Velasco" userId="3cae6f2e-d49c-4cf4-ae16-52f3483a5ebd" providerId="ADAL" clId="{EA6F91FC-DF38-4F11-B548-F81E13E2520B}" dt="2023-02-10T00:34:41.181" v="284" actId="1076"/>
        <pc:sldMkLst>
          <pc:docMk/>
          <pc:sldMk cId="299609134" sldId="265"/>
        </pc:sldMkLst>
        <pc:spChg chg="del">
          <ac:chgData name="Pablo Quijano Velasco" userId="3cae6f2e-d49c-4cf4-ae16-52f3483a5ebd" providerId="ADAL" clId="{EA6F91FC-DF38-4F11-B548-F81E13E2520B}" dt="2023-02-10T00:34:24.144" v="280" actId="478"/>
          <ac:spMkLst>
            <pc:docMk/>
            <pc:sldMk cId="299609134" sldId="265"/>
            <ac:spMk id="2" creationId="{DC723675-1732-4127-9809-6D219F662863}"/>
          </ac:spMkLst>
        </pc:spChg>
        <pc:spChg chg="del">
          <ac:chgData name="Pablo Quijano Velasco" userId="3cae6f2e-d49c-4cf4-ae16-52f3483a5ebd" providerId="ADAL" clId="{EA6F91FC-DF38-4F11-B548-F81E13E2520B}" dt="2023-02-10T00:34:24.778" v="281" actId="478"/>
          <ac:spMkLst>
            <pc:docMk/>
            <pc:sldMk cId="299609134" sldId="265"/>
            <ac:spMk id="3" creationId="{388DB176-9F61-4E4C-BEAB-6CCC0A7BB72A}"/>
          </ac:spMkLst>
        </pc:spChg>
        <pc:picChg chg="add mod">
          <ac:chgData name="Pablo Quijano Velasco" userId="3cae6f2e-d49c-4cf4-ae16-52f3483a5ebd" providerId="ADAL" clId="{EA6F91FC-DF38-4F11-B548-F81E13E2520B}" dt="2023-02-10T00:34:26.591" v="282" actId="1076"/>
          <ac:picMkLst>
            <pc:docMk/>
            <pc:sldMk cId="299609134" sldId="265"/>
            <ac:picMk id="4" creationId="{7A15AD68-3610-4E32-BC69-717F1CE702AD}"/>
          </ac:picMkLst>
        </pc:picChg>
        <pc:picChg chg="add mod">
          <ac:chgData name="Pablo Quijano Velasco" userId="3cae6f2e-d49c-4cf4-ae16-52f3483a5ebd" providerId="ADAL" clId="{EA6F91FC-DF38-4F11-B548-F81E13E2520B}" dt="2023-02-10T00:34:41.181" v="284" actId="1076"/>
          <ac:picMkLst>
            <pc:docMk/>
            <pc:sldMk cId="299609134" sldId="265"/>
            <ac:picMk id="5" creationId="{A488CD3E-AFDC-4250-8DC0-AE53B853AC0D}"/>
          </ac:picMkLst>
        </pc:picChg>
      </pc:sldChg>
      <pc:sldChg chg="addSp delSp modSp new mod">
        <pc:chgData name="Pablo Quijano Velasco" userId="3cae6f2e-d49c-4cf4-ae16-52f3483a5ebd" providerId="ADAL" clId="{EA6F91FC-DF38-4F11-B548-F81E13E2520B}" dt="2023-02-10T00:34:04.034" v="278" actId="1076"/>
        <pc:sldMkLst>
          <pc:docMk/>
          <pc:sldMk cId="2102660290" sldId="266"/>
        </pc:sldMkLst>
        <pc:spChg chg="del">
          <ac:chgData name="Pablo Quijano Velasco" userId="3cae6f2e-d49c-4cf4-ae16-52f3483a5ebd" providerId="ADAL" clId="{EA6F91FC-DF38-4F11-B548-F81E13E2520B}" dt="2023-02-10T00:33:40.942" v="273" actId="478"/>
          <ac:spMkLst>
            <pc:docMk/>
            <pc:sldMk cId="2102660290" sldId="266"/>
            <ac:spMk id="2" creationId="{94B406B4-6D8F-4382-B94F-76F514B598F2}"/>
          </ac:spMkLst>
        </pc:spChg>
        <pc:spChg chg="del">
          <ac:chgData name="Pablo Quijano Velasco" userId="3cae6f2e-d49c-4cf4-ae16-52f3483a5ebd" providerId="ADAL" clId="{EA6F91FC-DF38-4F11-B548-F81E13E2520B}" dt="2023-02-10T00:33:43.775" v="274" actId="478"/>
          <ac:spMkLst>
            <pc:docMk/>
            <pc:sldMk cId="2102660290" sldId="266"/>
            <ac:spMk id="3" creationId="{837DE765-31BC-429B-B5E3-E3AEE9B2FC09}"/>
          </ac:spMkLst>
        </pc:spChg>
        <pc:picChg chg="add mod">
          <ac:chgData name="Pablo Quijano Velasco" userId="3cae6f2e-d49c-4cf4-ae16-52f3483a5ebd" providerId="ADAL" clId="{EA6F91FC-DF38-4F11-B548-F81E13E2520B}" dt="2023-02-10T00:33:51.803" v="276" actId="1076"/>
          <ac:picMkLst>
            <pc:docMk/>
            <pc:sldMk cId="2102660290" sldId="266"/>
            <ac:picMk id="4" creationId="{4D24C9D2-9362-450A-AF8E-15D31E510B8F}"/>
          </ac:picMkLst>
        </pc:picChg>
        <pc:picChg chg="add mod">
          <ac:chgData name="Pablo Quijano Velasco" userId="3cae6f2e-d49c-4cf4-ae16-52f3483a5ebd" providerId="ADAL" clId="{EA6F91FC-DF38-4F11-B548-F81E13E2520B}" dt="2023-02-10T00:34:04.034" v="278" actId="1076"/>
          <ac:picMkLst>
            <pc:docMk/>
            <pc:sldMk cId="2102660290" sldId="266"/>
            <ac:picMk id="5" creationId="{F158B594-C89E-4227-B908-7A473B8BA903}"/>
          </ac:picMkLst>
        </pc:picChg>
      </pc:sldChg>
      <pc:sldChg chg="addSp delSp modSp new mod">
        <pc:chgData name="Pablo Quijano Velasco" userId="3cae6f2e-d49c-4cf4-ae16-52f3483a5ebd" providerId="ADAL" clId="{EA6F91FC-DF38-4F11-B548-F81E13E2520B}" dt="2023-02-10T00:33:33.988" v="272" actId="1076"/>
        <pc:sldMkLst>
          <pc:docMk/>
          <pc:sldMk cId="2171335317" sldId="267"/>
        </pc:sldMkLst>
        <pc:spChg chg="del">
          <ac:chgData name="Pablo Quijano Velasco" userId="3cae6f2e-d49c-4cf4-ae16-52f3483a5ebd" providerId="ADAL" clId="{EA6F91FC-DF38-4F11-B548-F81E13E2520B}" dt="2023-02-10T00:33:17.368" v="267" actId="478"/>
          <ac:spMkLst>
            <pc:docMk/>
            <pc:sldMk cId="2171335317" sldId="267"/>
            <ac:spMk id="2" creationId="{F2D1F02C-16A2-42DB-A56A-3F0B9F415AFC}"/>
          </ac:spMkLst>
        </pc:spChg>
        <pc:spChg chg="del">
          <ac:chgData name="Pablo Quijano Velasco" userId="3cae6f2e-d49c-4cf4-ae16-52f3483a5ebd" providerId="ADAL" clId="{EA6F91FC-DF38-4F11-B548-F81E13E2520B}" dt="2023-02-10T00:33:18.946" v="268" actId="478"/>
          <ac:spMkLst>
            <pc:docMk/>
            <pc:sldMk cId="2171335317" sldId="267"/>
            <ac:spMk id="3" creationId="{573F11BA-28EB-423B-87BB-1697B8133E9C}"/>
          </ac:spMkLst>
        </pc:spChg>
        <pc:picChg chg="add mod">
          <ac:chgData name="Pablo Quijano Velasco" userId="3cae6f2e-d49c-4cf4-ae16-52f3483a5ebd" providerId="ADAL" clId="{EA6F91FC-DF38-4F11-B548-F81E13E2520B}" dt="2023-02-10T00:33:29.327" v="270" actId="1076"/>
          <ac:picMkLst>
            <pc:docMk/>
            <pc:sldMk cId="2171335317" sldId="267"/>
            <ac:picMk id="4" creationId="{0A16C971-5C60-4A53-9376-1BC9097A1C4D}"/>
          </ac:picMkLst>
        </pc:picChg>
        <pc:picChg chg="add mod">
          <ac:chgData name="Pablo Quijano Velasco" userId="3cae6f2e-d49c-4cf4-ae16-52f3483a5ebd" providerId="ADAL" clId="{EA6F91FC-DF38-4F11-B548-F81E13E2520B}" dt="2023-02-10T00:33:33.988" v="272" actId="1076"/>
          <ac:picMkLst>
            <pc:docMk/>
            <pc:sldMk cId="2171335317" sldId="267"/>
            <ac:picMk id="5" creationId="{3BD604A6-3036-4FF1-A948-243FE4140F85}"/>
          </ac:picMkLst>
        </pc:picChg>
      </pc:sldChg>
      <pc:sldChg chg="addSp delSp modSp new mod">
        <pc:chgData name="Pablo Quijano Velasco" userId="3cae6f2e-d49c-4cf4-ae16-52f3483a5ebd" providerId="ADAL" clId="{EA6F91FC-DF38-4F11-B548-F81E13E2520B}" dt="2023-02-10T00:33:10.936" v="266" actId="1076"/>
        <pc:sldMkLst>
          <pc:docMk/>
          <pc:sldMk cId="3084032269" sldId="268"/>
        </pc:sldMkLst>
        <pc:spChg chg="del">
          <ac:chgData name="Pablo Quijano Velasco" userId="3cae6f2e-d49c-4cf4-ae16-52f3483a5ebd" providerId="ADAL" clId="{EA6F91FC-DF38-4F11-B548-F81E13E2520B}" dt="2023-02-10T00:32:44.925" v="259" actId="478"/>
          <ac:spMkLst>
            <pc:docMk/>
            <pc:sldMk cId="3084032269" sldId="268"/>
            <ac:spMk id="2" creationId="{3776D05D-13A3-40A0-958B-01AF5387DE74}"/>
          </ac:spMkLst>
        </pc:spChg>
        <pc:spChg chg="del">
          <ac:chgData name="Pablo Quijano Velasco" userId="3cae6f2e-d49c-4cf4-ae16-52f3483a5ebd" providerId="ADAL" clId="{EA6F91FC-DF38-4F11-B548-F81E13E2520B}" dt="2023-02-10T00:32:43.073" v="258" actId="478"/>
          <ac:spMkLst>
            <pc:docMk/>
            <pc:sldMk cId="3084032269" sldId="268"/>
            <ac:spMk id="3" creationId="{785AA555-839B-4678-85A5-E07ED348268B}"/>
          </ac:spMkLst>
        </pc:spChg>
        <pc:picChg chg="add mod">
          <ac:chgData name="Pablo Quijano Velasco" userId="3cae6f2e-d49c-4cf4-ae16-52f3483a5ebd" providerId="ADAL" clId="{EA6F91FC-DF38-4F11-B548-F81E13E2520B}" dt="2023-02-10T00:33:01.894" v="264" actId="1076"/>
          <ac:picMkLst>
            <pc:docMk/>
            <pc:sldMk cId="3084032269" sldId="268"/>
            <ac:picMk id="4" creationId="{59686736-54FC-46C8-AF31-1D97FC117625}"/>
          </ac:picMkLst>
        </pc:picChg>
        <pc:picChg chg="add mod">
          <ac:chgData name="Pablo Quijano Velasco" userId="3cae6f2e-d49c-4cf4-ae16-52f3483a5ebd" providerId="ADAL" clId="{EA6F91FC-DF38-4F11-B548-F81E13E2520B}" dt="2023-02-10T00:33:10.936" v="266" actId="1076"/>
          <ac:picMkLst>
            <pc:docMk/>
            <pc:sldMk cId="3084032269" sldId="268"/>
            <ac:picMk id="5" creationId="{BDA944AE-8A29-40BA-8B88-D8CCD5F27732}"/>
          </ac:picMkLst>
        </pc:picChg>
      </pc:sldChg>
      <pc:sldChg chg="addSp delSp modSp new mod">
        <pc:chgData name="Pablo Quijano Velasco" userId="3cae6f2e-d49c-4cf4-ae16-52f3483a5ebd" providerId="ADAL" clId="{EA6F91FC-DF38-4F11-B548-F81E13E2520B}" dt="2023-02-10T00:32:33.904" v="257" actId="1076"/>
        <pc:sldMkLst>
          <pc:docMk/>
          <pc:sldMk cId="3667286396" sldId="269"/>
        </pc:sldMkLst>
        <pc:spChg chg="del">
          <ac:chgData name="Pablo Quijano Velasco" userId="3cae6f2e-d49c-4cf4-ae16-52f3483a5ebd" providerId="ADAL" clId="{EA6F91FC-DF38-4F11-B548-F81E13E2520B}" dt="2023-02-10T00:32:21.246" v="253" actId="478"/>
          <ac:spMkLst>
            <pc:docMk/>
            <pc:sldMk cId="3667286396" sldId="269"/>
            <ac:spMk id="2" creationId="{A1842D62-4B4C-457E-AEE4-ED162EF43A58}"/>
          </ac:spMkLst>
        </pc:spChg>
        <pc:spChg chg="del">
          <ac:chgData name="Pablo Quijano Velasco" userId="3cae6f2e-d49c-4cf4-ae16-52f3483a5ebd" providerId="ADAL" clId="{EA6F91FC-DF38-4F11-B548-F81E13E2520B}" dt="2023-02-09T10:26:41.994" v="205" actId="478"/>
          <ac:spMkLst>
            <pc:docMk/>
            <pc:sldMk cId="3667286396" sldId="269"/>
            <ac:spMk id="3" creationId="{19E5F24B-34AA-4FD3-B478-539818C53E40}"/>
          </ac:spMkLst>
        </pc:spChg>
        <pc:picChg chg="add mod">
          <ac:chgData name="Pablo Quijano Velasco" userId="3cae6f2e-d49c-4cf4-ae16-52f3483a5ebd" providerId="ADAL" clId="{EA6F91FC-DF38-4F11-B548-F81E13E2520B}" dt="2023-02-10T00:32:28.318" v="255" actId="1076"/>
          <ac:picMkLst>
            <pc:docMk/>
            <pc:sldMk cId="3667286396" sldId="269"/>
            <ac:picMk id="4" creationId="{60F1A708-8437-4722-8F64-AB97F843CD3A}"/>
          </ac:picMkLst>
        </pc:picChg>
        <pc:picChg chg="add mod">
          <ac:chgData name="Pablo Quijano Velasco" userId="3cae6f2e-d49c-4cf4-ae16-52f3483a5ebd" providerId="ADAL" clId="{EA6F91FC-DF38-4F11-B548-F81E13E2520B}" dt="2023-02-10T00:32:33.904" v="257" actId="1076"/>
          <ac:picMkLst>
            <pc:docMk/>
            <pc:sldMk cId="3667286396" sldId="269"/>
            <ac:picMk id="5" creationId="{A2F49DCE-94CE-42C1-9085-BFF9C30C8C03}"/>
          </ac:picMkLst>
        </pc:picChg>
      </pc:sldChg>
      <pc:sldChg chg="addSp delSp modSp new mod">
        <pc:chgData name="Pablo Quijano Velasco" userId="3cae6f2e-d49c-4cf4-ae16-52f3483a5ebd" providerId="ADAL" clId="{EA6F91FC-DF38-4F11-B548-F81E13E2520B}" dt="2023-02-10T00:32:06.404" v="252" actId="1076"/>
        <pc:sldMkLst>
          <pc:docMk/>
          <pc:sldMk cId="4080449136" sldId="270"/>
        </pc:sldMkLst>
        <pc:spChg chg="del">
          <ac:chgData name="Pablo Quijano Velasco" userId="3cae6f2e-d49c-4cf4-ae16-52f3483a5ebd" providerId="ADAL" clId="{EA6F91FC-DF38-4F11-B548-F81E13E2520B}" dt="2023-02-09T10:26:32.810" v="201" actId="478"/>
          <ac:spMkLst>
            <pc:docMk/>
            <pc:sldMk cId="4080449136" sldId="270"/>
            <ac:spMk id="2" creationId="{F3DEB5DC-2440-418F-888B-2E27038CDF5F}"/>
          </ac:spMkLst>
        </pc:spChg>
        <pc:spChg chg="del">
          <ac:chgData name="Pablo Quijano Velasco" userId="3cae6f2e-d49c-4cf4-ae16-52f3483a5ebd" providerId="ADAL" clId="{EA6F91FC-DF38-4F11-B548-F81E13E2520B}" dt="2023-02-09T10:26:32.139" v="200" actId="478"/>
          <ac:spMkLst>
            <pc:docMk/>
            <pc:sldMk cId="4080449136" sldId="270"/>
            <ac:spMk id="3" creationId="{67B3772E-4888-466F-AE6B-BC3FC7BBE70A}"/>
          </ac:spMkLst>
        </pc:spChg>
        <pc:picChg chg="add mod">
          <ac:chgData name="Pablo Quijano Velasco" userId="3cae6f2e-d49c-4cf4-ae16-52f3483a5ebd" providerId="ADAL" clId="{EA6F91FC-DF38-4F11-B548-F81E13E2520B}" dt="2023-02-10T00:31:50.364" v="250" actId="1076"/>
          <ac:picMkLst>
            <pc:docMk/>
            <pc:sldMk cId="4080449136" sldId="270"/>
            <ac:picMk id="4" creationId="{7E258619-DC01-4E94-955C-29AFB4D30490}"/>
          </ac:picMkLst>
        </pc:picChg>
        <pc:picChg chg="add mod">
          <ac:chgData name="Pablo Quijano Velasco" userId="3cae6f2e-d49c-4cf4-ae16-52f3483a5ebd" providerId="ADAL" clId="{EA6F91FC-DF38-4F11-B548-F81E13E2520B}" dt="2023-02-10T00:32:06.404" v="252" actId="1076"/>
          <ac:picMkLst>
            <pc:docMk/>
            <pc:sldMk cId="4080449136" sldId="270"/>
            <ac:picMk id="5" creationId="{FC233A32-71E9-4022-B23B-2EC3DA5F0114}"/>
          </ac:picMkLst>
        </pc:picChg>
      </pc:sldChg>
      <pc:sldChg chg="addSp delSp modSp new mod">
        <pc:chgData name="Pablo Quijano Velasco" userId="3cae6f2e-d49c-4cf4-ae16-52f3483a5ebd" providerId="ADAL" clId="{EA6F91FC-DF38-4F11-B548-F81E13E2520B}" dt="2023-02-10T00:31:21.689" v="248" actId="1076"/>
        <pc:sldMkLst>
          <pc:docMk/>
          <pc:sldMk cId="746304558" sldId="271"/>
        </pc:sldMkLst>
        <pc:spChg chg="del">
          <ac:chgData name="Pablo Quijano Velasco" userId="3cae6f2e-d49c-4cf4-ae16-52f3483a5ebd" providerId="ADAL" clId="{EA6F91FC-DF38-4F11-B548-F81E13E2520B}" dt="2023-02-10T00:31:06.880" v="244" actId="478"/>
          <ac:spMkLst>
            <pc:docMk/>
            <pc:sldMk cId="746304558" sldId="271"/>
            <ac:spMk id="2" creationId="{7E1D53B1-7943-491A-A52C-2884CA958195}"/>
          </ac:spMkLst>
        </pc:spChg>
        <pc:spChg chg="del">
          <ac:chgData name="Pablo Quijano Velasco" userId="3cae6f2e-d49c-4cf4-ae16-52f3483a5ebd" providerId="ADAL" clId="{EA6F91FC-DF38-4F11-B548-F81E13E2520B}" dt="2023-02-09T10:26:23.055" v="197" actId="478"/>
          <ac:spMkLst>
            <pc:docMk/>
            <pc:sldMk cId="746304558" sldId="271"/>
            <ac:spMk id="3" creationId="{B76090C9-2614-4383-99E1-193323FDB5C1}"/>
          </ac:spMkLst>
        </pc:spChg>
        <pc:picChg chg="add mod">
          <ac:chgData name="Pablo Quijano Velasco" userId="3cae6f2e-d49c-4cf4-ae16-52f3483a5ebd" providerId="ADAL" clId="{EA6F91FC-DF38-4F11-B548-F81E13E2520B}" dt="2023-02-10T00:31:15.140" v="246" actId="1076"/>
          <ac:picMkLst>
            <pc:docMk/>
            <pc:sldMk cId="746304558" sldId="271"/>
            <ac:picMk id="4" creationId="{0BFEF4FF-761B-46A7-967A-04D38821A541}"/>
          </ac:picMkLst>
        </pc:picChg>
        <pc:picChg chg="add mod">
          <ac:chgData name="Pablo Quijano Velasco" userId="3cae6f2e-d49c-4cf4-ae16-52f3483a5ebd" providerId="ADAL" clId="{EA6F91FC-DF38-4F11-B548-F81E13E2520B}" dt="2023-02-10T00:31:21.689" v="248" actId="1076"/>
          <ac:picMkLst>
            <pc:docMk/>
            <pc:sldMk cId="746304558" sldId="271"/>
            <ac:picMk id="5" creationId="{F00DEEB9-C29C-40EE-BA51-B38892FA82C9}"/>
          </ac:picMkLst>
        </pc:picChg>
      </pc:sldChg>
      <pc:sldChg chg="addSp delSp modSp new mod">
        <pc:chgData name="Pablo Quijano Velasco" userId="3cae6f2e-d49c-4cf4-ae16-52f3483a5ebd" providerId="ADAL" clId="{EA6F91FC-DF38-4F11-B548-F81E13E2520B}" dt="2023-02-10T00:30:32.083" v="243" actId="1076"/>
        <pc:sldMkLst>
          <pc:docMk/>
          <pc:sldMk cId="896224944" sldId="272"/>
        </pc:sldMkLst>
        <pc:spChg chg="del">
          <ac:chgData name="Pablo Quijano Velasco" userId="3cae6f2e-d49c-4cf4-ae16-52f3483a5ebd" providerId="ADAL" clId="{EA6F91FC-DF38-4F11-B548-F81E13E2520B}" dt="2023-02-09T10:20:18.758" v="88" actId="478"/>
          <ac:spMkLst>
            <pc:docMk/>
            <pc:sldMk cId="896224944" sldId="272"/>
            <ac:spMk id="2" creationId="{C0BC6F48-84EB-4E1B-ABE9-6576805ECBC4}"/>
          </ac:spMkLst>
        </pc:spChg>
        <pc:spChg chg="del">
          <ac:chgData name="Pablo Quijano Velasco" userId="3cae6f2e-d49c-4cf4-ae16-52f3483a5ebd" providerId="ADAL" clId="{EA6F91FC-DF38-4F11-B548-F81E13E2520B}" dt="2023-02-09T10:20:19.898" v="89" actId="478"/>
          <ac:spMkLst>
            <pc:docMk/>
            <pc:sldMk cId="896224944" sldId="272"/>
            <ac:spMk id="3" creationId="{72AAE90F-289F-4135-A9E1-5D8DE6A5AAF8}"/>
          </ac:spMkLst>
        </pc:spChg>
        <pc:picChg chg="add mod">
          <ac:chgData name="Pablo Quijano Velasco" userId="3cae6f2e-d49c-4cf4-ae16-52f3483a5ebd" providerId="ADAL" clId="{EA6F91FC-DF38-4F11-B548-F81E13E2520B}" dt="2023-02-10T00:30:25.567" v="241" actId="14100"/>
          <ac:picMkLst>
            <pc:docMk/>
            <pc:sldMk cId="896224944" sldId="272"/>
            <ac:picMk id="4" creationId="{6BE09EE7-2BFB-4C8D-8A0C-B12CBF9F7D0D}"/>
          </ac:picMkLst>
        </pc:picChg>
        <pc:picChg chg="add mod">
          <ac:chgData name="Pablo Quijano Velasco" userId="3cae6f2e-d49c-4cf4-ae16-52f3483a5ebd" providerId="ADAL" clId="{EA6F91FC-DF38-4F11-B548-F81E13E2520B}" dt="2023-02-10T00:30:32.083" v="243" actId="1076"/>
          <ac:picMkLst>
            <pc:docMk/>
            <pc:sldMk cId="896224944" sldId="272"/>
            <ac:picMk id="5" creationId="{4795A60F-26C8-41E8-902D-55FF61F8F07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31E4-3DD6-4532-8C83-F995247CB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A035F-31F6-4DAE-8ACE-6583ADED1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66766-A716-43DD-A67A-202FCE85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D495-9C22-4D93-BE65-921BC8115E58}" type="datetimeFigureOut">
              <a:rPr lang="en-SG" smtClean="0"/>
              <a:t>10/2/2023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F897F-60ED-47DE-85F7-20B84740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B08CA-9872-482A-81C2-99DBE792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F202-FF89-4B56-9E8E-9B8EDA9F46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59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6D3D-8EE9-4539-8D97-7CFDA3A1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8BDA1-81B6-4FD4-B354-8DF5BE260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B32F1-045D-4D67-A5E2-8CE1A487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D495-9C22-4D93-BE65-921BC8115E58}" type="datetimeFigureOut">
              <a:rPr lang="en-SG" smtClean="0"/>
              <a:t>10/2/2023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2A4C-1938-4C9E-B64D-4D92272D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DA74-BF4E-483B-9E36-C9F3BE97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F202-FF89-4B56-9E8E-9B8EDA9F46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183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109DC-412B-415C-AE3D-6A0DA92DB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C5B4-252A-49D7-A2B9-6E7211F75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20F5B-9CE1-4F29-AF4D-D709823D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D495-9C22-4D93-BE65-921BC8115E58}" type="datetimeFigureOut">
              <a:rPr lang="en-SG" smtClean="0"/>
              <a:t>10/2/2023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A0523-8262-41BD-A98B-6EE9CB063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2617F-BA34-49A2-8CFF-31865FF4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F202-FF89-4B56-9E8E-9B8EDA9F46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793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A9A4-BFFC-4800-BBC7-86133158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88CF5-686C-4CCE-A4EC-60DE605C1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8DC52-8BB2-4376-AD09-B0581C622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D495-9C22-4D93-BE65-921BC8115E58}" type="datetimeFigureOut">
              <a:rPr lang="en-SG" smtClean="0"/>
              <a:t>10/2/2023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C57BC-C6C3-4CD6-B886-3098B3EB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32965-5D5E-471B-B1B9-5C2A994C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F202-FF89-4B56-9E8E-9B8EDA9F46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18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BBC7A-8C58-447A-8C52-CF5E49169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C260D-BE6D-4FB3-8B3F-B8CDC839D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C2979-A83C-4C22-AC02-11DCA42C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D495-9C22-4D93-BE65-921BC8115E58}" type="datetimeFigureOut">
              <a:rPr lang="en-SG" smtClean="0"/>
              <a:t>10/2/2023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BE17E-9FBE-41D4-9F4A-64A2C596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5DB5D-D5BE-493E-95AF-A1987E62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F202-FF89-4B56-9E8E-9B8EDA9F46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439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A0CF-CD3A-4F14-81FA-2739D010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74C5A-D784-4131-BEF3-D9B7154D5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6EC0B-5D23-4A4D-B221-37584D467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4B92B-2B60-48DA-BA72-A1329CFD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D495-9C22-4D93-BE65-921BC8115E58}" type="datetimeFigureOut">
              <a:rPr lang="en-SG" smtClean="0"/>
              <a:t>10/2/2023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8502B-697A-47E4-B97F-14CF9FFE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2E798-6AE1-4DB2-A3AA-4836856F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F202-FF89-4B56-9E8E-9B8EDA9F46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59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6A90-14A2-44BD-A737-0D1A78A5D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87C43-EFED-4348-8911-FEBEFBC04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0072A-D7A4-486B-B295-3FC9A53A4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F4AA3-FD05-4A29-BF07-D57D40650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E0FF3-A7B3-4BF6-AE70-9FEEAF12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3234A6-4647-4962-A7DB-E3649097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D495-9C22-4D93-BE65-921BC8115E58}" type="datetimeFigureOut">
              <a:rPr lang="en-SG" smtClean="0"/>
              <a:t>10/2/2023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8A7332-B115-40B4-A4B1-C687BED9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F88DA-A680-4872-A983-A3BF0C7E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F202-FF89-4B56-9E8E-9B8EDA9F46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829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CDDD-3FBE-45AA-ADB1-7EFBD5A0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431DE-88D0-4779-9138-6B9641862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D495-9C22-4D93-BE65-921BC8115E58}" type="datetimeFigureOut">
              <a:rPr lang="en-SG" smtClean="0"/>
              <a:t>10/2/2023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40D04-B41B-4A87-A703-E087943C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0CE03-4091-41A0-9449-D056F02B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F202-FF89-4B56-9E8E-9B8EDA9F46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359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446B8E-AD1B-41D1-B0B6-F54C9333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D495-9C22-4D93-BE65-921BC8115E58}" type="datetimeFigureOut">
              <a:rPr lang="en-SG" smtClean="0"/>
              <a:t>10/2/2023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D55BE7-3034-4FC1-8D43-7ECD4CCF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9B404-386D-4604-B13A-4631AA5F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F202-FF89-4B56-9E8E-9B8EDA9F46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677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C6AD-0427-443C-A98D-B96993AD9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5CF2D-144F-48A7-8401-11FE8799B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B49D8-EDE2-4FC6-AFB1-9879E2833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3FEEA-9BE9-4C41-A926-3EA64625D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D495-9C22-4D93-BE65-921BC8115E58}" type="datetimeFigureOut">
              <a:rPr lang="en-SG" smtClean="0"/>
              <a:t>10/2/2023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CFA57-ADA5-41D4-9658-D4224221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AB1C4-FF1F-4927-9496-6D20BED9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F202-FF89-4B56-9E8E-9B8EDA9F46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299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5B0E-67C6-483C-8EB1-E545D337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B4A054-3364-4FC0-B87A-03D0D7EC6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C2420-BC6A-4FA8-93C4-2F7ADEF02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FBDF1-8F32-4CF0-BA8D-B11EFA6B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D495-9C22-4D93-BE65-921BC8115E58}" type="datetimeFigureOut">
              <a:rPr lang="en-SG" smtClean="0"/>
              <a:t>10/2/2023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0E33F-F532-4ADD-8CCF-558A7448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D62DE-34F3-465E-8001-A118F9CD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F202-FF89-4B56-9E8E-9B8EDA9F46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370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24327-6EF6-4A21-A966-EC97221F0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FEC08-5FDD-455D-AA8E-42EEC9145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E96FA-B9D9-4B9F-AFBB-AE4A89B2F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BD495-9C22-4D93-BE65-921BC8115E58}" type="datetimeFigureOut">
              <a:rPr lang="en-SG" smtClean="0"/>
              <a:t>10/2/2023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35BF0-406D-4EBF-9653-F2C3B95D1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899B2-94E3-4678-BDA5-D42905C93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BF202-FF89-4B56-9E8E-9B8EDA9F46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944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D5C6-FB31-4BEC-9C1C-74DE1756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A9840-65A7-4691-A038-7BFAEF14A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0A118-4F25-4FFC-8C52-E0BF3081E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61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59686736-54FC-46C8-AF31-1D97FC117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77" y="95641"/>
            <a:ext cx="5256000" cy="657000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DA944AE-8A29-40BA-8B88-D8CCD5F27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295" y="95641"/>
            <a:ext cx="5256000" cy="65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32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A16C971-5C60-4A53-9376-1BC9097A1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8" y="209725"/>
            <a:ext cx="5256000" cy="657000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BD604A6-3036-4FF1-A948-243FE4140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280" y="144000"/>
            <a:ext cx="5256000" cy="65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35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D24C9D2-9362-450A-AF8E-15D31E510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37"/>
            <a:ext cx="5256000" cy="657000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158B594-C89E-4227-B908-7A473B8BA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87" y="96037"/>
            <a:ext cx="5256000" cy="65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60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7A15AD68-3610-4E32-BC69-717F1CE70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6" y="131294"/>
            <a:ext cx="5256000" cy="6570000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488CD3E-AFDC-4250-8DC0-AE53B853A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1294"/>
            <a:ext cx="5256000" cy="65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9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24FAE4FF-FC9A-423C-892B-210FCF55E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00"/>
            <a:ext cx="5256000" cy="657000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FBC219A-F203-49BF-8D18-D01180666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673" y="144000"/>
            <a:ext cx="5256000" cy="65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19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chart&#10;&#10;Description automatically generated with medium confidence">
            <a:extLst>
              <a:ext uri="{FF2B5EF4-FFF2-40B4-BE49-F238E27FC236}">
                <a16:creationId xmlns:a16="http://schemas.microsoft.com/office/drawing/2014/main" id="{1A9B4094-71B9-4430-A9E4-2DDB4B50F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8" y="144000"/>
            <a:ext cx="5256000" cy="657000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2162372-41F8-427A-B528-BA40B12E1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884" y="144000"/>
            <a:ext cx="5256000" cy="65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44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50210A2E-C12F-49FF-A958-AA444566E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65" y="144000"/>
            <a:ext cx="5256000" cy="6570000"/>
          </a:xfrm>
          <a:prstGeom prst="rect">
            <a:avLst/>
          </a:prstGeom>
        </p:spPr>
      </p:pic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0A22ED5-3361-454F-9F7B-2BE034326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655" y="164927"/>
            <a:ext cx="5256000" cy="65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2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776B964-61D5-4C01-9963-6189D205C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10" y="227503"/>
            <a:ext cx="5256000" cy="6570000"/>
          </a:xfrm>
          <a:prstGeom prst="rect">
            <a:avLst/>
          </a:prstGeom>
        </p:spPr>
      </p:pic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E372D1C-024E-4AA3-A61E-35A6E4CA3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047" y="227503"/>
            <a:ext cx="5256000" cy="65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2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4BFE-C1C7-4163-BBE8-C61348077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ABFD6-6DBB-4C5B-AE5A-E54FD3E4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9B363-B1BC-4E95-BBDE-6C801B5AB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2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282B-B790-4021-BF92-332382EE7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CF462-ED0B-4AEF-BE83-C62E60604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A8FC22-05BD-4421-A925-D2D2BBE10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2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Chart, scatter chart&#10;&#10;Description automatically generated">
            <a:extLst>
              <a:ext uri="{FF2B5EF4-FFF2-40B4-BE49-F238E27FC236}">
                <a16:creationId xmlns:a16="http://schemas.microsoft.com/office/drawing/2014/main" id="{DD9ACF01-CE9F-4DFB-B94E-2FC2511DA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000"/>
            <a:ext cx="5256000" cy="6570000"/>
          </a:xfrm>
          <a:prstGeom prst="rect">
            <a:avLst/>
          </a:prstGeom>
        </p:spPr>
      </p:pic>
      <p:pic>
        <p:nvPicPr>
          <p:cNvPr id="55" name="Picture 54" descr="Chart, line chart&#10;&#10;Description automatically generated">
            <a:extLst>
              <a:ext uri="{FF2B5EF4-FFF2-40B4-BE49-F238E27FC236}">
                <a16:creationId xmlns:a16="http://schemas.microsoft.com/office/drawing/2014/main" id="{A541C2DD-558A-47B3-A111-0040F868D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690" y="283811"/>
            <a:ext cx="5256000" cy="65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4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8EC1B3F-8995-4C37-B2E7-09BE9FE9F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56000" cy="6570000"/>
          </a:xfrm>
          <a:prstGeom prst="rect">
            <a:avLst/>
          </a:prstGeom>
        </p:spPr>
      </p:pic>
      <p:pic>
        <p:nvPicPr>
          <p:cNvPr id="5" name="Picture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81F352EE-7473-4C0F-BDAC-6D5AC372A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729" y="0"/>
            <a:ext cx="5256000" cy="65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8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BE09EE7-2BFB-4C8D-8A0C-B12CBF9F7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55998" cy="657000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795A60F-26C8-41E8-902D-55FF61F8F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387" y="0"/>
            <a:ext cx="5256000" cy="65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2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BFEF4FF-761B-46A7-967A-04D38821A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00"/>
            <a:ext cx="5256000" cy="657000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00DEEB9-C29C-40EE-BA51-B38892FA8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4000"/>
            <a:ext cx="5256000" cy="65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04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E258619-DC01-4E94-955C-29AFB4D30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41" y="0"/>
            <a:ext cx="5256000" cy="657000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C233A32-71E9-4022-B23B-2EC3DA5F0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336" y="0"/>
            <a:ext cx="5256000" cy="65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4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0F1A708-8437-4722-8F64-AB97F843C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8" y="144000"/>
            <a:ext cx="5256000" cy="657000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2F49DCE-94CE-42C1-9085-BFF9C30C8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950" y="144000"/>
            <a:ext cx="5256000" cy="65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8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Quijano Velasco</dc:creator>
  <cp:lastModifiedBy>Pablo Quijano Velasco</cp:lastModifiedBy>
  <cp:revision>1</cp:revision>
  <dcterms:created xsi:type="dcterms:W3CDTF">2023-02-09T07:55:47Z</dcterms:created>
  <dcterms:modified xsi:type="dcterms:W3CDTF">2023-02-10T00:36:44Z</dcterms:modified>
</cp:coreProperties>
</file>