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5" r:id="rId5"/>
    <p:sldId id="296" r:id="rId6"/>
    <p:sldId id="262" r:id="rId7"/>
    <p:sldId id="263" r:id="rId8"/>
    <p:sldId id="264" r:id="rId9"/>
    <p:sldId id="297" r:id="rId10"/>
    <p:sldId id="298" r:id="rId11"/>
    <p:sldId id="265" r:id="rId12"/>
    <p:sldId id="266" r:id="rId13"/>
    <p:sldId id="267" r:id="rId14"/>
    <p:sldId id="299" r:id="rId15"/>
    <p:sldId id="300" r:id="rId16"/>
    <p:sldId id="268" r:id="rId17"/>
    <p:sldId id="269" r:id="rId18"/>
    <p:sldId id="270" r:id="rId19"/>
    <p:sldId id="301" r:id="rId20"/>
    <p:sldId id="302" r:id="rId21"/>
    <p:sldId id="271" r:id="rId22"/>
    <p:sldId id="272" r:id="rId23"/>
    <p:sldId id="273" r:id="rId24"/>
    <p:sldId id="303" r:id="rId25"/>
    <p:sldId id="304" r:id="rId26"/>
    <p:sldId id="274" r:id="rId27"/>
    <p:sldId id="275" r:id="rId28"/>
    <p:sldId id="276" r:id="rId29"/>
    <p:sldId id="277" r:id="rId30"/>
    <p:sldId id="280" r:id="rId31"/>
    <p:sldId id="282" r:id="rId32"/>
    <p:sldId id="281" r:id="rId33"/>
    <p:sldId id="278" r:id="rId34"/>
    <p:sldId id="283" r:id="rId35"/>
    <p:sldId id="284" r:id="rId36"/>
    <p:sldId id="285" r:id="rId37"/>
    <p:sldId id="286" r:id="rId38"/>
    <p:sldId id="293" r:id="rId39"/>
    <p:sldId id="294" r:id="rId40"/>
    <p:sldId id="287" r:id="rId41"/>
    <p:sldId id="288" r:id="rId42"/>
    <p:sldId id="289" r:id="rId43"/>
    <p:sldId id="291" r:id="rId44"/>
    <p:sldId id="29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5C8319-A1A0-E153-0B8B-C067142351A7}" name="#JHUNJHUNWALA SHIVAM#" initials="#S" userId="S::SHIVAM004@e.ntu.edu.sg::0a123b96-fcd7-4953-885a-90763ea0be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01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99 24575,'-10'-1'0,"-1"0"0,1-1 0,0 0 0,-1-1 0,1 0 0,0 0 0,1-1 0,-1-1 0,-10-6 0,3 3 0,-29-11 0,43 18 0,1 0 0,-1 0 0,0 0 0,0 1 0,0-1 0,0 1 0,1 0 0,-1 0 0,0 0 0,0 0 0,0 0 0,0 1 0,1-1 0,-1 1 0,0 0 0,0 0 0,1 0 0,-1 0 0,-4 3 0,4-2 0,0 1 0,0 0 0,0 0 0,0 0 0,1 0 0,-1 1 0,1-1 0,0 1 0,0-1 0,0 1 0,0 0 0,-1 5 0,-1 8 0,0 0 0,1 0 0,0 0 0,2 1 0,0 22 0,1 8 0,3 93 0,-2-131 0,1 0 0,0 0 0,1 1 0,0-1 0,0-1 0,1 1 0,0-1 0,1 1 0,0-1 0,9 11 0,-12-17 0,1-1 0,0 1 0,0-1 0,1 0 0,-1 0 0,0 0 0,1 0 0,0-1 0,-1 1 0,1-1 0,0 0 0,-1 0 0,1 0 0,0 0 0,6 0 0,9 0 0,38-3 0,-30 0 0,46 2 0,43-2 0,-107 0 0,1 0 0,-1 0 0,0 0 0,0-2 0,0 1 0,0-1 0,-1 0 0,1-1 0,-1 1 0,0-2 0,10-8 0,6-8 0,42-47 0,-64 67 0,5-7 0,-1 0 0,0-1 0,0 1 0,-1-1 0,-1 0 0,1-1 0,-2 1 0,1-1 0,-2 0 0,1 1 0,-1-1 0,-1 0 0,0-1 0,-1 1 0,-1-20 0,0 20 0,0 0 0,0 0 0,-1 1 0,-1-1 0,0 1 0,0-1 0,-1 1 0,-1 0 0,1 0 0,-1 1 0,-1 0 0,0-1 0,0 2 0,-1-1 0,0 1 0,-9-8 0,10 11 0,0 1 0,0 0 0,-1 0 0,0 1 0,1 0 0,-1 0 0,0 0 0,-1 1 0,1 0 0,0 0 0,-8 0 0,-9 0 0,1 1 0,-29 3 0,10 0 0,33-2-273,1 1 0,-1 0 0,0 0 0,-17 6 0,11-2-6553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03.2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260 0 24575,'-8'0'0,"0"1"0,0-1 0,-1 1 0,1 1 0,0 0 0,0 0 0,0 0 0,0 1 0,1 0 0,-1 1 0,1 0 0,0 0 0,0 0 0,0 1 0,0 0 0,1 0 0,0 1 0,0 0 0,0 0 0,1 0 0,-7 11 0,3-4 0,-9 13 0,-22 43 0,35-58 0,0 0 0,1 0 0,1 1 0,-1-1 0,2 1 0,0-1 0,-1 20 0,2-18 0,1 0 0,1 0 0,0 0 0,4 22 0,-3-28 0,0-1 0,1 0 0,-1 1 0,1-1 0,1-1 0,-1 1 0,1 0 0,0-1 0,0 0 0,0 0 0,6 5 0,-1-2 0,1 0 0,0-1 0,0 0 0,0 0 0,1-1 0,0-1 0,0 0 0,0 0 0,1-1 0,-1-1 0,1 0 0,20 3 0,47 14 0,-58-14 0,1 0 0,0-1 0,0-2 0,25 2 0,-43-5 0,0 0 0,-1-1 0,1 1 0,0-1 0,0 0 0,-1 0 0,1 0 0,-1-1 0,1 1 0,-1-1 0,0 0 0,1 0 0,-1 0 0,0 0 0,0-1 0,0 1 0,-1-1 0,1 0 0,-1 1 0,5-7 0,1-5 0,0 0 0,-1 0 0,10-27 0,-5 11 0,-9 23 0,0-1 0,-1 1 0,1-1 0,-1 0 0,-1 0 0,0 0 0,0 0 0,0 0 0,-1 0 0,0 0 0,-1 0 0,0 0 0,0 0 0,-1 1 0,0-1 0,0 0 0,-1 1 0,0-1 0,0 1 0,0 0 0,-1 0 0,-1 0 0,1 0 0,-9-9 0,-70-94 0,77 103 5,0 1 0,-1 0 0,1 0-1,-1 1 1,-1 0 0,1 0 0,-1 0-1,0 1 1,0 0 0,0 1 0,0 0-1,-12-3 1,-24-10-1432,31 9-5399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24575,'-4'0'0,"-1"0"-8191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47 119 24575,'0'0'-8191</inkml:trace>
  <inkml:trace contextRef="#ctx0" brushRef="#br0" timeOffset="1">0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24575,'0'3'0,"0"7"0,0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1 377 24575,'0'-12'0,"0"-4"-8191</inkml:trace>
  <inkml:trace contextRef="#ctx0" brushRef="#br0" timeOffset="0.05">1 1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24575,'0'4'0,"0"2"-8191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24575,'0'-4'0,"-4"-9"0,-1-3-8191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03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46 24575,'-68'-1'0,"-76"2"0,139 0 0,-1 0 0,1 0 0,0 1 0,0-1 0,-1 1 0,1 0 0,0 0 0,1 1 0,-1 0 0,0 0 0,-5 4 0,-3 4 0,1 1 0,-14 16 0,7-7 0,13-13 0,0 0 0,1 1 0,1 0 0,-1-1 0,1 2 0,1-1 0,-1 0 0,-1 13 0,-2 1 0,-2 8 0,2 1 0,1-1 0,2 1 0,1 0 0,1 1 0,5 53 0,-3-83 0,1 1 0,0-1 0,0 0 0,0 1 0,0-1 0,0 0 0,0 1 0,1-1 0,0 0 0,-1 0 0,1 0 0,0-1 0,1 1 0,-1 0 0,0-1 0,1 1 0,0-1 0,-1 0 0,1 0 0,0 0 0,0 0 0,0 0 0,0-1 0,1 1 0,-1-1 0,0 0 0,1 0 0,-1 0 0,0 0 0,5 0 0,9 1 0,1-1 0,-1 0 0,0-1 0,30-4 0,43-13 0,-62 12 0,-20 3 0,0-1 0,-1 0 0,1 0 0,-1 0 0,0-1 0,0 0 0,0 0 0,0 0 0,9-9 0,5-6 0,24-30 0,-15 16 0,-11 9 0,0-1 0,-2-1 0,0 0 0,23-53 0,-25 48 0,-11 24 0,-1 0 0,0 0 0,0-1 0,-1 1 0,0-1 0,0 1 0,0-1 0,-1 0 0,0-12 0,-2 15 0,1-1 0,-1 1 0,0-1 0,-1 1 0,1-1 0,-1 1 0,0 0 0,-1 0 0,1 0 0,-1 0 0,0 0 0,0 1 0,0-1 0,-5-3 0,2 1-124,0 0 0,-1 1 0,0 0 0,0 1 0,-1-1 0,1 1-1,-1 1 1,0-1 0,0 2 0,-11-5 0,4 4-6702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24575,'-4'0'0,"-1"4"0,-1 1-8191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1 24575,'0'4'0,"0"1"-8191</inkml:trace>
  <inkml:trace contextRef="#ctx0" brushRef="#br0" timeOffset="1">0 141 24575,'0'4'0,"0"1"-8191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7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24575,'0'0'-8191</inkml:trace>
  <inkml:trace contextRef="#ctx0" brushRef="#br0" timeOffset="1">47 47 24575,'0'4'0,"4"1"0,2 4 0,3 0 0,1-1-8191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24575,'4'0'0,"5"0"0,2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4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 24575,'4'0'0,"5"0"0,5 0 0,1 0-8191</inkml:trace>
  <inkml:trace contextRef="#ctx0" brushRef="#br0" timeOffset="1">165 52 24575,'4'0'0,"5"-4"0,5-2 0,1-3 0,1-1 0,2-2 0,-2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8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29 276 24575,'0'-8'0,"0"-11"0,0-2-8191</inkml:trace>
  <inkml:trace contextRef="#ctx0" brushRef="#br0" timeOffset="1">29 64 24575,'0'-4'0,"-4"-5"0,-1-5 0,-5-5 0,1 1-8191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10 24575,'-4'0'0,"-5"-4"0,-1-1-8191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5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24 24575,'-4'0'0,"-5"-4"0,-6-1 0,-3 0 0,0 1-8191</inkml:trace>
  <inkml:trace contextRef="#ctx0" brushRef="#br0" timeOffset="1">0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24575,'-4'0'0,"-1"0"-8191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47 119 24575,'0'0'-8191</inkml:trace>
  <inkml:trace contextRef="#ctx0" brushRef="#br0" timeOffset="1">0 1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24575,'0'3'0,"0"7"0,0 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1 377 24575,'0'-12'0,"0"-4"-8191</inkml:trace>
  <inkml:trace contextRef="#ctx0" brushRef="#br0" timeOffset="0.05">1 1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24575,'0'4'0,"0"2"-8191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24575,'0'-4'0,"-4"-9"0,-1-3-8191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1:39.5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160 12 24575,'-71'-9'0,"71"9"0,-8 0 0,-1 0 0,1 1 0,-1 0 0,-14 3 0,21-3 0,1-1 0,-1 1 0,0-1 0,1 1 0,-1 0 0,1-1 0,-1 1 0,1 0 0,0 0 0,-1 0 0,1 0 0,0 1 0,-1-1 0,1 0 0,0 0 0,0 1 0,0-1 0,0 0 0,1 1 0,-1-1 0,0 1 0,0 0 0,1-1 0,-1 1 0,1-1 0,0 1 0,-1 0 0,1-1 0,0 1 0,0 0 0,0 3 0,1-3 0,-1 0 0,1 0 0,0 0 0,0 0 0,0 0 0,0 0 0,0 0 0,1 0 0,-1-1 0,3 4 0,9 15 0,-6 3 0,-6-18 0,0 0 0,1 0 0,-1-1 0,1 1 0,0-1 0,0 1 0,5 7 0,4 3 0,-4-5 0,0 0 0,1 0 0,0-1 0,18 16 0,-23-24 0,0 0 0,1 0 0,-1 0 0,0 0 0,0-1 0,0 0 0,1 1 0,-1-1 0,5-1 0,10 2 0,-5 1 0,-6 0 0,1 0 0,0-1 0,-1 0 0,1 0 0,0-1 0,0 0 0,-1-1 0,1 1 0,0-2 0,-1 1 0,1-1 0,7-2 0,-5 0 0,-6 2 0,1 0 0,-1 0 0,1 0 0,-1 0 0,0-1 0,6-4 0,-9 5 0,1 1 0,-1-1 0,0 0 0,1 0 0,-1 0 0,0 0 0,0 0 0,-1 0 0,1 0 0,0 0 0,-1 0 0,1 0 0,-1-1 0,0 1 0,1 0 0,-1 0 0,0-4 0,0 4 0,0-9 0,0-1 0,-1 1 0,0-1 0,0 1 0,-4-12 0,4 19 0,-1 1 0,1 0 0,-1-1 0,1 1 0,-1 0 0,0 0 0,0 0 0,-1 0 0,1 1 0,-1-1 0,1 1 0,-1-1 0,0 1 0,0 0 0,0 0 0,0 0 0,0 0 0,0 1 0,0-1 0,-5-1 0,-4-1 0,-13-5 0,0 0 0,0 2 0,-28-5 0,21 6-1365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1:44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82 24575,'-2'-2'0,"-1"-1"0,0 0 0,0 1 0,0-1 0,0 1 0,0 0 0,-5-3 0,5 4 0,-7-7 0,-1 2 0,0-1 0,-1 1 0,1 1 0,-1 0 0,0 1 0,-1 0 0,1 1 0,-1 0 0,1 1 0,-1 1 0,-15-1 0,7 1 0,16 0 0,-1 1 0,0 0 0,0 0 0,1 0 0,-1 0 0,0 1 0,-8 2 0,12-2 0,1 1 0,-1-1 0,1 0 0,-1 1 0,1-1 0,-1 1 0,1 0 0,0-1 0,0 1 0,0 0 0,0 0 0,0 0 0,0 0 0,1 0 0,-1 0 0,1 0 0,-1 0 0,1 0 0,0 0 0,0 0 0,0 3 0,-1 0 0,1 0 0,0 0 0,1 0 0,-1 0 0,1 0 0,0 0 0,3 9 0,23 46 0,-17-33 0,-10-25 0,1 0 0,0 1 0,-1-1 0,1 0 0,0 0 0,0 0 0,0 1 0,0-1 0,1 0 0,-1 0 0,0-1 0,1 1 0,0 0 0,-1 0 0,1-1 0,0 1 0,0-1 0,0 1 0,2 0 0,7 5 0,1-1 0,-1 0 0,1 0 0,1-2 0,-1 1 0,1-1 0,-1-1 0,19 2 0,-13-3 0,-10-1 0,1 0 0,-1-1 0,0 0 0,0 0 0,9-2 0,-15 1 0,1 1 0,0-1 0,-1 0 0,1 0 0,-1-1 0,1 1 0,-1 0 0,0-1 0,1 0 0,-1 1 0,0-1 0,0 0 0,0 0 0,0 0 0,0 0 0,-1-1 0,1 1 0,2-5 0,0 1 0,-1-1 0,0 0 0,0 0 0,0 0 0,2-11 0,-5 15 0,1 0 0,-1 0 0,0-1 0,0 1 0,0 0 0,-1 0 0,1 0 0,-1-1 0,0 1 0,0 0 0,0 0 0,0 0 0,0 0 0,-1 1 0,-2-5 0,1 2 19,-1 0 1,0 0-1,0 1 0,-8-7 0,-1-1-1480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4:57.56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266 15 24575,'-54'-1'0,"-60"2"0,109 0 0,1 0 0,-1 0 0,0 0 0,1 1 0,-1 0 0,1-1 0,-1 2 0,1-1 0,0 0 0,0 1 0,0 0 0,0 0 0,0 0 0,1 1 0,-1-1 0,1 1 0,0 0 0,0-1 0,0 1 0,1 1 0,-1-1 0,1 0 0,0 1 0,0-1 0,1 1 0,-1 0 0,1-1 0,0 1 0,0 0 0,1 5 0,0-5 0,1 1 0,0-1 0,0 1 0,0-1 0,1 1 0,0-1 0,0 0 0,0 0 0,1 0 0,-1 0 0,1 0 0,1 0 0,-1-1 0,6 6 0,5 5 0,2-1 0,25 19 0,-24-20 0,-7-6 0,1-1 0,-1-1 0,1 1 0,1-2 0,-1 1 0,0-2 0,21 5 0,-31-8 0,17 4 0,0-2 0,0 0 0,0-1 0,26-1 0,-39-1 0,0 0 0,0 0 0,0 0 0,0 0 0,0-1 0,0 0 0,0 0 0,0 0 0,-1-1 0,1 0 0,-1 1 0,0-1 0,0-1 0,0 1 0,0-1 0,0 1 0,-1-1 0,0 0 0,0-1 0,4-4 0,-5 5 0,0 0 0,0 0 0,0 0 0,0 0 0,-1 0 0,1 0 0,-1 0 0,0 0 0,0-1 0,-1 1 0,1-1 0,-1 1 0,0 0 0,0-1 0,-1 1 0,1 0 0,-2-7 0,-1 5 0,1 1 0,-1-1 0,0 0 0,0 1 0,0 0 0,-1 0 0,0 0 0,0 0 0,0 0 0,-1 1 0,-7-6 0,-8-7 0,-29-32 0,43 44 17,1 1 0,-1-1 0,0 1 0,0 1 0,0-1 0,0 1 0,0 0 0,-1 0 0,-10-2 0,-18-9-1552,30 11-5291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5:47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267 1 24575,'-7'1'0,"0"0"0,0 1 0,0 0 0,1 1 0,-1-1 0,1 1 0,0 0 0,-1 1 0,-8 6 0,-15 8 0,27-16 0,-13 5 0,1 0 0,1 2 0,-14 10 0,23-16 0,1 1 0,-1 0 0,1 0 0,0 1 0,1-1 0,-1 1 0,1 0 0,0 0 0,0 0 0,1 0 0,-1 1 0,-1 7 0,-7 23 0,2 0 0,-6 50 0,13-75 0,1-1 0,1 0 0,-1 1 0,2-1 0,-1 1 0,2-1 0,-1 0 0,1 0 0,1 0 0,0 0 0,0 0 0,1 0 0,0-1 0,1 1 0,0-1 0,6 9 0,-1-7 0,0-1 0,1 0 0,0 0 0,0-1 0,1 0 0,0-1 0,16 8 0,-19-11 0,-3-2 0,-1 0 0,1-1 0,0 0 0,0 0 0,0-1 0,0 0 0,0 1 0,12-1 0,55-3 0,-31 0 0,-35 2 0,-1 0 0,0 0 0,0-1 0,0 1 0,0-1 0,0-1 0,0 1 0,0-1 0,-1 0 0,1 0 0,0-1 0,-1 0 0,0 0 0,0 0 0,0 0 0,0-1 0,0 0 0,0 0 0,-1 0 0,0-1 0,0 1 0,5-8 0,-4 3 0,0-1 0,0 1 0,-1-1 0,-1 0 0,5-18 0,6-55 0,-13 75 0,2-23 0,-1-1 0,-1 1 0,-4-34 0,2 61 0,0 0 0,0-1 0,0 1 0,-1 0 0,1 0 0,-1-1 0,0 1 0,0 1 0,-1-1 0,1 0 0,-5-5 0,-3-2 0,-24-21 0,10 10 0,13 13 0,-1 1 0,0 0 0,-1 0 0,1 1 0,-24-9 0,19 9 0,4 1-227,0 1-1,-1 1 1,1 0-1,-1 0 1,-14-1-1,14 4-6598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0:50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71 24575,'-29'2'0,"1"1"0,0 1 0,0 2 0,-30 9 0,51-12 0,1 1 0,-1-1 0,0 1 0,1 0 0,0 1 0,0 0 0,0 0 0,1 0 0,-1 0 0,1 1 0,1 0 0,-1 0 0,-6 13 0,8-15 0,1 1 0,1-1 0,-1 0 0,0 1 0,1-1 0,0 1 0,0 0 0,1-1 0,-1 8 0,3 47 0,0-25 0,-3-8 0,0-16 0,1 0 0,0 0 0,1 0 0,0 0 0,3 13 0,-4-21 0,1 0 0,0 1 0,0-1 0,0 0 0,0 1 0,1-1 0,-1 0 0,1 0 0,-1 0 0,1 0 0,-1 0 0,1-1 0,0 1 0,0 0 0,0-1 0,0 1 0,0-1 0,1 0 0,-1 0 0,0 0 0,0 0 0,1 0 0,-1 0 0,1-1 0,-1 1 0,4 0 0,22 1 0,0-1 0,0-1 0,31-5 0,-35 1 0,0-1 0,0 0 0,-1-2 0,36-16 0,-52 20 0,0-2 0,0 1 0,0-1 0,0 0 0,-1 0 0,0 0 0,0-1 0,7-9 0,-4 3 0,0 0 0,0-1 0,11-22 0,-14 19 0,-1 0 0,0 0 0,-1-1 0,-1 0 0,0 1 0,0-28 0,-3 41 0,0 0 0,0 0 0,0-1 0,-1 1 0,1 0 0,-1 0 0,0 0 0,0 0 0,0 0 0,0 0 0,-1 0 0,1 0 0,-1 1 0,0-1 0,-2-3 0,-3-1 0,0 0 0,0 0 0,-14-9 0,-11-11 0,27 23 26,1 1 1,-1-1-1,0 1 0,0-1 0,0 1 1,-1 1-1,1-1 0,0 1 0,-1 0 0,0 0 1,0 0-1,-6 0 0,-7 0-538,0 0 0,-28 2 1,43 0 340,-8 1-6655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2.0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552 86 24575,'-3'-1'0,"0"0"0,1 0 0,-1-1 0,0 1 0,1-1 0,-1 1 0,1-1 0,-5-4 0,-9-5 0,-5 1 0,-1 2 0,0 0 0,0 1 0,-1 1 0,-25-3 0,1 4 0,-71 1 0,109 4 0,0 1 0,1 0 0,-1 0 0,1 1 0,0 0 0,-1 0 0,1 1 0,0 0 0,0 1 0,1-1 0,-1 2 0,1-1 0,-13 11 0,15-11 0,0 1 0,0 0 0,0 0 0,1 1 0,-1-1 0,2 1 0,-1 0 0,0 0 0,1 0 0,0 1 0,1-1 0,-1 1 0,1-1 0,1 1 0,-1 0 0,1 0 0,0 10 0,0 0 0,1 0 0,4 29 0,-2-38 0,-1-1 0,1 0 0,1 0 0,0 0 0,0 0 0,0 0 0,0 0 0,8 9 0,-7-10 0,0-1 0,0 0 0,0 0 0,1 0 0,0 0 0,0-1 0,0 0 0,1 0 0,8 5 0,-10-7 0,0-1 0,0 1 0,0-1 0,0 0 0,0-1 0,1 1 0,-1-1 0,0 1 0,0-1 0,0-1 0,1 1 0,-1 0 0,0-1 0,0 0 0,0 0 0,5-2 0,25-7 0,53-7 0,24-7 0,-58 13 0,-45 10 0,0 0 0,0 0 0,0-1 0,0 0 0,-1-1 0,1 1 0,-1-1 0,1-1 0,10-6 0,-9 4 0,-1-1 0,0 1 0,0-2 0,-1 1 0,0-1 0,0 0 0,8-13 0,-12 16 0,-1 1 0,0-1 0,0 0 0,0 0 0,0 0 0,-1 0 0,0 0 0,0 0 0,0 0 0,0 0 0,-1 0 0,0-1 0,0 1 0,-1 0 0,1 0 0,-1 0 0,-2-7 0,1 8-54,0-1-1,0 1 0,-1 0 1,1 0-1,-1 0 1,0 0-1,0 0 0,0 1 1,-1-1-1,1 1 1,-1 0-1,0 0 0,0 0 1,0 1-1,0-1 0,0 1 1,0 0-1,-1 0 1,1 0-1,-1 1 0,0 0 1,1 0-1,-1 0 1,-5 0-1,-3 0-6771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5.0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356 32 24575,'-1'-1'0,"0"0"0,1 0 0,-1 0 0,0 0 0,0 0 0,0 0 0,0 0 0,0 0 0,0 1 0,0-1 0,0 0 0,0 1 0,0-1 0,0 0 0,0 1 0,0 0 0,-1-1 0,0 1 0,-25-9 0,7 5 0,-1 2 0,0 0 0,0 1 0,0 2 0,-27 2 0,40-1 0,0-1 0,1 1 0,-1 0 0,1 1 0,-1 0 0,1 0 0,0 1 0,0-1 0,1 2 0,-1-1 0,1 1 0,0 0 0,0 0 0,0 1 0,1-1 0,-1 1 0,2 0 0,-1 1 0,1-1 0,0 1 0,0 0 0,0 0 0,1 1 0,0-1 0,1 0 0,0 1 0,0 0 0,1-1 0,-2 14 0,3-14 0,-1 0 0,2 1 0,-1-1 0,1 0 0,0 0 0,3 14 0,-3-19 0,0 0 0,1 0 0,-1 0 0,0 0 0,1 0 0,-1 0 0,1 0 0,0 0 0,-1-1 0,1 1 0,0-1 0,0 1 0,0-1 0,0 0 0,1 1 0,-1-1 0,0 0 0,0-1 0,1 1 0,-1 0 0,0-1 0,1 1 0,-1-1 0,3 0 0,23 3 0,0-2 0,32-3 0,-4 1 0,-50 0 17,1 0 0,-1 0 0,0-1 1,0 1-1,-1-1 0,1-1 0,0 1 0,-1-1 0,1 0 0,-1 0 0,0-1 0,0 1 0,0-1 0,0 0 0,-1-1 0,0 1 0,0-1 0,0 0 1,5-8-1,-5 8-112,0-1 0,0 0 0,-1 0 0,0-1 1,0 1-1,-1 0 0,0-1 0,0 0 0,0 0 0,-1 1 1,0-1-1,0 0 0,0 0 0,-1 0 0,0 0 1,-1 0-1,-1-8 0,-1 5-6731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19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321 70 24575,'-12'0'0,"-1"0"0,-1 0 0,-17-3 0,26 2 0,0-1 0,0 1 0,0-1 0,0 0 0,0 0 0,0 0 0,1-1 0,-1 1 0,-5-6 0,3 3 0,0-1 0,0 1 0,-1 1 0,1-1 0,-1 1 0,-14-5 0,18 8 0,1 0 0,0 1 0,0-1 0,0 1 0,-1 0 0,1 0 0,0 0 0,-1 0 0,1 0 0,0 1 0,0 0 0,-1-1 0,1 1 0,0 0 0,0 1 0,0-1 0,0 0 0,0 1 0,0 0 0,-4 3 0,2-1 0,0 1 0,0-1 0,1 1 0,0 0 0,0 0 0,0 1 0,0-1 0,1 1 0,0 0 0,0 0 0,1 0 0,-1 0 0,1 0 0,1 0 0,-2 10 0,0 6 0,2 1 0,0 0 0,3 25 0,0 3 0,-2-48 0,0-1 0,0 0 0,0 0 0,0 0 0,0 0 0,0 0 0,1 1 0,-1-1 0,1 0 0,0 0 0,0 0 0,-1 0 0,1 0 0,0 0 0,1-1 0,-1 1 0,0 0 0,0 0 0,1-1 0,-1 1 0,3 1 0,0-1 0,-1-1 0,1 1 0,-1-1 0,1 0 0,0 0 0,-1 0 0,1 0 0,0-1 0,0 0 0,0 0 0,5 0 0,15 0 0,96-4 0,-113 3 0,-1 0 0,1-1 0,-1 0 0,1 0 0,-1-1 0,0 1 0,6-5 0,41-26 0,-46 27 0,-5 5 0,1-1 0,-1-1 0,0 1 0,0 0 0,-1 0 0,1-1 0,0 1 0,-1-1 0,1 1 0,-1-1 0,0 0 0,0 0 0,0 0 0,0 1 0,0-1 0,-1 0 0,1-4 0,0-7 0,0 0 0,-3-21 0,1 13 0,1 19 25,0 0-1,0 0 0,-1 0 1,1 0-1,-1 0 1,0 0-1,0 0 0,0 0 1,0 0-1,0 0 0,0 0 1,-1 1-1,-3-6 1,2 5-215,-1 0 0,1-1 1,-1 2-1,0-1 0,0 0 1,0 1-1,0-1 1,-6-1-1,-3-2-6636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22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40 24575,'-22'-1'0,"-1"-1"0,1-1 0,-38-11 0,27 6 0,2 3 0,0 2 0,0 0 0,0 2 0,-57 6 0,80-4 0,0 1 0,1 0 0,-1 0 0,0 1 0,1 0 0,-1 0 0,1 0 0,0 1 0,0 1 0,1-1 0,-1 1 0,-11 11 0,0 2 0,1 1 0,-26 36 0,39-49 0,0 1 0,1-1 0,0 1 0,0 0 0,0-1 0,1 1 0,0 1 0,0-1 0,0 0 0,1 0 0,1 1 0,-1-1 0,1 0 0,1 14 0,0-16 0,0 0 0,0 0 0,0 0 0,0 0 0,1 0 0,0-1 0,0 1 0,0-1 0,0 1 0,1-1 0,0 0 0,0 0 0,0 0 0,0 0 0,0-1 0,1 1 0,0-1 0,0 0 0,0 0 0,0 0 0,0-1 0,7 4 0,7 1 0,1-1 0,-1-1 0,1 0 0,0-2 0,30 3 0,-8-5 0,65-5 0,-101 3 0,1 0 0,0-1 0,-1 1 0,0-1 0,1-1 0,-1 1 0,0-1 0,0 0 0,0 0 0,-1 0 0,8-7 0,7-7 0,21-24 0,-28 27 0,-1 2 0,0 0 0,15-25 0,-22 31 0,-1 0 0,0-1 0,0 1 0,-1-1 0,0 0 0,0 1 0,0-1 0,1-14 0,-3 21 1,1-9-196,0 0-1,-1-1 1,0 1 0,-1 0 0,0 0 0,-2-10 0,-1 7-6631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49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260 118 24575,'0'1'0,"0"0"0,-1 0 0,1 0 0,-1 0 0,1 0 0,-1 0 0,1 0 0,-1 0 0,0 0 0,1-1 0,-1 1 0,0 0 0,0 0 0,1-1 0,-1 1 0,0-1 0,-2 2 0,-21 12 0,14-9 0,-81 57 0,50-32 0,36-27 0,1 0 0,0 0 0,0 0 0,0 1 0,0 0 0,0 0 0,1 0 0,0 0 0,-1 0 0,2 1 0,-1-1 0,0 1 0,1 0 0,0-1 0,0 1 0,0 0 0,1 1 0,-1 4 0,-5 21 0,1 1 0,1-1 0,1 40 0,3-61 0,2 1 0,-1-1 0,1 1 0,5 18 0,-5-25 0,1 0 0,-1-1 0,1 1 0,0 0 0,0 0 0,1-1 0,-1 1 0,1-1 0,-1 0 0,1 0 0,0 0 0,1 0 0,-1 0 0,7 4 0,0-1 0,1-1 0,0 0 0,-1 0 0,2-1 0,-1-1 0,1 1 0,-1-2 0,20 3 0,7-3 0,52-3 0,-38 0 0,-38 0 0,-1 0 0,0-1 0,0 0 0,0-1 0,0-1 0,0 0 0,0-1 0,-1 0 0,14-8 0,-8 3 0,-1-1 0,-1-1 0,0-1 0,-1 0 0,20-21 0,-29 27 0,0-1 0,-1 0 0,0 0 0,0 0 0,-1-1 0,0 1 0,0-1 0,-1 0 0,-1-1 0,1 1 0,-1 0 0,1-14 0,-1-13 0,-3-72 0,-2 43 0,3 58 0,0 0 0,-1 0 0,0 0 0,0 0 0,0 1 0,-1-1 0,0 1 0,-1-1 0,1 1 0,-1-1 0,-1 1 0,1 0 0,-7-7 0,5 6 0,-2 0 0,1 1 0,-1 0 0,0 0 0,0 1 0,0 0 0,-1 0 0,0 1 0,-16-7 0,7 4-341,0 0 0,-1 2-1,-22-4 1,20 6-6485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0:50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71 24575,'-29'2'0,"1"1"0,0 1 0,0 2 0,-30 9 0,51-12 0,1 1 0,-1-1 0,0 1 0,1 0 0,0 1 0,0 0 0,0 0 0,1 0 0,-1 0 0,1 1 0,1 0 0,-1 0 0,-6 13 0,8-15 0,1 1 0,1-1 0,-1 0 0,0 1 0,1-1 0,0 1 0,0 0 0,1-1 0,-1 8 0,3 47 0,0-25 0,-3-8 0,0-16 0,1 0 0,0 0 0,1 0 0,0 0 0,3 13 0,-4-21 0,1 0 0,0 1 0,0-1 0,0 0 0,0 1 0,1-1 0,-1 0 0,1 0 0,-1 0 0,1 0 0,-1 0 0,1-1 0,0 1 0,0 0 0,0-1 0,0 1 0,0-1 0,1 0 0,-1 0 0,0 0 0,0 0 0,1 0 0,-1 0 0,1-1 0,-1 1 0,4 0 0,22 1 0,0-1 0,0-1 0,31-5 0,-35 1 0,0-1 0,0 0 0,-1-2 0,36-16 0,-52 20 0,0-2 0,0 1 0,0-1 0,0 0 0,-1 0 0,0 0 0,0-1 0,7-9 0,-4 3 0,0 0 0,0-1 0,11-22 0,-14 19 0,-1 0 0,0 0 0,-1-1 0,-1 0 0,0 1 0,0-28 0,-3 41 0,0 0 0,0 0 0,0-1 0,-1 1 0,1 0 0,-1 0 0,0 0 0,0 0 0,0 0 0,0 0 0,-1 0 0,1 0 0,-1 1 0,0-1 0,-2-3 0,-3-1 0,0 0 0,0 0 0,-14-9 0,-11-11 0,27 23 26,1 1 1,-1-1-1,0 1 0,0-1 0,0 1 1,-1 1-1,1-1 0,0 1 0,-1 0 0,0 0 1,0 0-1,-6 0 0,-7 0-538,0 0 0,-28 2 1,43 0 340,-8 1-6655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2.0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552 86 24575,'-3'-1'0,"0"0"0,1 0 0,-1-1 0,0 1 0,1-1 0,-1 1 0,1-1 0,-5-4 0,-9-5 0,-5 1 0,-1 2 0,0 0 0,0 1 0,-1 1 0,-25-3 0,1 4 0,-71 1 0,109 4 0,0 1 0,1 0 0,-1 0 0,1 1 0,0 0 0,-1 0 0,1 1 0,0 0 0,0 1 0,1-1 0,-1 2 0,1-1 0,-13 11 0,15-11 0,0 1 0,0 0 0,0 0 0,1 1 0,-1-1 0,2 1 0,-1 0 0,0 0 0,1 0 0,0 1 0,1-1 0,-1 1 0,1-1 0,1 1 0,-1 0 0,1 0 0,0 10 0,0 0 0,1 0 0,4 29 0,-2-38 0,-1-1 0,1 0 0,1 0 0,0 0 0,0 0 0,0 0 0,0 0 0,8 9 0,-7-10 0,0-1 0,0 0 0,0 0 0,1 0 0,0 0 0,0-1 0,0 0 0,1 0 0,8 5 0,-10-7 0,0-1 0,0 1 0,0-1 0,0 0 0,0-1 0,1 1 0,-1-1 0,0 1 0,0-1 0,0-1 0,1 1 0,-1 0 0,0-1 0,0 0 0,0 0 0,5-2 0,25-7 0,53-7 0,24-7 0,-58 13 0,-45 10 0,0 0 0,0 0 0,0-1 0,0 0 0,-1-1 0,1 1 0,-1-1 0,1-1 0,10-6 0,-9 4 0,-1-1 0,0 1 0,0-2 0,-1 1 0,0-1 0,0 0 0,8-13 0,-12 16 0,-1 1 0,0-1 0,0 0 0,0 0 0,0 0 0,-1 0 0,0 0 0,0 0 0,0 0 0,0 0 0,-1 0 0,0-1 0,0 1 0,-1 0 0,1 0 0,-1 0 0,-2-7 0,1 8-54,0-1-1,0 1 0,-1 0 1,1 0-1,-1 0 1,0 0-1,0 0 0,0 1 1,-1-1-1,1 1 1,-1 0-1,0 0 0,0 0 1,0 1-1,0-1 0,0 1 1,0 0-1,-1 0 1,1 0-1,-1 1 0,0 0 1,1 0-1,-1 0 1,-5 0-1,-3 0-6771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5.0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356 32 24575,'-1'-1'0,"0"0"0,1 0 0,-1 0 0,0 0 0,0 0 0,0 0 0,0 0 0,0 0 0,0 1 0,0-1 0,0 0 0,0 1 0,0-1 0,0 0 0,0 1 0,0 0 0,-1-1 0,0 1 0,-25-9 0,7 5 0,-1 2 0,0 0 0,0 1 0,0 2 0,-27 2 0,40-1 0,0-1 0,1 1 0,-1 0 0,1 1 0,-1 0 0,1 0 0,0 1 0,0-1 0,1 2 0,-1-1 0,1 1 0,0 0 0,0 0 0,0 1 0,1-1 0,-1 1 0,2 0 0,-1 1 0,1-1 0,0 1 0,0 0 0,0 0 0,1 1 0,0-1 0,1 0 0,0 1 0,0 0 0,1-1 0,-2 14 0,3-14 0,-1 0 0,2 1 0,-1-1 0,1 0 0,0 0 0,3 14 0,-3-19 0,0 0 0,1 0 0,-1 0 0,0 0 0,1 0 0,-1 0 0,1 0 0,0 0 0,-1-1 0,1 1 0,0-1 0,0 1 0,0-1 0,0 0 0,1 1 0,-1-1 0,0 0 0,0-1 0,1 1 0,-1 0 0,0-1 0,1 1 0,-1-1 0,3 0 0,23 3 0,0-2 0,32-3 0,-4 1 0,-50 0 17,1 0 0,-1 0 0,0-1 1,0 1-1,-1-1 0,1-1 0,0 1 0,-1-1 0,1 0 0,-1 0 0,0-1 0,0 1 0,0-1 0,0 0 0,-1-1 0,0 1 0,0-1 0,0 0 1,5-8-1,-5 8-112,0-1 0,0 0 0,-1 0 0,0-1 1,0 1-1,-1 0 0,0-1 0,0 0 0,0 0 0,-1 1 1,0-1-1,0 0 0,0 0 0,-1 0 0,0 0 1,-1 0-1,-1-8 0,-1 5-6731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19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321 70 24575,'-12'0'0,"-1"0"0,-1 0 0,-17-3 0,26 2 0,0-1 0,0 1 0,0-1 0,0 0 0,0 0 0,0 0 0,1-1 0,-1 1 0,-5-6 0,3 3 0,0-1 0,0 1 0,-1 1 0,1-1 0,-1 1 0,-14-5 0,18 8 0,1 0 0,0 1 0,0-1 0,0 1 0,-1 0 0,1 0 0,0 0 0,-1 0 0,1 0 0,0 1 0,0 0 0,-1-1 0,1 1 0,0 0 0,0 1 0,0-1 0,0 0 0,0 1 0,0 0 0,-4 3 0,2-1 0,0 1 0,0-1 0,1 1 0,0 0 0,0 0 0,0 1 0,0-1 0,1 1 0,0 0 0,0 0 0,1 0 0,-1 0 0,1 0 0,1 0 0,-2 10 0,0 6 0,2 1 0,0 0 0,3 25 0,0 3 0,-2-48 0,0-1 0,0 0 0,0 0 0,0 0 0,0 0 0,0 0 0,1 1 0,-1-1 0,1 0 0,0 0 0,0 0 0,-1 0 0,1 0 0,0 0 0,1-1 0,-1 1 0,0 0 0,0 0 0,1-1 0,-1 1 0,3 1 0,0-1 0,-1-1 0,1 1 0,-1-1 0,1 0 0,0 0 0,-1 0 0,1 0 0,0-1 0,0 0 0,0 0 0,5 0 0,15 0 0,96-4 0,-113 3 0,-1 0 0,1-1 0,-1 0 0,1 0 0,-1-1 0,0 1 0,6-5 0,41-26 0,-46 27 0,-5 5 0,1-1 0,-1-1 0,0 1 0,0 0 0,-1 0 0,1-1 0,0 1 0,-1-1 0,1 1 0,-1-1 0,0 0 0,0 0 0,0 0 0,0 1 0,0-1 0,-1 0 0,1-4 0,0-7 0,0 0 0,-3-21 0,1 13 0,1 19 25,0 0-1,0 0 0,-1 0 1,1 0-1,-1 0 1,0 0-1,0 0 0,0 0 1,0 0-1,0 0 0,0 0 1,-1 1-1,-3-6 1,2 5-215,-1 0 0,1-1 1,-1 2-1,0-1 0,0 0 1,0 1-1,0-1 1,-6-1-1,-3-2-6636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22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40 24575,'-22'-1'0,"-1"-1"0,1-1 0,-38-11 0,27 6 0,2 3 0,0 2 0,0 0 0,0 2 0,-57 6 0,80-4 0,0 1 0,1 0 0,-1 0 0,0 1 0,1 0 0,-1 0 0,1 0 0,0 1 0,0 1 0,1-1 0,-1 1 0,-11 11 0,0 2 0,1 1 0,-26 36 0,39-49 0,0 1 0,1-1 0,0 1 0,0 0 0,0-1 0,1 1 0,0 1 0,0-1 0,0 0 0,1 0 0,1 1 0,-1-1 0,1 0 0,1 14 0,0-16 0,0 0 0,0 0 0,0 0 0,0 0 0,1 0 0,0-1 0,0 1 0,0-1 0,0 1 0,1-1 0,0 0 0,0 0 0,0 0 0,0 0 0,0-1 0,1 1 0,0-1 0,0 0 0,0 0 0,0 0 0,0-1 0,7 4 0,7 1 0,1-1 0,-1-1 0,1 0 0,0-2 0,30 3 0,-8-5 0,65-5 0,-101 3 0,1 0 0,0-1 0,-1 1 0,0-1 0,1-1 0,-1 1 0,0-1 0,0 0 0,0 0 0,-1 0 0,8-7 0,7-7 0,21-24 0,-28 27 0,-1 2 0,0 0 0,15-25 0,-22 31 0,-1 0 0,0-1 0,0 1 0,-1-1 0,0 0 0,0 1 0,0-1 0,1-14 0,-3 21 1,1-9-196,0 0-1,-1-1 1,0 1 0,-1 0 0,0 0 0,-2-10 0,-1 7-6631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7:42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284 16 24575,'-69'-1'0,"-76"2"0,143-1 0,-1 1 0,1-1 0,-1 1 0,1-1 0,-1 1 0,1 0 0,0 0 0,-1 0 0,1 0 0,0 1 0,0-1 0,-1 0 0,1 1 0,0 0 0,1-1 0,-5 5 0,4-2 0,-1 0 0,0 0 0,1 0 0,0 1 0,0-1 0,0 1 0,0 0 0,0 6 0,-2 8 0,2 0 0,0 0 0,2 29 0,0-40 0,0-5 0,0 1 0,1-1 0,-1 0 0,1 1 0,-1-1 0,1 0 0,0 1 0,0-1 0,0 0 0,1 0 0,-1 0 0,1 0 0,-1 0 0,5 4 0,-3-4 0,0 0 0,1 0 0,-1 0 0,1 0 0,0-1 0,0 0 0,0 0 0,0 0 0,0 0 0,7 1 0,6 3 0,2 1 0,-1-2 0,1 0 0,0-1 0,0 0 0,32 1 0,-9-4 0,-17 0 0,52-4 0,-71 2 0,1 0 0,-1-1 0,0 1 0,1-1 0,-1 0 0,0 0 0,0-1 0,-1 0 0,1 0 0,0 0 0,-1-1 0,10-8 0,-12 9 0,1-1 0,0 0 0,-1 0 0,0 0 0,0-1 0,0 1 0,-1-1 0,1 1 0,-1-1 0,0 0 0,-1 0 0,1 0 0,-1 0 0,0 0 0,0 0 0,0 0 0,-1-1 0,0 1 0,-1-9 0,1 6 0,-1 0 0,0 0 0,0 1 0,-1-1 0,0 0 0,0 1 0,-1-1 0,0 1 0,-5-9 0,6 11 0,-1 1 0,1 0 0,-1 0 0,-1 0 0,1 0 0,-1 1 0,1-1 0,-1 1 0,0 0 0,0 0 0,0 0 0,-1 0 0,1 1 0,-1 0 0,-6-3 0,-15-3-227,0 2-1,-1 1 1,1 0-1,-1 2 1,-37 1-1,52 2-6598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1:48.17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124 13 24575,'0'0'0,"-1"-1"0,1 0 0,-1 1 0,1-1 0,-1 1 0,0-1 0,1 1 0,-1-1 0,0 1 0,0 0 0,1-1 0,-1 1 0,0 0 0,0 0 0,0-1 0,1 1 0,-1 0 0,0 0 0,-1 0 0,-18-2 0,17 2 0,-1 0 0,0 0 0,1 0 0,-1 1 0,1-1 0,-1 1 0,1 0 0,0 0 0,-1 0 0,1 0 0,0 0 0,-1 1 0,1 0 0,0-1 0,0 1 0,0 0 0,1 1 0,-1-1 0,0 0 0,1 1 0,0 0 0,-1-1 0,1 1 0,0 0 0,0 0 0,1 0 0,-1 0 0,1 1 0,-1-1 0,1 0 0,0 1 0,0-1 0,1 1 0,-1-1 0,1 1 0,0-1 0,-1 1 0,2 4 0,-1 1 0,0 0 0,1 0 0,0 0 0,0 0 0,1 0 0,0-1 0,5 14 0,-5-17 0,0 0 0,0 0 0,0 0 0,0 0 0,1 0 0,0-1 0,5 8 0,-6-10 0,0-1 0,0 1 0,0-1 0,1 1 0,-1-1 0,0 0 0,1 0 0,-1 0 0,1 0 0,-1 0 0,1-1 0,-1 1 0,1-1 0,0 1 0,-1-1 0,5 0 0,113 4 0,-105-3 0,-9 0 0,0-1 0,0 0 0,0 1 0,0-2 0,-1 1 0,13-3 0,-16 2 0,-1 1 0,1-1 0,-1 0 0,1 0 0,-1 0 0,0 0 0,1 0 0,-1 0 0,0 0 0,0-1 0,1 1 0,-1 0 0,0-1 0,-1 1 0,1 0 0,0-1 0,0 1 0,0-1 0,-1 0 0,1 1 0,-1-1 0,1 0 0,-1 1 0,0-1 0,0 0 0,0 1 0,0-1 0,0 0 0,0-3 0,0-35 0,1 24 0,-1 0 0,-1-1 0,-5-29 0,4 33 0,-5-14 0,6 26 0,1 0 0,-1 0 0,1 0 0,-1 0 0,0 0 0,0 0 0,1 0 0,-1 0 0,0 0 0,0 1 0,0-1 0,0 0 0,0 1 0,0-1 0,0 1 0,0-1 0,0 1 0,0-1 0,0 1 0,-1 0 0,0-1 0,-22-2 0,-37 0 0,18 2 0,-15 6-1365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4:06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280 65 24575,'0'-2'0,"-1"0"0,1 0 0,-1 1 0,0-1 0,0 0 0,0 1 0,0-1 0,0 1 0,0-1 0,0 1 0,0-1 0,-1 1 0,1 0 0,0 0 0,-1-1 0,1 1 0,-1 0 0,0 0 0,1 1 0,-1-1 0,-3-1 0,-43-16 0,41 16 0,-4-1 0,-1-1 0,-1 2 0,1 0 0,0 0 0,0 1 0,-23 2 0,31-1 0,0 0 0,0 0 0,0 1 0,1 0 0,-1 0 0,0 0 0,0 0 0,1 0 0,-1 1 0,1 0 0,-1 0 0,1 0 0,0 0 0,0 0 0,0 1 0,0-1 0,0 1 0,0 0 0,1 0 0,-1 0 0,1 0 0,0 0 0,0 0 0,0 1 0,-2 6 0,2-4 0,1 0 0,0 1 0,0-1 0,0 1 0,1-1 0,0 1 0,1-1 0,-1 1 0,1-1 0,0 1 0,1-1 0,0 0 0,0 1 0,5 9 0,-1-9 0,0-1 0,1 0 0,0 0 0,0 0 0,9 4 0,14 12 0,-23-17 0,-1-1 0,1 0 0,0 0 0,0-1 0,0 1 0,0-2 0,1 1 0,0-1 0,-1 0 0,1-1 0,10 2 0,5-2 0,1 0 0,35-4 0,-57 3 0,0 0 0,0-1 0,0 1 0,-1-1 0,1 1 0,0-1 0,0 0 0,-1 1 0,1-1 0,0 0 0,-1 0 0,1 0 0,-1 0 0,1-1 0,-1 1 0,0 0 0,0 0 0,3-4 0,-3 2 0,1 0 0,0 0 0,-1-1 0,1 1 0,-1-1 0,0 1 0,0-1 0,0 1 0,0-5 0,-1 1 0,1 0 0,-1-1 0,0 1 0,-1 0 0,0 0 0,0 0 0,-1 0 0,1 0 0,-5-9 0,0 0 0,4 12 0,1 1 0,0-1 0,-1 1 0,0-1 0,0 1 0,0 0 0,0 0 0,-1 0 0,-4-5 0,-1-2 289,7 9-440,0-1 1,0 1 0,-1-1-1,1 1 1,0 0 0,0-1-1,-1 1 1,1 0 0,-1 0-1,-1-1 1,-1 1-6676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8:46.98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168 0 24575,'0'2'0,"0"-1"0,0 0 0,-1 0 0,1 0 0,0 0 0,-1 1 0,1-1 0,-1 0 0,1 0 0,-1 0 0,0 0 0,1 0 0,-1 0 0,0 0 0,0-1 0,0 1 0,0 0 0,0 0 0,-1 1 0,-24 12 0,12-7 0,4 0 0,0 0 0,1 0 0,0 1 0,0 0 0,1 0 0,0 1 0,1 0 0,-1 1 0,2 0 0,0 0 0,0 0 0,-6 14 0,10-10 0,0 0 0,0-1 0,2 1 0,-1 0 0,2 0 0,2 16 0,-3-26 0,1 0 0,-1-1 0,1 1 0,0 0 0,0-1 0,0 1 0,1-1 0,-1 0 0,1 1 0,0-1 0,0 0 0,0 0 0,0 0 0,1 0 0,-1 0 0,1-1 0,5 5 0,-4-4 0,1 0 0,-1-1 0,1 0 0,-1 0 0,1 0 0,0 0 0,-1-1 0,1 0 0,0 0 0,0 0 0,0-1 0,8 0 0,22 0 0,63 8 0,-75-5 0,1-1 0,0-1 0,34-4 0,-56 2 0,0 1 0,0-1 0,0 0 0,0 0 0,0 0 0,0 0 0,0 0 0,0-1 0,-1 1 0,1-1 0,0 1 0,-1-1 0,1 1 0,-1-1 0,1 0 0,-1 0 0,0 0 0,0 0 0,0 0 0,0 0 0,0 0 0,0 0 0,-1 0 0,1 0 0,0-3 0,2-6 0,-1 0 0,0 0 0,0-18 0,-2 24 0,1 0 0,-1 0 0,-1 0 0,1 0 0,-1 0 0,0 0 0,0 0 0,0 1 0,-1-1 0,0 0 0,-3-5 0,1 4 0,0 0 0,-1 0 0,0 0 0,0 1 0,-1 0 0,-10-9 0,0 1 0,1-1 0,-14-18 0,2 2 0,-13-26-1365,34 48-5461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8:50.38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287 13 24575,'-76'-6'0,"50"3"0,-27 0 0,42 3 0,0 0 0,1 1 0,-1 0 0,0 1 0,-17 4 0,26-5 0,-1 0 0,0 1 0,1-1 0,-1 0 0,0 1 0,1-1 0,0 1 0,-1 0 0,1 0 0,0 0 0,0 0 0,0 0 0,0 0 0,0 1 0,1-1 0,-1 0 0,1 1 0,-1 0 0,1-1 0,0 1 0,0 0 0,0 0 0,1-1 0,-1 1 0,0 6 0,0 2 0,0 1 0,1-1 0,1 13 0,0-20 0,-1-1 0,1 0 0,-1 0 0,1 0 0,0 0 0,0 0 0,1 0 0,-1 0 0,0 0 0,1 0 0,0-1 0,0 1 0,0-1 0,0 1 0,4 3 0,15 11 0,-11-8 0,0-1 0,18 12 0,-23-18 0,0 1 0,0-1 0,0 0 0,0-1 0,0 1 0,0-1 0,0 0 0,1 0 0,9 0 0,44 0 0,106-4 0,-154 2 0,0 0 0,0-1 0,-1 0 0,1-1 0,0 0 0,-1-1 0,0 0 0,16-10 0,-22 12 0,0-1 0,0 0 0,0 0 0,-1 0 0,1-1 0,-1 1 0,0-1 0,0 0 0,0 0 0,0 0 0,-1 0 0,0 0 0,1-1 0,-2 1 0,1-1 0,0 0 0,-1 1 0,0-1 0,0 0 0,0 0 0,-1-6 0,1 5 0,-2 1 0,1 0 0,-1-1 0,1 1 0,-1 0 0,-1 0 0,1 0 0,-1 0 0,0 0 0,0 0 0,0 0 0,-4-5 0,4 7 0,0 0 0,-1 1 0,1-1 0,0 1 0,-1-1 0,0 1 0,1 0 0,-1 0 0,0 0 0,0 0 0,0 1 0,0-1 0,0 1 0,-1 0 0,1 0 0,0 0 0,-1 0 0,1 0 0,-7 1 0,-30-1 0,26 2 0,1-1 0,-1-1 0,0 0 0,-14-4 0,-2 1-1365,20 3-5461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24575,'1'0'0,"1"0"0,3 0 0,1 0 0,0 0 0,2 0 0,0-1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2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1 24575,'-1'1'0,"-1"0"0,-2 1 0,-1 2 0,0 1 0,-1 3 0,0 1 0,0-1 0,1-1 0,1 0 0,1-1 0,0-1 0,0-1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5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 24575,'0'1'0,"0"1"0</inkml:trace>
  <inkml:trace contextRef="#ctx0" brushRef="#br0" timeOffset="1">0 89 24575,'0'2'0,"0"1"0,0 2 0,0 1 0,0-1-8191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9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24575,'0'1'0,"0"1"0,0 2 0,0 1 0,0 0 0,0 1 0,0 0 0,0 0 0,0 0 0,0-1-8191</inkml:trace>
  <inkml:trace contextRef="#ctx0" brushRef="#br0" timeOffset="1">18 118 24575,'0'1'0,"0"1"0,0 2 0,1 0 0,1 2 0,1-1 0,0 0 0,1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9.2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24575,'1'0'0,"2"1"0,-1 1 0,1 2 0,-1-1 0,2 1 0,0 0 0,1-1 0,2-2 0,-1 0-8191</inkml:trace>
  <inkml:trace contextRef="#ctx0" brushRef="#br0" timeOffset="1">136 54 24575,'1'1'0,"1"0"0,0 1 0,2 1 0,0-1 0,1-1 0,1 0 0,2 0 0,3-1 0,2 0 0,4 0 0,0 0 0,-1 0-8191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9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59 24575,'1'0'0,"1"0"0,2 0 0,2 0 0,0-1 0,2-2 0,2 0 0,-2-1-8191</inkml:trace>
  <inkml:trace contextRef="#ctx0" brushRef="#br0" timeOffset="1">113 29 24575,'1'0'0,"0"-1"0,1 0 0,2-2 0,0-1 0,1-2 0,1-1 0,-1 0-8191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0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1 158 24575,'0'-1'0,"1"0"0,0-2 0,0-1 0,1-5 0,0-2 0,0-2 0,0-1 0,0 1-8191</inkml:trace>
  <inkml:trace contextRef="#ctx0" brushRef="#br0" timeOffset="1">18 52 24575,'0'-1'0,"0"-1"0,0-2 0,0-1 0,0-1 0,0-4 0,0-2 0,0 0-8191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3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92 24575,'0'-1'0,"0"-1"0,0-2 0,0-1 0</inkml:trace>
  <inkml:trace contextRef="#ctx0" brushRef="#br0" timeOffset="1">4 4 24575,'-1'-1'0,"-2"-2"0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157 60 24575,'-1'0'0,"-1"0"0,-1-1 0,0 0 0,-2-1 0,-1 0 0,-2-2 0,-1-2 0,1-1-8191</inkml:trace>
  <inkml:trace contextRef="#ctx0" brushRef="#br0" timeOffset="1">4 1 24575,'-1'0'0,"-1"-1"0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24575,'-2'0'0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1.0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13 24575,'-2'0'0,"-1"0"0,-2 0 0,-1 0 0,0-1 0,0-1 0,1 1-8191</inkml:trace>
  <inkml:trace contextRef="#ctx0" brushRef="#br0" timeOffset="1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24575,'0'-1'0,"1"-1"0,2 1 0,0-1 0,2 0 0,0-1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0:12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4 24575,'-12'-1'0,"0"1"0,0 1 0,0 1 0,-21 4 0,29-5 0,-1 1 0,1-1 0,0 1 0,1 0 0,-1 1 0,0-1 0,0 0 0,1 1 0,0 0 0,-1 0 0,1 0 0,0 0 0,0 1 0,1-1 0,-1 1 0,-2 5 0,-10 17 0,10-19 0,1 0 0,-1 1 0,2-1 0,-1 1 0,1 0 0,0 0 0,0 0 0,1 1 0,0-1 0,1 0 0,-1 16 0,1 8 0,0-24 0,0 1 0,0-1 0,2 1 0,-1 0 0,1-1 0,0 1 0,0-1 0,1 0 0,4 11 0,46 59 0,-44-65 0,1-1 0,1-1 0,0 0 0,0 0 0,1-1 0,0-1 0,1 0 0,0 0 0,24 12 0,-28-16 0,0 0 0,1-1 0,0 1 0,0-2 0,0 0 0,0 0 0,12 2 0,0-1 0,-1-1 0,39 0 0,-21-2 0,-23 0 0,-1 0 0,1-1 0,-1-1 0,1 0 0,0-1 0,-1-1 0,23-7 0,-36 10 0,0-1 0,0 0 0,1 0 0,-1 0 0,0 0 0,0 0 0,-1 0 0,1-1 0,0 1 0,0 0 0,-1 0 0,1-1 0,0 1 0,-1 0 0,1-1 0,-1 1 0,1-3 0,4-31 0,-3 19 0,17-53 0,-14 54 0,-1 0 0,0 0 0,0 0 0,-2 0 0,0-1 0,0-30 0,-4 41 0,1 1 0,-1-1 0,0 1 0,0 0 0,-1 0 0,1 0 0,-1 0 0,0 0 0,0 1 0,0-1 0,0 1 0,-1 0 0,1 0 0,-5-3 0,-21-23 0,23 20 0,0 1 0,-1 1 0,0 0 0,-1 0 0,1 0 0,-1 1 0,-1 0 0,1 0 0,-12-5 0,3 1 0,6 4 0,-1-1 0,0 2 0,-15-6 0,-159-48 0,153 53-1365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4:56.77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737 151 24575,'-3'-1'0,"0"0"0,0 0 0,0-1 0,1 1 0,-1-1 0,0 0 0,1 0 0,-1 0 0,-3-4 0,-3-1 0,-15-11 0,-1 1 0,-1 2 0,0 0 0,-1 2 0,0 1 0,-32-9 0,43 17 0,1 1 0,-1 1 0,0 0 0,0 1 0,-1 1 0,1 0 0,0 1 0,-22 5 0,-13 5 0,-61 20 0,-7 9 0,116-39 0,1 0 0,0 0 0,0 0 0,0 0 0,1 1 0,-1-1 0,0 1 0,0 0 0,1-1 0,-1 1 0,1 0 0,-1 0 0,1 0 0,0 0 0,0 0 0,0 0 0,0 0 0,0 0 0,1 1 0,-1-1 0,0 0 0,1 1 0,0 1 0,-2 8 0,2 0 0,0 1 0,2 16 0,0-2 0,1 22 0,2 0 0,19 76 0,-12-66 0,6 67 0,-15-107 0,1 1 0,0-1 0,1 0 0,1 0 0,1-1 0,15 29 0,-18-40 0,0 0 0,0 0 0,1-1 0,0 1 0,0-1 0,0 0 0,1-1 0,0 1 0,0-1 0,1 0 0,-1-1 0,1 1 0,0-1 0,0-1 0,0 1 0,1-1 0,9 2 0,7 1 0,1-2 0,0 0 0,0-2 0,28-1 0,-12 0 0,49 8 0,25 0 0,-49-9 0,205-9 0,-250 8 0,-16 1 0,0 0 0,0 0 0,0-1 0,0 0 0,0 0 0,0 0 0,0 0 0,0-1 0,0 0 0,0 0 0,-1 0 0,7-5 0,83-65 0,-89 67 0,0 0 0,0-1 0,0 1 0,-1-1 0,0 0 0,0-1 0,-1 1 0,1-1 0,-1 1 0,-1-1 0,1 0 0,-1 0 0,0 0 0,-1 0 0,0-1 0,0 1 0,-1 0 0,1-1 0,-1 1 0,-1 0 0,-1-10 0,0 3 0,-1-1 0,0 1 0,-1 0 0,-1 0 0,0 1 0,-1-1 0,0 1 0,-1 0 0,-15-21 0,3 11 0,11 15 0,1-2 0,0 1 0,-6-11 0,-4-7 0,-1 1 0,-2 1 0,-1 0 0,0 2 0,-31-25 0,38 37 0,0 0 0,0 2 0,-23-12 0,-19-13 0,-48-32 0,87 58-1365,9 6-5461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5:06.69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236 29 24575,'-3'-3'0,"0"0"0,-1 0 0,1 1 0,-1 0 0,0-1 0,0 1 0,0 0 0,0 1 0,0-1 0,0 1 0,0 0 0,-1 0 0,-7-1 0,9 2 0,-1 0 0,1 0 0,0 0 0,0 1 0,0-1 0,0 1 0,0 0 0,0 0 0,0 0 0,1 0 0,-1 0 0,0 0 0,0 1 0,1-1 0,-1 1 0,1 0 0,0 0 0,-1 0 0,1 0 0,-2 3 0,-7 7 0,1 0 0,1 1 0,0 1 0,1-1 0,1 1 0,0 0 0,-7 21 0,2-1 0,6-20 0,2 0 0,-7 29 0,11-39 0,-3 9 0,2 1 0,0 0 0,1 22 0,0-32 0,1 0 0,-1-1 0,1 1 0,0 0 0,0 0 0,1-1 0,-1 1 0,0-1 0,1 1 0,0-1 0,0 0 0,0 0 0,0 0 0,1 0 0,-1 0 0,1 0 0,0-1 0,4 4 0,14 11 0,-15-12 0,0-1 0,0 1 0,13 6 0,-10-6 0,7 3 0,0-1 0,0 0 0,1-1 0,0 0 0,25 4 0,-37-9 0,11 1 0,0 0 0,26-1 0,-36-1 0,1-1 0,-1 0 0,0-1 0,0 1 0,0-1 0,0 0 0,0-1 0,0 1 0,9-7 0,-7 4 0,-2 1 0,1-1 0,0 0 0,-1 0 0,0-1 0,0 0 0,0 0 0,-1-1 0,0 1 0,0-1 0,-1 0 0,0 0 0,0-1 0,-1 1 0,0-1 0,0 0 0,0 0 0,-1 0 0,0 0 0,-1 0 0,0 0 0,0-16 0,-2-70 0,0 82 0,0 0 0,-1-1 0,-1 1 0,0 0 0,-6-17 0,5 21 0,-1 1 0,0-1 0,0 1 0,0 0 0,-1 1 0,0-1 0,0 1 0,-1 0 0,0 1 0,0 0 0,0 0 0,0 0 0,-1 1 0,0 0 0,0 1 0,-13-5 0,-71-10 0,85 16-1365,1 1-5461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7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24575,'0'1'0,"0"1"0,0 2 0,1 0 0,1 1 0,-1 1 0,0 0 0,0 0 0,-1 1 0,0-1 0,2-1 0,-1-1 0,0 1 0,0 0 0,1-1 0,-1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7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24575,'1'0'0,"0"1"0,2 0 0,0 2 0,1 0 0,1 1 0,1 1 0,0 0 0,0 0 0,0-1 0,0 0 0,0-1 0,0-1 0,-1 1 0,0-2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8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24575,'38'1'0,"-25"1"0,0-2 0,0 0 0,0 0 0,21-4 0,-25 0-1365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8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24575,'2'-1'0,"-1"1"0,0-1 0,1 0 0,-1 1 0,0-1 0,1 0 0,-1 0 0,0 1 0,0-1 0,0 0 0,0 0 0,0 0 0,0-1 0,0 1 0,0 0 0,1-2 0,12-22 0,-6 6 238,-5 11-639,1 0 0,-1 0 1,8-10-1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6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4 24575,'-1'0'0,"-2"0"0,-2 0 0,-1 0 0,0 0 0,-1 0 0,1 0 0,0-1 0,2 0 0,-1-1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6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24575,'0'1'0,"-1"1"0,0 2 0,0 1 0,0 0 0,0 1 0,1 0 0,-1 0 0,0 0 0,0 0 0,0 0 0,0 0 0,0 0 0,1 0 0,-1 0 0,1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12 107 24575,'-12'-107'-1365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24575,'1'0'0,"2"-1"0,0-1 0,2-1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20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7 24575,'-65'-6'0,"-5"6"-1365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24575,'-13'1'0,"0"1"0,1 1 0,-1 0 0,1 1 0,-17 6 0,19-6-1365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3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24575,'0'141'-1365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24575,'1'4'0,"1"0"0,-1-1 0,1 1 0,0 0 0,0-1 0,0 1 0,0-1 0,1 0 0,4 4 0,3 6 0,3 10 125,-10-19-213,-1 1 1,1-1-1,-1 1 1,1-1-1,0 0 0,1 0 1,-1 0-1,1 0 0,0-1 1,0 1-1,0-1 0,0 0 1,1 0-1,-1-1 0,1 1 1,5 1-1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24575,'6'1'0,"-1"-1"0,0 1 0,1 0 0,-1 1 0,7 2 0,-7-2 0,1 0 0,-1-1 0,1 1 0,10 0 0,53 2-1365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24575,'129'-5'0,"-109"-1"-1365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24575,'2'0'0,"0"-1"0,0 1 0,1-1 0,-1 0 0,0 0 0,0 0 0,-1 0 0,1 0 0,0 0 0,0 0 0,0-1 0,-1 1 0,1-1 0,-1 1 0,1-1 0,1-2 0,21-30 0,-22 32 0,10-16-1365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48 148 24575,'0'-14'0,"-1"0"0,-1 0 0,-4-17 0,5 24 0,-1 0 0,-1 0 0,1 0 0,-1 1 0,0-1 0,-1 1 0,-7-12 0,2 8-1365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6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25 24575,'-129'-9'0,"48"2"0,6 0-1365,65 5-5461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0:48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919 1 24575,'-206'7'0,"173"-4"0,-1 3 0,1 0 0,0 2 0,-33 13 0,50-16 0,0-1 0,-1 0 0,1-1 0,-33 1 0,25-2 0,13-1 0,0 0 0,1 1 0,-1 1 0,0 0 0,1 0 0,0 1 0,-1 0 0,1 1 0,1 0 0,-1 1 0,1 0 0,0 0 0,0 1 0,1 0 0,-13 15 0,-5 2 0,-50 38 0,68-55 0,0 0 0,0 1 0,1 0 0,0 1 0,1-1 0,0 1 0,0 1 0,1-1 0,0 1 0,1-1 0,0 1 0,1 1 0,-3 10 0,-1 7 0,2 0 0,1 0 0,0 50 0,5 205 0,-1-273 0,1 0 0,0 0 0,0 0 0,2 0 0,-1-1 0,1 1 0,0-1 0,1 1 0,0-1 0,7 10 0,5 7 0,1-1 0,22 23 0,-22-29 0,0 1 0,-2 1 0,20 36 0,-23-36 0,0-2 0,1 0 0,2-1 0,0 0 0,0-1 0,37 30 0,-31-27 0,18 16 0,67 47 0,-90-72 0,1-1 0,1 0 0,-1-1 0,2-1 0,-1-1 0,1 0 0,28 5 0,36 8 0,-57-12 0,1-2 0,-1 0 0,48 2 0,294-8 0,-145-1 0,-217 1 0,-1 0 0,0-1 0,1 1 0,-1-1 0,0 0 0,0 0 0,0-1 0,7-2 0,-9 3 0,-1-1 0,1 0 0,-1 1 0,1-1 0,-1 0 0,0 0 0,0 0 0,0-1 0,0 1 0,0 0 0,-1-1 0,1 1 0,-1-1 0,1 0 0,1-5 0,3-10 0,-1 0 0,0 0 0,-2 0 0,3-37 0,-6-77 0,-2 57 0,2 38 0,-2-73 0,1 93 0,-1 1 0,-1 0 0,-1 0 0,-8-26 0,-52-94 0,31 68 0,22 50 0,1 1 0,-2 0 0,-1 1 0,0 0 0,-21-20 0,11 13 0,-19-28 0,-86-128 0,107 154 0,-1 2 0,-1 1 0,0 1 0,-36-24 0,36 27 0,-17-12 0,21 17 0,1 0 0,1-2 0,0 0 0,-18-22 0,-9-19-1365,32 41-5461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67 24575,'0'0'-8191</inkml:trace>
  <inkml:trace contextRef="#ctx0" brushRef="#br0" timeOffset="1">8 20 24575,'0'-1'0,"0"-1"0,-1-1 0,0 0 0,-2-1 0,0-2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24575,'168'0'-1365,"-161"0"-5461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3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24575,'2'0'0,"1"0"0,3 0 0,0 0 0,2 0 0,1 0 0,0 0 0,0 0 0,1 0 0,-1 0 0,0 0 0,0 0 0,0 0 0,0 0 0,-1 0 0,1 0 0,-2 0-8191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4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24575,'2'11'0,"-1"1"0,2-1 0,-1 0 0,2 0 0,-1 0 0,9 16 0,3 11 0,3 15-1365,-16-46-5461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5.1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24575,'0'9'0,"1"-1"0,1 0 0,3 14 0,3 11 0,8 29-1365,-15-55-5461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5.7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205 16 24575,'-83'-6'0,"68"4"0,-26 1 307,32 1-642,0 0 1,-1 0 0,1-1-1,-13-3 1,16 2-6492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6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168 0 24575,'-1'0'0,"-3"0"0,-1 0 0,-4 0 0,-1 2 0,0 0 0,-1 0 0,-1-1 0,-1 1 0,-2-2 0,-1 1 0,0-1 0,2 0 0,2 0 0,1 0 0,2 0-8191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6.7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1 293 24575,'0'-285'-1365,"0"277"-5461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7.3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0 149 24575,'0'-2'0,"2"0"0,0-1 0,0-2 0,1 0 0,0-1 0,1 0 0,0-2 0,0 0 0,1-2 0,0 0 0,-1-1 0,-1-1 0,1-2 0,-1 1 0,1 0 0,0 1 0,-1 3-8191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5:13.9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266 23 24575,'-51'-1'0,"-54"2"0,102-1 0,-1 1 0,1 0 0,0 0 0,-1 0 0,1 0 0,0 0 0,0 1 0,0-1 0,0 1 0,0 0 0,0 0 0,0 0 0,0 0 0,1 0 0,-1 1 0,1-1 0,0 1 0,-4 5 0,1-1 0,1 1 0,0-1 0,0 1 0,1 0 0,0 0 0,-2 11 0,-5 33 0,3 0 0,3 0 0,3 101 0,1-81 0,0-63 0,1 1 0,-1-1 0,1 0 0,1 0 0,0 0 0,6 17 0,-7-25 0,1 0 0,-1 0 0,0 1 0,1-1 0,-1-1 0,1 1 0,-1 0 0,1 0 0,0-1 0,-1 1 0,1 0 0,0-1 0,-1 0 0,1 1 0,0-1 0,2 0 0,31 2 0,-35-2 0,36 0 0,1-1 0,-1-2 0,55-12 0,-41 6 0,-34 7 0,0-1 0,17-5 0,-31 7 0,1-1 0,-1 1 0,0-1 0,1 0 0,-1 0 0,0 0 0,0 0 0,0 0 0,0 0 0,-1-1 0,1 1 0,-1-1 0,1 1 0,-1-1 0,0 1 0,1-6 0,2-1 0,-1-1 0,-1 1 0,3-16 0,6-172 0,-8 145 0,-2 32 0,-1-36 0,-2 48 0,0 1 0,-1 0 0,-1-1 0,1 1 0,-1 0 0,0 1 0,0-1 0,-1 1 0,-9-10 0,7 8 0,-1 0 0,-1 0 0,-16-11 0,21 17 0,0-1 0,0 1 0,0 0 0,-1 0 0,1 1 0,-1-1 0,1 1 0,-1 0 0,0 0 0,1 0 0,-8 1 0,-49 0-1365,57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5:25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14 24575,'-1'3'0,"1"1"0,-1-1 0,0 1 0,0-1 0,0 0 0,0 1 0,-1-1 0,1 0 0,-1 0 0,-2 3 0,2-2 0,0 0 0,0-1 0,0 1 0,0 0 0,0 0 0,1 0 0,-1 7 0,-2 41 0,4 58 0,-2 20 0,-1-106 0,2-18 0,0 1 0,0-1 0,1 0 0,0 0 0,0 1 0,0-1 0,3 11 0,-3-16 0,1 0 0,0 0 0,-1-1 0,1 1 0,-1 0 0,1-1 0,0 1 0,0 0 0,-1-1 0,1 1 0,0-1 0,0 1 0,0-1 0,0 0 0,0 1 0,0-1 0,-1 0 0,1 0 0,0 1 0,0-1 0,0 0 0,0 0 0,0 0 0,1 0 0,30-1 0,-20 0 0,36 2 0,50-2 0,-73-1 0,0-1 0,31-8 0,-55 10 0,1 0 0,-1 1 0,1-1 0,-1 0 0,0 0 0,1 0 0,-1 0 0,0-1 0,0 1 0,1 0 0,-1 0 0,0-1 0,-1 1 0,1-1 0,0 1 0,0-1 0,0 1 0,-1-1 0,1 1 0,-1-1 0,1 0 0,-1-2 0,5-45 0,-3 26 0,-1 9 0,-1 1 0,0-1 0,-1 0 0,-2-17 0,-2-29 0,4 49 0,0 1 0,-4-19 0,-2-12 0,1-7 0,5 44 0,0 0 0,0-1 0,0 1 0,-1 0 0,1 0 0,-1 0 0,0 0 0,-5-6 0,3 7 0,-1 0 0,0 1 0,0 0 0,1 0 0,-1 0 0,0 1 0,-1-1 0,1 1 0,0 0 0,-10 0 0,2-1 0,-24-2-115,-70 1 0,74 4-1020,29-1-5691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5.18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24575,'0'1'0,"0"1"0,0 0 0,0 3 0,0 0 0,0 3 0,0 3 0,0-1 0,0 2 0,0-1 0,0-1 0,0-1 0,0-1 0,0-2-8191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5.72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0 24575,'-1'32'220,"0"-20"-537,1-1 0,0 1 0,0-1 0,4 20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6.2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24575,'0'0'0,"0"2"0,1 1 0,0 0 0,0 2 0,1 1 0,-1 0 0,1 0 0,0 1 0,0 0 0,-1 2 0,-1 1 0,1 1 0,-1-1 0,1-3 0,0-1 0,0-1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6.6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 24575,'24'1'228,"-16"0"-494,-1-1 1,1 0-1,0 0 1,0-1-1,8-1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7.3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0 133 24575,'1'0'0,"0"0"0,0 0 0,-1-1 0,1 1 0,0 0 0,-1-1 0,1 1 0,0-1 0,-1 1 0,1-1 0,-1 1 0,1-1 0,-1 1 0,1-1 0,-1 0 0,1 1 0,-1-1 0,0 0 0,1 1 0,-1-1 0,0 0 0,0 1 0,1-1 0,-1 0 0,0 0 0,0 1 0,0-1 0,0 0 0,0-1 0,2-30 0,-2 21 0,3-61-1365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7.7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6 151 24575,'1'-43'0,"-2"-43"0,-5 64-1365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8.8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156 50 24575,'0'-2'0,"0"-1"0,0 1 0,0-1 0,-1 1 0,1 0 0,-1-1 0,1 1 0,-1 0 0,0 0 0,0-1 0,0 1 0,0 0 0,0 0 0,-2-2 0,2 2 0,0 1 0,-1 0 0,1 0 0,-1 0 0,1 0 0,-1 0 0,1 0 0,-1 0 0,1 1 0,-1-1 0,0 1 0,1-1 0,-1 1 0,0-1 0,0 1 0,1 0 0,-1 0 0,0 0 0,-1 0 0,-12 1 52,1 1-1,-1 1 1,-16 4-1,-6 2-1622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3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24575,'1'0'0,"1"0"0,0 0 0,2-1 0,0 0 0,0-1 0,1 1 0,-1-1 0,1 1 0,0-1 0,0 0 0,0 0 0,1 0 0,-1 0 0,0 1 0,0-1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3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24575,'0'-1'0,"1"0"0,0 0 0,-1 0 0,1 0 0,0 0 0,0 0 0,0 0 0,0 0 0,0 1 0,0-1 0,0 0 0,0 0 0,0 1 0,0-1 0,2 0 0,18-9 0,20 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4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24575,'141'-4'-1365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4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24575,'1'0'0,"1"0"0,1 0 0,2 0 0,0 0 0,2 0 0,-1 0 0,-1 0 0,1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5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24575,'9'170'-1365,"-9"-164"-5461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5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24575,'0'145'-1365,"0"-140"-5461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6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24575,'0'0'0,"0"3"0,0 1 0,0 1 0,0 0 0,0 1 0,0 0 0,0-1 0,0 0 0,0 0 0,0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6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 1 24575,'-119'7'341,"-5"-1"-2047,119-6-5120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0 24575,'0'1'0,"0"1"0,-2 0 0,-1 0 0,0 0 0,-1 1 0,-1-1 0,0 0 0,0 0 0,-1 0 0,1-1 0,0 0 0,0-1 0,0 0 0,1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14 203 24575,'-7'-90'0,"0"-6"0,7 79-1365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0 111 24575,'0'-110'-1365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 24575,'0'-146'-1365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18:3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26 24575,'0'-1'0,"-1"1"0,0-1 0,1 0 0,-1 0 0,0 1 0,0-1 0,1 0 0,-1 1 0,0-1 0,0 0 0,0 1 0,0 0 0,0-1 0,0 1 0,0-1 0,0 1 0,0 0 0,0 0 0,-1-1 0,-23-4 0,20 5 0,0-1 0,0 1 0,-1 0 0,1 0 0,0 1 0,0 0 0,0 0 0,0 0 0,-1 0 0,2 1 0,-1 0 0,0 0 0,0 0 0,0 1 0,1-1 0,0 1 0,-1 0 0,1 0 0,0 1 0,0-1 0,-4 6 0,5-5 0,0 0 0,1 1 0,-1-1 0,1 1 0,0 0 0,0-1 0,0 1 0,0 0 0,1 0 0,0 0 0,-1 10 0,1 6 0,2 34 0,0-19 0,-1-30 0,1 1 0,0-1 0,0 1 0,1-1 0,-1 1 0,2-1 0,-1 0 0,0 0 0,1 0 0,0 0 0,1-1 0,-1 1 0,1-1 0,0 0 0,8 8 0,5 4 0,2-1 0,36 25 0,-47-36 0,1 1 0,0-1 0,0 0 0,1-1 0,0 0 0,0-1 0,-1 0 0,2 0 0,-1-1 0,16 1 0,2-1 0,0-1 0,38-4 0,-62 2 0,1 0 0,0 0 0,-1 0 0,1-1 0,-1 0 0,0 1 0,1-2 0,-1 1 0,0 0 0,0-1 0,0 0 0,-1 0 0,1 0 0,-1 0 0,1 0 0,-1-1 0,0 0 0,0 1 0,-1-1 0,1 0 0,-1 0 0,0-1 0,3-7 0,0-2 0,0-1 0,-1 0 0,0 0 0,-1 0 0,-1 0 0,0-17 0,-2 24 0,1 1 0,-2 0 0,1 0 0,-1-1 0,0 1 0,-1 0 0,0 0 0,0 0 0,0 0 0,-1 1 0,0-1 0,0 0 0,-1 1 0,0 0 0,0 0 0,0 0 0,-1 1 0,0-1 0,0 1 0,0 0 0,-1 0 0,1 1 0,-9-5 0,-4-3 0,-1 0 0,0 2 0,-22-9 0,3 2 238,28 11-467,0 2 0,0-1 0,0 1 0,-1 1 0,0 0 0,-12-2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00:04.66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187 35 24575,'-20'1'0,"-1"1"0,0 1 0,-31 7 0,50-9 0,1 0 0,-1 0 0,0 0 0,1-1 0,0 1 0,-1 1 0,1-1 0,-1 0 0,1 0 0,0 0 0,0 1 0,0-1 0,0 1 0,0-1 0,0 1 0,0-1 0,0 1 0,1-1 0,-1 1 0,0 0 0,1 0 0,0-1 0,-1 1 0,1 0 0,0 2 0,-1 8 0,0 0 0,2 20 0,-1-18 0,-1 12 0,-4 29 0,3-38 0,-6 88 0,-5-9 0,7-53 0,-3 75 0,8-88 0,0-13 0,3 32 0,-2-45 0,1 0 0,-1-1 0,1 1 0,0-1 0,0 1 0,0-1 0,1 0 0,-1 1 0,1-1 0,-1 0 0,1 0 0,0 0 0,1 0 0,3 4 0,19 14 0,-3-3 0,24 26 0,-43-41 0,1 0 0,-1 0 0,1 0 0,0 0 0,0-1 0,0 0 0,0 0 0,0 0 0,0 0 0,1 0 0,-1-1 0,1 0 0,-1 0 0,7 1 0,7-1 0,1 0 0,25-3 0,-2 0 0,-7 3 0,-23 0 0,-1 0 0,1-1 0,-1 0 0,0-1 0,1 0 0,-1-1 0,12-3 0,-21 4 0,1 0 0,-1 0 0,0-1 0,0 1 0,1-1 0,-1 1 0,0-1 0,0 0 0,-1 0 0,1 0 0,0 0 0,-1 0 0,1 0 0,-1 0 0,0-1 0,1 1 0,0-3 0,1-5 0,0 0 0,0-1 0,1-10 0,7-26 0,-5 30 0,-1-1 0,5-26 0,6-19 0,-4 22 0,-2 0 0,-2-1 0,-1 0 0,-2 0 0,-2 0 0,-2-1 0,-5-43 0,3 78 0,-1-1 0,1 1 0,-2 0 0,1 0 0,-1 0 0,-1 1 0,1-1 0,-1 1 0,0-1 0,-1 1 0,0 0 0,0 1 0,-1-1 0,1 1 0,-1 0 0,0 1 0,-1-1 0,0 1 0,0 1 0,0-1 0,0 1 0,-1 0 0,1 1 0,-1 0 0,0 0 0,-12-3 0,-53-13 0,45 10 0,-1 2 0,-37-5 0,25 5-1365,33 6-5461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9:14.23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286 1 24575,'0'1'0,"0"0"0,-1 1 0,1-1 0,-1 0 0,1 0 0,-1 0 0,1 1 0,-1-1 0,1 0 0,-1 0 0,0 0 0,0 0 0,0 0 0,0 0 0,1 0 0,-1 0 0,0 0 0,-2 0 0,-24 16 0,14-10 0,-14 9 0,-2-1 0,-39 15 0,21-11 0,43-17 0,1 0 0,-1 0 0,1 0 0,-1 0 0,1 0 0,0 1 0,0 0 0,0-1 0,0 1 0,1 0 0,-1 1 0,1-1 0,-1 0 0,1 1 0,0-1 0,1 1 0,-1-1 0,1 1 0,-1 0 0,0 6 0,-1 5 0,2-1 0,0 1 0,1 0 0,2 20 0,-1-13 0,8 106 0,30 145 0,-35-243 0,0 61 0,-4-64 0,1 1 0,9 49 0,-9-74 0,-1-1 0,1 1 0,1-1 0,-1 1 0,0-1 0,0 0 0,1 0 0,-1 1 0,1-1 0,0 0 0,0 0 0,0 0 0,0-1 0,0 1 0,0 0 0,0-1 0,1 1 0,-1-1 0,0 0 0,1 0 0,-1 0 0,3 1 0,8 1 0,-1 0 0,1 0 0,18 1 0,-15-2 0,67 4 0,114-6 0,-147-1 0,24-4 0,101-20 0,-135 19 0,-32 5 0,0-1 0,1 0 0,-1 0 0,-1-1 0,1 1 0,0-2 0,-1 1 0,10-7 0,-13 7 0,0 0 0,-1 0 0,1 0 0,-1-1 0,0 0 0,0 1 0,-1-1 0,1 0 0,-1 0 0,1-1 0,-1 1 0,-1 0 0,1-1 0,-1 1 0,3-10 0,4-47 0,-2 0 0,-3 0 0,-6-93 0,0 118 0,-1 1 0,-1 0 0,-3 0 0,0 1 0,-2 0 0,-2 0 0,-1 1 0,-23-42 0,31 67 0,0 1 0,0 0 0,-1 0 0,0 0 0,-1 1 0,1 0 0,-1 0 0,-1 0 0,1 1 0,-1 0 0,0 1 0,0 0 0,0 0 0,-12-4 0,-12-2 0,0 2 0,-54-6 0,23 4 0,9 1-455,-1 2 0,-70 0 0,120 7-6371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9:19.7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46 76 24575,'26'528'0,"-21"-459"0,-5 86 0,0 1 0,2-135 0,1 0 0,1 0 0,1 0 0,13 37 0,-16-53 0,0 0 0,0 0 0,0 0 0,5 8 0,-5-11 0,-1-1 0,1 1 0,0 0 0,0-1 0,-1 1 0,1-1 0,0 0 0,0 0 0,0 1 0,1-1 0,-1-1 0,0 1 0,4 1 0,26 6 0,1-2 0,-1-1 0,1-2 0,0-1 0,50-4 0,-37-2 0,-1-2 0,0-2 0,63-20 0,63-26 0,-167 52 0,-1 0 0,1 0 0,-1-1 0,0 1 0,0-1 0,0 0 0,0 0 0,-1 0 0,1 0 0,4-6 0,-1-1 0,0 0 0,7-17 0,-8 13 0,-1 1 0,0-1 0,-1 0 0,-1 0 0,1-21 0,-4-75 0,0 48 0,1 37 0,1 1 0,1 0 0,2 0 0,0 0 0,11-32 0,-10 34 0,-1-1 0,0 0 0,-2 0 0,0 0 0,-2-1 0,-1 1 0,-3-27 0,-1 29 0,0 0 0,-1 0 0,-1 0 0,-1 1 0,-1 0 0,0 0 0,-2 1 0,0 1 0,-1-1 0,-1 2 0,-1 0 0,0 0 0,-1 2 0,-1 0 0,-33-25 0,42 36 0,0 0 0,0 1 0,-1-1 0,0 1 0,0 1 0,1 0 0,-1 0 0,-11-1 0,-6 0 0,-36 1 0,37 3 0,-1 2 0,-33 7 0,-2 1 0,25-4 0,-35 10 0,42-9 0,0-1 0,-43 5 0,-59-6 0,99-4-1365,24-2-5461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0:10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180 12 24575,'-80'-9'0,"56"8"0,17 0 0,0 1 0,0-1 0,0 1 0,0 1 0,0-1 0,-13 4 0,19-3 0,0 0 0,0-1 0,0 1 0,0 0 0,0 0 0,0 0 0,0 0 0,1 0 0,-1 0 0,0 0 0,1 0 0,-1 0 0,1 0 0,-1 0 0,1 0 0,0 1 0,-1-1 0,1 0 0,0 0 0,0 0 0,0 1 0,0 1 0,1 34 0,0-24 0,-2 61 0,3 40 0,2-77 0,2 1 0,15 53 0,-20-89 0,0 0 0,0 0 0,-1-1 0,1 1 0,0 0 0,0-1 0,1 1 0,-1-1 0,0 0 0,0 1 0,1-1 0,-1 0 0,1 0 0,-1 1 0,1-1 0,0-1 0,-1 1 0,1 0 0,0 0 0,0 0 0,-1-1 0,1 1 0,0-1 0,0 0 0,3 1 0,6 0 0,0-1 0,0 0 0,16-2 0,1 0 0,122 2 0,-149 0 0,0 0 0,0 0 0,1 0 0,-1-1 0,0 1 0,0 0 0,0-1 0,1 1 0,-1-1 0,0 1 0,0-1 0,0 0 0,0 0 0,0 1 0,0-1 0,0 0 0,0 0 0,0 0 0,-1 0 0,1 0 0,0 0 0,-1 0 0,1 0 0,0 0 0,-1 0 0,1-1 0,-1 1 0,0 0 0,1 0 0,-1 0 0,0-1 0,0 1 0,0-2 0,1-7 0,0-1 0,-1 1 0,-2-14 0,1 4 0,-9-140 0,10 148 0,-2-1 0,0 1 0,0 0 0,-5-13 0,-4-25 0,11 46 0,-1 0 0,0 0 0,1 1 0,-1-1 0,0 1 0,-1-1 0,1 1 0,-1-1 0,1 1 0,-1-1 0,-4-4 0,5 7 0,-1-1 0,0 1 0,0-1 0,0 1 0,0 0 0,0 0 0,0 0 0,-1 0 0,1 0 0,0 0 0,-1 0 0,1 1 0,0-1 0,-1 1 0,1 0 0,0 0 0,-1 0 0,-3 0 0,-101 1-1365,100-1-5461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0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24575,'0'1'0,"0"1"0,0 3 0,0 2 0,0 1 0,0 1 0,0 1 0,0 0 0,0 2 0,0-1 0,0 0 0,0-1 0,0 1 0,0-2 0,0 0 0,0-3-8191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1.3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24575,'0'6'0,"1"0"0,0 0 0,0 0 0,0 0 0,1 0 0,0 0 0,0 0 0,0-1 0,1 1 0,0-1 0,4 7 0,-4-11 0,-1 0 0,1 0 0,0 0 0,-1 0 0,1-1 0,0 1 0,-1-1 0,1 1 0,0-1 0,0 0 0,0 0 0,4-1 0,21 2 0,-11 5 98,-6-2-342,0-1 0,0 0 0,0-1 1,1 0-1,16 1 0,-24-3-6582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2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0 211 24575,'39'0'0,"43"-1"0,-80 1 0,0-1 0,0 1 0,-1-1 0,1 0 0,0 0 0,0 0 0,-1 0 0,1 0 0,0 0 0,-1 0 0,1 0 0,-1-1 0,1 1 0,-1 0 0,0-1 0,0 0 0,0 1 0,0-1 0,0 0 0,0 1 0,0-1 0,0 0 0,0-2 0,3-7 0,-1 0 0,4-21 0,-5 22 0,4-20-682,3-49-1,-9 75-6143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3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365 81 24575,'-1'-6'0,"0"1"0,0-1 0,-1 0 0,0 1 0,0-1 0,0 1 0,-1 0 0,0 0 0,0 0 0,0 0 0,-8-9 0,10 13 0,0 1 0,0-1 0,0 0 0,-1 0 0,1 1 0,0-1 0,-1 1 0,1-1 0,0 1 0,-1-1 0,1 1 0,-1 0 0,1 0 0,-1 0 0,1 0 0,0 0 0,-1 0 0,1 0 0,-2 1 0,-30 7 0,22-5 0,2-1 6,-109 26 328,98-24-760,0-2 0,-1 0-1,-38-2 1,47-2-6400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0.3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168 15 24575,'-2'-3'0,"-4"0"0,-5 0 0,-3 1 0,-2 0 0,0 1 0,0 1 0,0-1 0,0 1 0,2 0 0,-1 1 0,1-1 0,2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1.3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148 1 24575,'-9'0'0,"1"1"0,-1 0 0,1 0 0,-1 1 0,1 1 0,-15 5 0,18-6 0,-1 0 0,1 1 0,0 0 0,0 0 0,0 0 0,1 1 0,-1-1 0,1 1 0,0 0 0,0 1 0,-4 4 0,6-5 21,0 0 0,0 0 1,1 0-1,-1 0 0,1 1 0,0-1 0,0 0 0,0 0 0,1 1 0,0-1 0,0 1 0,0-1 1,0 1-1,2 5 0,1 9-235,1-1 1,8 20 0,-4-13-829,-5-15-5784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1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24575,'31'26'0,"-14"-16"-124,1 0 0,0-1 0,0-1 0,1 0 0,0-2 0,1 0-1,-1-1 1,1-1 0,0-1 0,29 1 0,-37-4-6702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8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1 196 24575,'4'-1'0,"0"-1"0,0 1 0,-1-1 0,1 0 0,0 0 0,-1 0 0,1 0 0,-1-1 0,1 0 0,-1 0 0,0 1 0,5-7 0,1 0 0,26-21 0,-25 23 0,-1-1 0,1 0 0,-1-1 0,-1 0 0,0 0 0,9-14 0,3-14-1365,-15 25-5461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4.1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137 187 24575,'-1'-10'0,"-1"1"0,0-1 0,-1 1 0,0 0 0,-1 0 0,1 0 0,-2 0 0,1 0 0,-1 1 0,-1 0 0,0 0 0,-9-10 0,11 14 56,0 1-1,0 0 1,0 0-1,0 0 1,-10-5-1,10 7-224,0-1-1,1-1 0,-1 1 0,0 0 0,1-1 0,-1 0 1,1 0-1,0 0 0,-4-5 0,2 1-6656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1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384 19 24575,'-10'-1'0,"-1"0"0,0 0 0,-13-5 0,13 3 0,1 1 0,0 0 0,-18 0 0,13 2 0,2 0 0,0 0 0,1 1 0,-19 3 0,26-2 0,0-1 0,0 1 0,0 0 0,0 0 0,1 1 0,-1 0 0,1-1 0,-1 1 0,1 1 0,0-1 0,-6 7 0,-15 14 0,16-17 0,1 0 0,-12 16 0,0 0 0,16-19 0,0 0 0,1 0 0,-1 0 0,1 1 0,0-1 0,0 1 0,1 0 0,-1 0 0,1 0 0,0 0 0,0 0 0,1 0 0,0 1 0,-1-1 0,1 6 0,0 11 0,1-1 0,0 1 0,2-1 0,4 22 0,-5-36 0,1 0 0,0 1 0,0-2 0,0 1 0,1 0 0,0 0 0,1-1 0,-1 1 0,1-1 0,0 0 0,1 0 0,-1-1 0,1 1 0,0-1 0,9 7 0,-9-10 0,-1 0 0,0-1 0,1 1 0,-1-1 0,1 0 0,0 0 0,-1 0 0,1 0 0,0-1 0,6 0 0,27 4 0,-21-1 0,1-1 0,-1 0 0,1-2 0,-1 0 0,25-3 0,-38 2 0,0 0 0,0 0 0,0-1 0,0 1 0,-1-1 0,1 0 0,-1 0 0,1 0 0,-1 0 0,0 0 0,0-1 0,0 0 0,0 0 0,0 1 0,0-2 0,2-2 0,6-10 0,19-33 0,-25 39 0,17-27 0,-9 15 0,0 0 0,-2-1 0,-1 0 0,11-35 0,-19 51 0,0 0 0,0 0 0,0 0 0,-1-1 0,0 1 0,0-9 0,-1 14 0,0 0 0,-1 0 0,1 0 0,-1 0 0,1 0 0,-1 0 0,1 0 0,-1 0 0,0 0 0,0 1 0,0-1 0,0 0 0,0 1 0,0-1 0,-1 1 0,1-1 0,-1 1 0,1-1 0,-1 1 0,1 0 0,-1 0 0,1 0 0,-1 0 0,-2-1 0,-85-48-1365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 24575,'-1'0'0,"-1"0"0,-2 0 0,-2 0 0,-3 2 0,-2 2 0,-1 0 0,-1 2 0,-1 0 0,2 0 0,0 1 0,0-1 0,2-1 0,0-1 0,2-1 0,1 0 0,2-1-8191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 24575,'0'1'0,"-1"1"0,-1 3 0,-1 1 0,-2 1 0,-1 1 0,0 0 0,0 1 0,-2 1 0,-1 2 0,-1 0 0,1-1 0,0 1 0,1 0 0,2-1 0,1-2 0,1-1 0,2-3-8191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24575,'1'20'0,"7"37"0,-1-6 0,-6-40-151,0 0-1,1 0 0,0 0 0,0 0 1,1 0-1,1-1 0,0 1 1,9 16-1,-11-23-6674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24575,'2'2'0,"0"0"0,-1 0 0,1 0 0,1-1 0,-1 1 0,0 0 0,0-1 0,1 0 0,-1 1 0,1-1 0,-1 0 0,4 1 0,-2 0 0,19 7 0,0 0 0,36 7 0,-8-2 0,-26-9-1365,-19-4-5461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66 24575,'6'-1'0,"0"0"0,-1-1 0,1 1 0,0-1 0,0 0 0,8-5 0,10-3 0,11-1 0,72-11 0,-85 16-1365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1 123 24575,'3'-1'0,"0"0"0,0-1 0,0 0 0,-1 1 0,1-1 0,0 0 0,-1 0 0,4-5 0,1 2 0,2-3-170,0 0-1,0-1 0,0 0 1,-1 0-1,-1 0 0,0-1 1,12-22-1,-17 28-6655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1 174 24575,'0'-7'0,"2"0"0,-1 1 0,1-1 0,3-9 0,1-4 0,-3 5-116,-1 0 0,0 0-1,-2-1 1,0-15 0,0 19-668,0 6-6042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51 189 24575,'0'-4'0,"-1"0"0,0 1 0,0-1 0,0 0 0,0 1 0,-2-4 0,-5-16 0,4-8 146,4 22-284,-1 0 1,0 0 0,-1 0-1,0 0 1,0 1 0,0-1-1,-1 0 1,-1 1 0,0 0-1,-6-11 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219 17 24575,'0'-1'0,"-1"0"0,-2 0 0,-1 0 0,-4 0 0,-3 0 0,-2 1 0,-3 0 0,0 0 0,-3 0 0,-1 0 0,-2 0 0,-1-2 0,1 0 0,5-1 0,3 1 0,5 1-8191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24575,'0'1'0,"-1"0"0,-1 1 0,0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2:22.15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292 13 24575,'-43'-6'0,"35"4"0,-1 0 0,0 1 0,-11 0 0,13 1 0,0 1 0,0 0 0,0 0 0,0 1 0,1 0 0,-1 0 0,0 1 0,1 0 0,-1 0 0,1 0 0,0 1 0,0 0 0,0 0 0,1 0 0,-1 1 0,1 0 0,0 0 0,-4 6 0,-4 6 0,1 1 0,0 0 0,2 1 0,-15 33 0,22-42 0,1 0 0,1-1 0,-1 1 0,2 0 0,-1 0 0,1-1 0,3 20 0,-2-12 0,0-13 0,0 1 0,0-1 0,0 0 0,1 0 0,0 0 0,-1 0 0,1 0 0,1 0 0,-1-1 0,0 1 0,1-1 0,0 0 0,0 1 0,0-1 0,0 0 0,0-1 0,1 1 0,-1-1 0,1 1 0,7 2 0,-2 0 0,0-1 0,1 1 0,-1-2 0,1 0 0,0 0 0,0-1 0,18 3 0,-26-5 0,22 1 0,48-2 0,-65 0 0,0 0 0,1 0 0,-1-1 0,0 0 0,-1 0 0,1-1 0,0 1 0,-1-2 0,1 1 0,-1-1 0,7-5 0,18-8 0,-27 16 0,1-1 0,-1 0 0,0 0 0,-1 0 0,1-1 0,0 1 0,-1-1 0,5-5 0,-3 2 0,0-1 0,-1 0 0,0 0 0,6-15 0,7-11 0,-14 26 0,-1 0 0,0 0 0,0 0 0,-1 0 0,1-1 0,-2 1 0,1-1 0,-1 1 0,0 0 0,-1-1 0,-1-7 0,2 11 0,-2 0 0,1 0 0,0 0 0,-1 0 0,0 0 0,-3-5 0,-5-11 0,8 16 0,0 1 0,1 0 0,-1-1 0,-1 1 0,1 0 0,0 0 0,-1 1 0,1-1 0,-1 0 0,0 1 0,0 0 0,0-1 0,0 1 0,-4-2 0,-7-3 0,-1 0 0,-17-5 0,-5-3 0,28 13-1365,5 1-5461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2:27.4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326 44 24575,'-6'-1'0,"1"0"0,0 0 0,0-1 0,0 0 0,0 0 0,0 0 0,0-1 0,-5-3 0,-17-8 0,19 12 0,0 0 0,-1 0 0,0 0 0,1 1 0,-1 0 0,0 1 0,1 0 0,-1 0 0,0 1 0,-11 2 0,9 2 0,0 0 0,-1 0 0,2 1 0,-1 1 0,1 0 0,-11 8 0,14-8 0,-1 0 0,1 1 0,1-1 0,-1 1 0,1 1 0,-5 9 0,10-14 0,0-1 0,1 1 0,-1-1 0,1 1 0,0-1 0,0 1 0,0 0 0,0-1 0,0 1 0,1-1 0,0 1 0,0-1 0,0 1 0,3 5 0,2 5 0,0 0 0,10 14 0,-11-21 0,0-1 0,1 1 0,0-1 0,0 0 0,1 0 0,14 9 0,-12-8 0,0 0 0,0 0 0,9 11 0,-10-11 0,-1-1 0,1 1 0,1-1 0,-1-1 0,1 0 0,0 0 0,0-1 0,1 0 0,13 4 0,-14-5 0,0-1 0,0 0 0,1-1 0,-1 0 0,0 0 0,1-1 0,-1 0 0,1-1 0,10-2 0,-17 3 0,0-1 0,-1 0 0,1 0 0,0 0 0,0 0 0,-1-1 0,1 1 0,0-1 0,-1 0 0,0 0 0,1 0 0,-1 0 0,0 0 0,0 0 0,0 0 0,0-1 0,0 1 0,-1-1 0,1 1 0,-1-1 0,0 0 0,1 0 0,-1 0 0,0 1 0,-1-1 0,1 0 0,-1 0 0,1 0 0,-1 0 0,0 0 0,0-6 0,0-15 0,1-10 0,-2 0 0,-1 0 0,-13-59 0,15 90 0,-1 0 0,0 0 0,0 0 0,-1 0 0,1 0 0,-1 0 0,1 0 0,-1 1 0,0-1 0,0 1 0,0-1 0,0 1 0,-5-4 0,2 3 0,0-1 0,-1 1 0,1 1 0,-1-1 0,1 1 0,-9-2 0,8 2-1365,1-1-5461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0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24575,'0'1'0,"0"1"0,0 3 0,0 2 0,0 1 0,0 1 0,0 1 0,0 0 0,0 2 0,0-1 0,0 0 0,0-1 0,0 1 0,0-2 0,0 0 0,0-3-8191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1.3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24575,'0'6'0,"1"0"0,0 0 0,0 0 0,0 0 0,1 0 0,0 0 0,0 0 0,0-1 0,1 1 0,0-1 0,4 7 0,-4-11 0,-1 0 0,1 0 0,0 0 0,-1 0 0,1-1 0,0 1 0,-1-1 0,1 1 0,0-1 0,0 0 0,0 0 0,4-1 0,21 2 0,-11 5 98,-6-2-342,0-1 0,0 0 0,0-1 1,1 0-1,16 1 0,-24-3-6582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2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0 211 24575,'39'0'0,"43"-1"0,-80 1 0,0-1 0,0 1 0,-1-1 0,1 0 0,0 0 0,0 0 0,-1 0 0,1 0 0,0 0 0,-1 0 0,1 0 0,-1-1 0,1 1 0,-1 0 0,0-1 0,0 0 0,0 1 0,0-1 0,0 0 0,0 1 0,0-1 0,0 0 0,0-2 0,3-7 0,-1 0 0,4-21 0,-5 22 0,4-20-682,3-49-1,-9 75-6143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3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365 81 24575,'-1'-6'0,"0"1"0,0-1 0,-1 0 0,0 1 0,0-1 0,0 1 0,-1 0 0,0 0 0,0 0 0,0 0 0,-8-9 0,10 13 0,0 1 0,0-1 0,0 0 0,-1 0 0,1 1 0,0-1 0,-1 1 0,1-1 0,0 1 0,-1-1 0,1 1 0,-1 0 0,1 0 0,-1 0 0,1 0 0,0 0 0,-1 0 0,1 0 0,-2 1 0,-30 7 0,22-5 0,2-1 6,-109 26 328,98-24-760,0-2 0,-1 0-1,-38-2 1,47-2-6400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0.3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168 15 24575,'-2'-3'0,"-4"0"0,-5 0 0,-3 1 0,-2 0 0,0 1 0,0 1 0,0-1 0,0 1 0,2 0 0,-1 1 0,1-1 0,2 0-8191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1.3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148 1 24575,'-9'0'0,"1"1"0,-1 0 0,1 0 0,-1 1 0,1 1 0,-15 5 0,18-6 0,-1 0 0,1 1 0,0 0 0,0 0 0,0 0 0,1 1 0,-1-1 0,1 1 0,0 0 0,0 1 0,-4 4 0,6-5 21,0 0 0,0 0 1,1 0-1,-1 0 0,1 1 0,0-1 0,0 0 0,0 0 0,1 1 0,0-1 0,0 1 0,0-1 1,0 1-1,2 5 0,1 9-235,1-1 1,8 20 0,-4-13-829,-5-15-5784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1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24575,'31'26'0,"-14"-16"-124,1 0 0,0-1 0,0-1 0,1 0 0,0-2 0,1 0-1,-1-1 1,1-1 0,0-1 0,29 1 0,-37-4-6702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8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1 196 24575,'4'-1'0,"0"-1"0,0 1 0,-1-1 0,1 0 0,0 0 0,-1 0 0,1 0 0,-1-1 0,1 0 0,-1 0 0,0 1 0,5-7 0,1 0 0,26-21 0,-25 23 0,-1-1 0,1 0 0,-1-1 0,-1 0 0,0 0 0,9-14 0,3-14-1365,-15 25-5461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4.1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137 187 24575,'-1'-10'0,"-1"1"0,0-1 0,-1 1 0,0 0 0,-1 0 0,1 0 0,-2 0 0,1 0 0,-1 1 0,-1 0 0,0 0 0,-9-10 0,11 14 56,0 1-1,0 0 1,0 0-1,0 0 1,-10-5-1,10 7-224,0-1-1,1-1 0,-1 1 0,0 0 0,1-1 0,-1 0 1,1 0-1,0 0 0,-4-5 0,2 1-6656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0 24575,'0'0'0,"-1"0"0,-1 0 0,-1 0 0,0 1 0,-2 1 0,0 0 0,0 0 0,-1 1 0,1-1 0,0 1 0,0-1 0,1 1 0,0-2 0,0 0 0,1 1 0,1-2-8191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0 24575,'0'1'0,"0"0"0,-1 1 0,0 0 0,-1 1 0,-1 1 0,1-1 0,-1 0 0,0 2 0,-1 0 0,0 0 0,1-1 0,-1 1 0,1 0 0,0 0 0,1-1 0,0-1 0,1-1-8191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24575,'1'9'0,"2"14"0,0-2 0,-3-16-151,1 0-1,0-1 0,-1 1 0,1-1 1,1 1-1,-1-1 0,1 1 1,3 6-1,-4-9-6674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24575,'1'1'0,"0"0"0,0 0 0,0 0 0,-1-1 0,1 1 0,0 0 0,0-1 0,0 1 0,0-1 0,0 1 0,0-1 0,2 1 0,-1 0 0,7 3 0,1-1 0,14 4 0,-3-1 0,-10-4-1365,-9-2-5461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24575,'3'0'0,"-1"-1"0,1 1 0,-1-1 0,0 0 0,1 1 0,3-3 0,4-1 0,4-1 0,31-4 0,-36 6-1365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51 24575,'2'0'0,"-1"-1"0,0 0 0,0 1 0,0-1 0,0 0 0,1 0 0,-1 1 0,1-3 0,1 1 0,1-2-170,0 1-1,-1-1 0,1 1 1,-1-1-1,0 0 0,0 0 1,5-9-1,-7 11-6655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72 24575,'1'-3'0,"-1"1"0,1-1 0,-1 0 0,3-4 0,-1-1 0,-1 2-116,0 0 0,0-1-1,-1 1 1,0-7 0,0 8-668,0 2-6042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78 24575,'0'-1'0,"0"-1"0,-1 1 0,1-1 0,0 1 0,-1-1 0,0-1 0,-3-6 0,3-4 146,1 9-284,-1 1 1,1-1 0,-1 0-1,1 0 1,-1 1 0,0-1-1,-1 1 1,1-1 0,-1 1-1,-2-5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7 24575,'0'0'0,"-1"-1"0,0 1 0,-1-1 0,-1 1 0,-1 0 0,-2 0 0,-1 0 0,1 0 0,-2 0 0,0 0 0,-1 0 0,-1-1 0,1 0 0,2 0 0,1 0 0,2 0-8191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24575,'0'1'0,"0"-1"0,-1 1 0,0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41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12 24575,'0'64'0,"-2"11"0,4-1 0,18 114 0,-8-74 0,-5-31 0,-5-56 0,-2 1 0,0-1 0,-2 0 0,-7 38 0,3-28 0,-1 52 0,6-15 0,3 84 0,-2-156 0,0 0 0,0 0 0,0-1 0,0 1 0,0 0 0,1 0 0,-1 0 0,1-1 0,0 1 0,-1 0 0,1-1 0,0 1 0,0 0 0,0-1 0,0 1 0,0-1 0,0 0 0,0 1 0,1-1 0,-1 0 0,0 1 0,1-1 0,2 1 0,1 0 0,-1-1 0,1 0 0,0 0 0,-1-1 0,1 1 0,0-1 0,9-1 0,96 2 0,67-3 0,-73-16 0,-103 18 0,0 0 0,0-1 0,0 1 0,0-1 0,0 1 0,0-1 0,0 1 0,-1-1 0,1 0 0,0 1 0,0-1 0,0 0 0,-1 0 0,1 1 0,0-1 0,-1 0 0,1 0 0,-1 0 0,1 0 0,-1 0 0,1 0 0,-1 0 0,0 0 0,1 0 0,-1 0 0,0 0 0,0-2 0,1-35 0,-2 27 0,4-258 0,-10-220 0,3 435 0,-13-108 0,16 152 0,-1-1 0,-1 1 0,0-1 0,0 1 0,-1 0 0,0 0 0,-1 1 0,-10-18 0,13 26 0,1-1 0,-1 1 0,0 0 0,0 0 0,1 0 0,-1 0 0,0 0 0,0 1 0,0-1 0,0 0 0,0 1 0,0-1 0,0 1 0,0 0 0,-3 0 0,-37 1 0,22 0 0,-324-1-1365,336 0-5461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46.7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 84 24575,'0'27'0,"18"423"0,30 68 0,-39-423 0,5 124 0,-8-48 0,-3-121 0,6 34 0,-9-83 0,0 1 0,1-1 0,-1 0 0,1 0 0,-1 0 0,1 0 0,-1 0 0,1 0 0,0 0 0,-1-1 0,1 1 0,0 0 0,0 0 0,0 0 0,0-1 0,0 1 0,0 0 0,0-1 0,0 1 0,0-1 0,0 1 0,0-1 0,0 0 0,0 1 0,0-1 0,0 0 0,1 0 0,-1 0 0,0 0 0,0 0 0,2 0 0,43-2 0,-36 1 0,517-25 0,-516 25 0,0 1 0,0-2 0,0 0 0,0 0 0,-1-1 0,1 0 0,11-5 0,-20 7 0,-1-1 0,1 1 0,-1 0 0,1 0 0,-1 0 0,0-1 0,0 1 0,1-1 0,-1 1 0,0-1 0,0 1 0,-1-1 0,1 0 0,0 0 0,0 1 0,-1-1 0,1 0 0,-1 0 0,1-2 0,0-40 0,-1 26 0,12-214 0,2-106 0,-13 195 0,-10-261 0,7 384 0,-19-147 0,13 136 0,-12-33 0,1 7 0,18 54 0,-18-53 0,17 51 0,0 0 0,0 1 0,-1-1 0,0 1 0,1 0 0,-1 0 0,-1 0 0,1 0 0,-6-4 0,5 6 0,-1 0 0,0 0 0,1 1 0,-1 0 0,0 0 0,0 0 0,0 1 0,0 0 0,0 0 0,1 0 0,-1 0 0,-6 2 0,-8-1 0,-207 17 0,-25 0 0,238-19 0,-1 1 0,1 0 0,-1 1 0,0 0 0,1 1 0,0 1 0,0 0 0,-1 1 0,-18 7 0,28-8-227,-1-2-1,1 1 1,-1-1-1,0 1 1,-6 0-1,3-2-6598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53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20 216 24575,'0'975'0,"2"-948"0,0-1 0,8 32 0,3 31 0,-7 6 0,15 168 0,-20-257 0,0 0 0,1-1 0,-1 1 0,1-1 0,1 0 0,-1 1 0,1-1 0,0 0 0,5 6 0,36 42 0,-33-41 0,7 8 0,2 0 0,0-1 0,1 0 0,1-2 0,34 21 0,-46-33 0,0-1 0,1 0 0,0 0 0,0-1 0,0-1 0,0 0 0,17 1 0,83-2 0,-60-3 0,29 0 0,86-14 0,44-17 0,-76 13 0,-121 19 0,-1-1 0,1 0 0,-1-1 0,22-8 0,-30 9 0,0 0 0,0 0 0,0 0 0,0-1 0,-1 1 0,1-1 0,-1 0 0,0 0 0,0 0 0,0-1 0,0 1 0,0-1 0,-1 1 0,1-1 0,-1 0 0,0 0 0,1-5 0,4-12 0,-1 0 0,-1-1 0,-1 0 0,-1 0 0,1-25 0,-7-112 0,3 157 0,-31-304 0,15 174 0,-17-52 0,26 152 0,-44-141 0,25 93 0,9 28 0,-21-82 0,29 90 0,-6-29 0,-7-88 0,21 143 0,0 1 0,-2-1 0,0 0 0,-1 1 0,-1-1 0,-1 1 0,-11-24 0,16 39 0,-1-1 0,0 1 0,0 0 0,0 0 0,0 0 0,0 0 0,0 0 0,0 1 0,0-1 0,-1 1 0,1-1 0,-1 1 0,1 0 0,-1 0 0,0 0 0,1 0 0,-1 1 0,0-1 0,-3 0 0,-7 0 0,0 1 0,0 0 0,-13 2 0,-2-1 0,-53 0 0,-97 3 0,137-1 0,1 2 0,-55 13 0,25-1 0,-56 16 0,101-23 0,1 2 0,0 1 0,-23 16 0,-27 15 0,67-40 65,0 0-1,0 1 0,-8 8 1,-5 4-1688,15-13-5203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24575,'0'-1'0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24575,'2'0'0,"2"0"0,2-1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24575,'2'0'0,"3"0"0,2 0 0,4 0 0,3 0 0,-2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24575,'2'0'0,"2"0"0,4 0 0,1 0 0</inkml:trace>
  <inkml:trace contextRef="#ctx0" brushRef="#br0" timeOffset="1">154 59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24575,'1'3'0,"2"1"0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24575,'0'2'0,"0"3"0,0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2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24575,'-2'0'0,"0"2"0</inkml:trace>
  <inkml:trace contextRef="#ctx0" brushRef="#br0" timeOffset="1">3 24 24575,'0'2'0,"-2"1"0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2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9:38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311 83 24575,'-259'0'0,"257"0"0,-1 1 0,1-1 0,0 0 0,0 1 0,0-1 0,0 1 0,0 0 0,0 0 0,0 0 0,1 0 0,-1 0 0,0 0 0,0 0 0,1 0 0,-1 1 0,0-1 0,1 1 0,0-1 0,-1 1 0,1 0 0,0-1 0,0 1 0,0 0 0,0 0 0,0 0 0,0 0 0,0 0 0,1 0 0,-1 0 0,1 0 0,0 0 0,-1 2 0,-1 11 0,1-1 0,0 1 0,2 24 0,0-20 0,-1-12 0,0-1 0,1 1 0,0 0 0,0-1 0,1 0 0,0 1 0,0-1 0,1 0 0,-1 0 0,1 0 0,0 0 0,1 0 0,0-1 0,0 0 0,0 1 0,5 4 0,0 1 0,1-1 0,0 0 0,1 0 0,0-1 0,0 0 0,16 8 0,-22-13 0,1-1 0,0 0 0,-1-1 0,1 1 0,0-1 0,0-1 0,1 1 0,-1-1 0,0 0 0,0 0 0,1 0 0,-1-1 0,0 0 0,1-1 0,-1 1 0,10-3 0,-11 0 0,0 1 0,0-1 0,-1 0 0,1 0 0,-1-1 0,0 1 0,0-1 0,0 0 0,4-6 0,13-10 0,-6 7 0,-1 2 0,-2 0 0,0-1 0,14-16 0,-22 23 0,-1 0 0,0 0 0,0 0 0,0-1 0,-1 1 0,0-1 0,0 0 0,0 0 0,-1 1 0,0-1 0,0 0 0,0-12 0,-1 6 0,-1 0 0,0 1 0,-1-1 0,0 0 0,-1 1 0,-5-16 0,-33-63 0,40 88 0,0 0 0,-1-1 0,1 1 0,0 0 0,-1 0 0,1 0 0,-1 0 0,1 1 0,-1-1 0,0 0 0,0 1 0,0-1 0,0 1 0,-4-3 0,5 4 0,0 0 0,-1 0 0,1 0 0,0 0 0,0 0 0,-1 0 0,1 0 0,0 1 0,0-1 0,-1 0 0,1 1 0,0-1 0,0 1 0,0-1 0,0 1 0,0-1 0,0 1 0,0 0 0,0 0 0,0-1 0,0 1 0,0 0 0,0 0 0,0 0 0,1 0 0,-1 0 0,0 0 0,1 0 0,-1 0 0,0 3 0,-29 45-1365,25-42-5461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9:42.55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100 0 24575,'0'4'0,"0"0"0,-1 0 0,1 0 0,-1-1 0,0 1 0,0 0 0,0-1 0,-1 1 0,0-1 0,1 1 0,-1-1 0,0 0 0,0 0 0,-1 1 0,1-2 0,-1 1 0,1 0 0,-1 0 0,0-1 0,0 0 0,-6 4 0,-24 25 0,30-26 0,1-1 0,-1 1 0,1-1 0,0 1 0,0 0 0,0 0 0,0 0 0,1 0 0,0 0 0,0 1 0,0 5 0,0 12 0,3 30 0,-1-15 0,0 5 0,1 0 0,10 47 0,-8-63 0,-2-13 0,1 1 0,6 21 0,-7-31 0,0 0 0,1 0 0,-1 0 0,1 0 0,0 0 0,1 0 0,-1-1 0,1 0 0,0 1 0,5 3 0,6 5 0,0-1 0,1-1 0,29 16 0,-36-22 0,1-1 0,0-1 0,-1 0 0,1 0 0,0 0 0,0-2 0,1 1 0,17 0 0,75-2 0,116-1 0,-209 0 0,-1 0 0,0-1 0,0 0 0,0-1 0,0 0 0,0 0 0,-1 0 0,10-6 0,-12 6 0,0-1 0,0 0 0,0 0 0,0 0 0,-1-1 0,0 1 0,0-1 0,0-1 0,0 1 0,-1-1 0,5-7 0,-7 7 0,1 0 0,-1 1 0,-1-1 0,1 0 0,-1 0 0,-1 0 0,1 0 0,-1 0 0,0-7 0,-7-57 0,4 54 0,1-2 0,-2 0 0,0 1 0,-2-1 0,0 1 0,0 0 0,-2 1 0,0 0 0,-15-23 0,-8-13 0,17 28 0,-26-35 0,33 51 0,0 0 0,0 1 0,-1 0 0,0 0 0,0 0 0,-1 1 0,-15-8 0,14 9 0,0 0 0,0 1 0,-1 1 0,0 0 0,0 1 0,0-1 0,0 2 0,0 0 0,-15 0 0,-7 3 0,-60 11 0,-15 16 0,21-21 0,52-5-1365,27-3-5461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30:36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35 24575,'-31'-1'0,"-49"-9"0,46 4 0,-34 0 0,41 5 0,-181 3 0,204-2 0,-1 1 0,1-1 0,-1 1 0,1-1 0,-1 1 0,1 1 0,-1-1 0,1 1 0,0-1 0,0 1 0,0 0 0,0 1 0,0-1 0,0 1 0,1 0 0,-1 0 0,1 0 0,-1 0 0,1 0 0,0 1 0,1-1 0,-1 1 0,1 0 0,-1 0 0,-2 7 0,-1 5 0,0 2 0,1-1 0,1 0 0,-3 29 0,2-15 0,2-16 0,1 1 0,1-1 0,1 32 0,0-38 0,2-1 0,-1 1 0,1-1 0,1 1 0,-1-1 0,1 0 0,1 0 0,7 14 0,-6-15 0,31 46 0,-32-49 0,0 1 0,0-1 0,0 0 0,1-1 0,-1 1 0,1-1 0,0 0 0,0 0 0,5 2 0,-2-2 0,2 0 0,0 2 0,0-1 0,0 1 0,-1 0 0,0 1 0,0 0 0,0 0 0,8 9 0,-8-6 0,0 0 0,0-1 0,1-1 0,0 0 0,0 0 0,0-1 0,1 0 0,0 0 0,0-1 0,1-1 0,0 0 0,19 4 0,6 1 0,-24-5 0,1-1 0,18 3 0,38 6 0,-48-8 0,0 0 0,27 1 0,-37-5 0,0-1 0,0 0 0,1 0 0,-1-1 0,0-1 0,-1 0 0,1 0 0,0-1 0,13-7 0,-10 3 0,-1-1 0,1 0 0,-2-2 0,0 1 0,0-1 0,13-15 0,-16 16 0,-6 6 0,1-1 0,0 1 0,-1-1 0,0 0 0,0 0 0,0-1 0,-1 1 0,0-1 0,0 1 0,0-1 0,0 0 0,-1 0 0,0-1 0,1-9 0,0-20 0,-2 1 0,-5-58 0,3 86 0,0-1 0,0 1 0,-1 0 0,0-1 0,-1 1 0,1 0 0,-1 0 0,-1 1 0,1-1 0,-1 1 0,0 0 0,-1 0 0,1 0 0,-1 0 0,0 1 0,-1 0 0,1 0 0,-1 0 0,0 1 0,0-1 0,-13-5 0,-2 0 0,-1 0 0,2-2 0,0 0 0,0-1 0,1-1 0,0-1 0,2-1 0,-17-19 0,30 32 12,0 0-1,0 1 1,0-1 0,0 1-1,0-1 1,0 1-1,-1 0 1,1 1-1,-1-1 1,0 1-1,1 0 1,-1 0 0,-9 0-1,-20-6-1538,19 2-5299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33:09.4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219 120 24575,'-18'0'0,"1"0"0,0 1 0,0 1 0,-1 0 0,-16 6 0,29-7 0,0 1 0,0 0 0,0 1 0,0-1 0,0 1 0,1 0 0,-1 0 0,1 0 0,0 1 0,0 0 0,0 0 0,0 0 0,1 0 0,0 0 0,0 1 0,0-1 0,0 1 0,0 0 0,1 0 0,-2 7 0,0 0 0,1 1 0,0 0 0,1 0 0,1 0 0,0 17 0,6 65 0,-3-88 0,0 0 0,0 0 0,0 0 0,1-1 0,-1 1 0,2 0 0,-1-1 0,1 0 0,0 0 0,0 0 0,1 0 0,0-1 0,0 1 0,0-1 0,0-1 0,9 7 0,-3-4 0,-1 0 0,1-1 0,0 0 0,0 0 0,0-1 0,1-1 0,0 0 0,22 4 0,0-4 0,-1-2 0,0-1 0,51-6 0,-82 5 0,1-1 0,-1 1 0,0-1 0,1 0 0,-1 1 0,0-1 0,0 0 0,1-1 0,-1 1 0,0 0 0,0 0 0,0-1 0,0 1 0,-1-1 0,1 0 0,0 0 0,-1 1 0,1-1 0,-1 0 0,1 0 0,-1 0 0,0-1 0,0 1 0,0 0 0,0 0 0,-1-1 0,1 1 0,0 0 0,0-5 0,0-6 0,1-1 0,-2 0 0,0 0 0,-2-15 0,1 6 0,0-108 0,-2-51 0,2 178 0,0 0 0,1 0 0,-2 0 0,1 0 0,0 0 0,-1 0 0,0 0 0,0 0 0,0 1 0,0-1 0,-1 1 0,1 0 0,-1-1 0,0 1 0,0 0 0,0 1 0,0-1 0,-1 0 0,1 1 0,-1 0 0,1 0 0,-8-3 0,2 1 0,1 1 0,-1 0 0,0 1 0,1 0 0,-1 0 0,0 1 0,0 0 0,-1 1 0,-12 1 0,19-1 14,0 0 0,0 1 0,0 0 0,0 0 0,0 0 0,1 0 0,-1 0 1,0 1-1,1-1 0,-1 1 0,0 0 0,1-1 0,0 1 0,-1 0 0,1 1 0,0-1 0,0 0 0,0 1 0,1-1 0,-1 1 0,1-1 0,-3 5 0,-1 6-204,0-1 0,1 1 0,-4 25 0,3-16-738,0-1-5898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20.9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639 215 24575,'-7'-1'0,"0"-1"0,1 1 0,0-1 0,-1 0 0,1-1 0,-10-5 0,7 4 0,-39-20 0,25 12 0,-41-15 0,44 22 0,0 2 0,0 0 0,-1 1 0,1 1 0,-1 1 0,-36 5 0,51-4 0,-1 0 0,1 0 0,-1 1 0,1 0 0,-1 0 0,1 1 0,0 0 0,-10 6 0,0 2 0,-24 22 0,-11 8 0,44-36 0,1 0 0,-1 0 0,1 1 0,0 0 0,0 0 0,1 0 0,0 1 0,0 0 0,0 0 0,1 0 0,0 0 0,1 1 0,-1 0 0,1 0 0,1 0 0,0 0 0,0 0 0,0 0 0,1 0 0,0 1 0,1-1 0,0 10 0,0-4 0,0 0 0,1 0 0,1-1 0,0 1 0,6 21 0,-6-29 0,1 0 0,-1-1 0,1 1 0,0-1 0,1 0 0,-1 0 0,1 0 0,0 0 0,0 0 0,1-1 0,0 0 0,-1 0 0,1 0 0,10 5 0,3 1 0,0-2 0,38 12 0,-37-13 0,0 0 0,35 18 0,-28-12 0,0-2 0,1 0 0,1-2 0,-1-1 0,31 5 0,8 3 0,-43-11 0,0 0 0,1-2 0,0-1 0,-1 0 0,1-2 0,24-3 0,-40 2 0,0 0 0,0-1 0,-1 0 0,1-1 0,0 1 0,-1-1 0,0-1 0,1 0 0,-1 0 0,-1 0 0,1-1 0,-1 0 0,1 0 0,-1 0 0,-1-1 0,1 0 0,-1 0 0,0 0 0,-1-1 0,1 0 0,-1 0 0,0 0 0,-1 0 0,0-1 0,0 1 0,-1-1 0,0 0 0,0 0 0,1-8 0,-3-168 0,-2 83 0,2 93 0,0-1 0,-1 0 0,-1 0 0,1 1 0,-1-1 0,0 1 0,-1-1 0,0 1 0,-1 0 0,0 0 0,0 1 0,0-1 0,-8-9 0,1 4 0,0 1 0,-1 0 0,0 1 0,-1 1 0,0 0 0,-17-9 0,6 3 0,-1 2 0,-40-18 0,49 26-195,1 0 0,-1 1 0,0 1 0,0 0 0,0 1 0,-30-1 0,26 4-6631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23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542 146 24575,'0'-3'0,"0"0"0,-1 1 0,1-1 0,-1 1 0,0-1 0,0 1 0,0-1 0,0 1 0,0 0 0,0-1 0,0 1 0,-1 0 0,1 0 0,-1 0 0,0 0 0,1 0 0,-1 0 0,-2-1 0,-6-5 0,0 1 0,-20-10 0,-8-7 0,33 19 0,0 1 0,0 0 0,-1 0 0,1 1 0,-1-1 0,0 1 0,0 0 0,0 1 0,0 0 0,-1 0 0,1 0 0,0 1 0,-1-1 0,-11 1 0,-46-2 0,-84 8 0,142-4 0,1-1 0,0 1 0,0 1 0,0-1 0,0 1 0,0 0 0,0 0 0,0 0 0,0 1 0,1 0 0,-1 0 0,1 0 0,0 0 0,0 1 0,0-1 0,0 1 0,1 0 0,0 0 0,0 0 0,0 1 0,0-1 0,0 1 0,1 0 0,0 0 0,0 0 0,0 0 0,-1 9 0,-1 1 0,2 0 0,0 0 0,1 1 0,1-1 0,0 0 0,1 0 0,0 1 0,6 21 0,-5-29 0,1 8 0,1-1 0,0 1 0,1-1 0,10 20 0,-13-31 0,1 0 0,-1 0 0,1 0 0,0 0 0,0-1 0,0 1 0,0-1 0,1 0 0,-1 0 0,1 0 0,0-1 0,0 1 0,0-1 0,0 0 0,0 0 0,1 0 0,-1-1 0,0 1 0,10 0 0,23 2 0,0-1 0,65-6 0,-22 1 0,-52 2 0,-16 1 0,0-1 0,0 0 0,0-1 0,13-3 0,-21 3 0,0 0 0,0 0 0,0-1 0,-1 0 0,1 1 0,0-1 0,-1-1 0,1 1 0,-1 0 0,0-1 0,0 0 0,0 0 0,0 0 0,-1 0 0,1 0 0,2-4 0,0-3-80,0 0 0,-1-1-1,0 1 1,-1-1 0,0 1-1,0-1 1,-1 0 0,-1 0-1,0 0 1,0-1 0,-1 1 0,-1 0-1,0 0 1,0 0 0,-1 0-1,-6-20 1,2 16-6746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7:54.8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425 24 24575,'-4'-2'0,"1"-1"0,-1 1 0,0 0 0,0 0 0,1 0 0,-1 0 0,-1 1 0,1-1 0,0 1 0,0 0 0,-9 0 0,-52-1 0,46 2 0,8 0 0,-10-1 0,0 1 0,-32 6 0,46-5 0,0 1 0,0 0 0,0 0 0,0 1 0,1 0 0,-1 0 0,1 1 0,0-1 0,0 1 0,0 1 0,-6 5 0,2-1 0,1 1 0,1 1 0,0-1 0,0 1 0,1 1 0,0-1 0,1 1 0,0 0 0,1 1 0,0-1 0,1 1 0,1 0 0,0 0 0,1 0 0,0 0 0,1 1 0,1 20 0,0-26 0,-1 6 0,1 1 0,1-1 0,5 28 0,-5-38 0,0 0 0,1 0 0,-1 0 0,1 0 0,0-1 0,0 1 0,0 0 0,0-1 0,1 1 0,0-1 0,-1 0 0,1 0 0,0 0 0,0 0 0,1 0 0,-1-1 0,1 0 0,3 3 0,29 11 0,0-2 0,1-2 0,44 10 0,-30-9 0,-2-2 0,65 6 0,-39-7 0,-35-4 0,0-3 0,0-1 0,61-5 0,-98 3 0,0 0 0,1-1 0,-1 0 0,1 0 0,-1 0 0,0 0 0,0 0 0,0-1 0,0 1 0,0-1 0,0 0 0,0 0 0,0 0 0,0-1 0,3-3 0,-2 1 0,0 0 0,-1 0 0,0 0 0,0-1 0,0 1 0,-1-1 0,0 0 0,2-7 0,1-9 0,-2 0 0,0 1 0,-2-44 0,0 39 0,0 13 0,-1 0 0,-3-25 0,3 35 0,-1-1 0,1 1 0,-1 0 0,0 0 0,0 0 0,-1 0 0,1 0 0,-1 0 0,1 0 0,-1 1 0,0-1 0,0 0 0,0 1 0,0-1 0,-1 1 0,-3-3 0,-13-7 0,-1 2 0,0 0 0,0 1 0,-1 1 0,0 1 0,0 1 0,-29-4 0,35 6 0,-4-1 55,1-2 0,-1 0-1,2-1 1,-19-11 0,-29-13-1694,49 26-5187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24575,'-4'0'0,"-1"4"0,-1 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1 24575,'0'4'0,"0"1"-8191</inkml:trace>
  <inkml:trace contextRef="#ctx0" brushRef="#br0" timeOffset="1">0 141 24575,'0'4'0,"0"1"-8191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7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24575,'0'0'-8191</inkml:trace>
  <inkml:trace contextRef="#ctx0" brushRef="#br0" timeOffset="1">47 47 24575,'0'4'0,"4"1"0,2 4 0,3 0 0,1-1-8191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24575,'4'0'0,"5"0"0,2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4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 24575,'4'0'0,"5"0"0,5 0 0,1 0-8191</inkml:trace>
  <inkml:trace contextRef="#ctx0" brushRef="#br0" timeOffset="1">165 52 24575,'4'0'0,"5"-4"0,5-2 0,1-3 0,1-1 0,2-2 0,-2 1-8191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8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29 276 24575,'0'-8'0,"0"-11"0,0-2-8191</inkml:trace>
  <inkml:trace contextRef="#ctx0" brushRef="#br0" timeOffset="1">29 64 24575,'0'-4'0,"-4"-5"0,-1-5 0,-5-5 0,1 1-8191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10 24575,'-4'0'0,"-5"-4"0,-1-1-8191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5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24 24575,'-4'0'0,"-5"-4"0,-6-1 0,-3 0 0,0 1-8191</inkml:trace>
  <inkml:trace contextRef="#ctx0" brushRef="#br0" timeOffset="1">0 1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00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350 59 24575,'-42'-1'0,"18"0"0,-39 3 0,56-1 0,0 0 0,0 0 0,0 1 0,0 0 0,0 0 0,1 1 0,-1 0 0,1 0 0,-1 0 0,-5 5 0,1 1 0,1 0 0,0 0 0,1 1 0,0 0 0,0 1 0,-10 15 0,6-3 0,1 0 0,-14 36 0,24-53 0,0-1 0,0 0 0,0 1 0,1 0 0,0-1 0,0 1 0,0 0 0,1 0 0,0 0 0,0-1 0,0 1 0,1 0 0,0 0 0,0-1 0,0 1 0,1 0 0,0-1 0,0 0 0,0 1 0,1-1 0,-1 0 0,2 0 0,-1 0 0,0 0 0,1-1 0,0 0 0,0 1 0,8 5 0,19 20 0,-12-10 0,41 30 0,-53-45 0,0 0 0,0-1 0,1 1 0,0-2 0,0 1 0,0-1 0,0-1 0,0 1 0,1-1 0,9 1 0,126-2 0,-77-2 0,-61 1 0,0 0 0,0-1 0,0 0 0,0 1 0,0-2 0,-1 1 0,11-4 0,-13 3 0,0 0 0,0 1 0,0-1 0,0-1 0,0 1 0,-1 0 0,1-1 0,-1 1 0,1-1 0,-1 0 0,0 0 0,0 0 0,0 0 0,1-3 0,4-7 0,0-1 0,-1 1 0,-1-1 0,0-1 0,-1 1 0,0 0 0,-1-1 0,-1 0 0,1-20 0,-4 11 0,-1 0 0,-1 0 0,-11-46 0,10 61 0,-1 0 0,1 1 0,-1-1 0,-1 1 0,1 0 0,-1 1 0,-1-1 0,1 1 0,-9-6 0,8 6 0,-13-13 0,-38-30 0,50 44 0,-1 0 0,0 0 0,0 1 0,0 0 0,-1 1 0,0 0 0,-20-5 0,-11 0-1365,26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.png"/><Relationship Id="rId21" Type="http://schemas.openxmlformats.org/officeDocument/2006/relationships/customXml" Target="../ink/ink82.xml"/><Relationship Id="rId42" Type="http://schemas.openxmlformats.org/officeDocument/2006/relationships/image" Target="../media/image60.png"/><Relationship Id="rId47" Type="http://schemas.openxmlformats.org/officeDocument/2006/relationships/customXml" Target="../ink/ink96.xml"/><Relationship Id="rId63" Type="http://schemas.openxmlformats.org/officeDocument/2006/relationships/customXml" Target="../ink/ink106.xml"/><Relationship Id="rId68" Type="http://schemas.openxmlformats.org/officeDocument/2006/relationships/customXml" Target="../ink/ink110.xml"/><Relationship Id="rId16" Type="http://schemas.openxmlformats.org/officeDocument/2006/relationships/customXml" Target="../ink/ink79.xml"/><Relationship Id="rId11" Type="http://schemas.openxmlformats.org/officeDocument/2006/relationships/customXml" Target="../ink/ink75.xml"/><Relationship Id="rId24" Type="http://schemas.openxmlformats.org/officeDocument/2006/relationships/customXml" Target="../ink/ink84.xml"/><Relationship Id="rId32" Type="http://schemas.openxmlformats.org/officeDocument/2006/relationships/image" Target="../media/image55.png"/><Relationship Id="rId37" Type="http://schemas.openxmlformats.org/officeDocument/2006/relationships/customXml" Target="../ink/ink91.xml"/><Relationship Id="rId40" Type="http://schemas.openxmlformats.org/officeDocument/2006/relationships/image" Target="../media/image59.png"/><Relationship Id="rId45" Type="http://schemas.openxmlformats.org/officeDocument/2006/relationships/customXml" Target="../ink/ink95.xml"/><Relationship Id="rId53" Type="http://schemas.openxmlformats.org/officeDocument/2006/relationships/customXml" Target="../ink/ink99.xml"/><Relationship Id="rId58" Type="http://schemas.openxmlformats.org/officeDocument/2006/relationships/image" Target="../media/image68.png"/><Relationship Id="rId66" Type="http://schemas.openxmlformats.org/officeDocument/2006/relationships/customXml" Target="../ink/ink109.xml"/><Relationship Id="rId74" Type="http://schemas.openxmlformats.org/officeDocument/2006/relationships/customXml" Target="../ink/ink114.xml"/><Relationship Id="rId79" Type="http://schemas.openxmlformats.org/officeDocument/2006/relationships/customXml" Target="../ink/ink117.xml"/><Relationship Id="rId5" Type="http://schemas.openxmlformats.org/officeDocument/2006/relationships/customXml" Target="../ink/ink72.xml"/><Relationship Id="rId61" Type="http://schemas.openxmlformats.org/officeDocument/2006/relationships/customXml" Target="../ink/ink104.xml"/><Relationship Id="rId19" Type="http://schemas.openxmlformats.org/officeDocument/2006/relationships/image" Target="../media/image50.png"/><Relationship Id="rId14" Type="http://schemas.openxmlformats.org/officeDocument/2006/relationships/customXml" Target="../ink/ink78.xml"/><Relationship Id="rId22" Type="http://schemas.openxmlformats.org/officeDocument/2006/relationships/image" Target="../media/image51.png"/><Relationship Id="rId27" Type="http://schemas.openxmlformats.org/officeDocument/2006/relationships/customXml" Target="../ink/ink86.xml"/><Relationship Id="rId30" Type="http://schemas.openxmlformats.org/officeDocument/2006/relationships/image" Target="../media/image54.png"/><Relationship Id="rId35" Type="http://schemas.openxmlformats.org/officeDocument/2006/relationships/customXml" Target="../ink/ink90.xml"/><Relationship Id="rId43" Type="http://schemas.openxmlformats.org/officeDocument/2006/relationships/customXml" Target="../ink/ink94.xml"/><Relationship Id="rId48" Type="http://schemas.openxmlformats.org/officeDocument/2006/relationships/image" Target="../media/image63.png"/><Relationship Id="rId56" Type="http://schemas.openxmlformats.org/officeDocument/2006/relationships/image" Target="../media/image67.png"/><Relationship Id="rId64" Type="http://schemas.openxmlformats.org/officeDocument/2006/relationships/customXml" Target="../ink/ink107.xml"/><Relationship Id="rId69" Type="http://schemas.openxmlformats.org/officeDocument/2006/relationships/image" Target="../media/image70.png"/><Relationship Id="rId77" Type="http://schemas.openxmlformats.org/officeDocument/2006/relationships/customXml" Target="../ink/ink116.xml"/><Relationship Id="rId8" Type="http://schemas.openxmlformats.org/officeDocument/2006/relationships/image" Target="../media/image46.png"/><Relationship Id="rId51" Type="http://schemas.openxmlformats.org/officeDocument/2006/relationships/customXml" Target="../ink/ink98.xml"/><Relationship Id="rId72" Type="http://schemas.openxmlformats.org/officeDocument/2006/relationships/image" Target="../media/image71.png"/><Relationship Id="rId80" Type="http://schemas.openxmlformats.org/officeDocument/2006/relationships/image" Target="../media/image74.png"/><Relationship Id="rId3" Type="http://schemas.openxmlformats.org/officeDocument/2006/relationships/customXml" Target="../ink/ink71.xml"/><Relationship Id="rId12" Type="http://schemas.openxmlformats.org/officeDocument/2006/relationships/customXml" Target="../ink/ink76.xml"/><Relationship Id="rId17" Type="http://schemas.openxmlformats.org/officeDocument/2006/relationships/image" Target="../media/image49.png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38" Type="http://schemas.openxmlformats.org/officeDocument/2006/relationships/image" Target="../media/image58.png"/><Relationship Id="rId46" Type="http://schemas.openxmlformats.org/officeDocument/2006/relationships/image" Target="../media/image62.png"/><Relationship Id="rId59" Type="http://schemas.openxmlformats.org/officeDocument/2006/relationships/customXml" Target="../ink/ink102.xml"/><Relationship Id="rId67" Type="http://schemas.openxmlformats.org/officeDocument/2006/relationships/image" Target="../media/image69.png"/><Relationship Id="rId20" Type="http://schemas.openxmlformats.org/officeDocument/2006/relationships/customXml" Target="../ink/ink81.xml"/><Relationship Id="rId41" Type="http://schemas.openxmlformats.org/officeDocument/2006/relationships/customXml" Target="../ink/ink93.xml"/><Relationship Id="rId54" Type="http://schemas.openxmlformats.org/officeDocument/2006/relationships/image" Target="../media/image66.png"/><Relationship Id="rId62" Type="http://schemas.openxmlformats.org/officeDocument/2006/relationships/customXml" Target="../ink/ink105.xml"/><Relationship Id="rId70" Type="http://schemas.openxmlformats.org/officeDocument/2006/relationships/customXml" Target="../ink/ink111.xml"/><Relationship Id="rId75" Type="http://schemas.openxmlformats.org/officeDocument/2006/relationships/customXml" Target="../ink/ink1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5" Type="http://schemas.openxmlformats.org/officeDocument/2006/relationships/image" Target="../media/image48.png"/><Relationship Id="rId23" Type="http://schemas.openxmlformats.org/officeDocument/2006/relationships/customXml" Target="../ink/ink83.xml"/><Relationship Id="rId28" Type="http://schemas.openxmlformats.org/officeDocument/2006/relationships/image" Target="../media/image53.png"/><Relationship Id="rId36" Type="http://schemas.openxmlformats.org/officeDocument/2006/relationships/image" Target="../media/image57.png"/><Relationship Id="rId49" Type="http://schemas.openxmlformats.org/officeDocument/2006/relationships/customXml" Target="../ink/ink97.xml"/><Relationship Id="rId57" Type="http://schemas.openxmlformats.org/officeDocument/2006/relationships/customXml" Target="../ink/ink101.xml"/><Relationship Id="rId10" Type="http://schemas.openxmlformats.org/officeDocument/2006/relationships/image" Target="../media/image47.png"/><Relationship Id="rId31" Type="http://schemas.openxmlformats.org/officeDocument/2006/relationships/customXml" Target="../ink/ink88.xml"/><Relationship Id="rId44" Type="http://schemas.openxmlformats.org/officeDocument/2006/relationships/image" Target="../media/image61.png"/><Relationship Id="rId52" Type="http://schemas.openxmlformats.org/officeDocument/2006/relationships/image" Target="../media/image65.png"/><Relationship Id="rId60" Type="http://schemas.openxmlformats.org/officeDocument/2006/relationships/customXml" Target="../ink/ink103.xml"/><Relationship Id="rId65" Type="http://schemas.openxmlformats.org/officeDocument/2006/relationships/customXml" Target="../ink/ink108.xml"/><Relationship Id="rId73" Type="http://schemas.openxmlformats.org/officeDocument/2006/relationships/customXml" Target="../ink/ink113.xml"/><Relationship Id="rId78" Type="http://schemas.openxmlformats.org/officeDocument/2006/relationships/image" Target="../media/image73.png"/><Relationship Id="rId4" Type="http://schemas.openxmlformats.org/officeDocument/2006/relationships/image" Target="../media/image440.png"/><Relationship Id="rId9" Type="http://schemas.openxmlformats.org/officeDocument/2006/relationships/customXml" Target="../ink/ink74.xml"/><Relationship Id="rId13" Type="http://schemas.openxmlformats.org/officeDocument/2006/relationships/customXml" Target="../ink/ink77.xml"/><Relationship Id="rId18" Type="http://schemas.openxmlformats.org/officeDocument/2006/relationships/customXml" Target="../ink/ink80.xml"/><Relationship Id="rId39" Type="http://schemas.openxmlformats.org/officeDocument/2006/relationships/customXml" Target="../ink/ink92.xml"/><Relationship Id="rId34" Type="http://schemas.openxmlformats.org/officeDocument/2006/relationships/image" Target="../media/image56.png"/><Relationship Id="rId50" Type="http://schemas.openxmlformats.org/officeDocument/2006/relationships/image" Target="../media/image64.png"/><Relationship Id="rId55" Type="http://schemas.openxmlformats.org/officeDocument/2006/relationships/customXml" Target="../ink/ink100.xml"/><Relationship Id="rId76" Type="http://schemas.openxmlformats.org/officeDocument/2006/relationships/image" Target="../media/image72.png"/><Relationship Id="rId7" Type="http://schemas.openxmlformats.org/officeDocument/2006/relationships/customXml" Target="../ink/ink73.xml"/><Relationship Id="rId71" Type="http://schemas.openxmlformats.org/officeDocument/2006/relationships/customXml" Target="../ink/ink112.xml"/><Relationship Id="rId2" Type="http://schemas.openxmlformats.org/officeDocument/2006/relationships/image" Target="../media/image44.png"/><Relationship Id="rId29" Type="http://schemas.openxmlformats.org/officeDocument/2006/relationships/customXml" Target="../ink/ink8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21" Type="http://schemas.openxmlformats.org/officeDocument/2006/relationships/customXml" Target="../ink/ink130.xml"/><Relationship Id="rId42" Type="http://schemas.openxmlformats.org/officeDocument/2006/relationships/image" Target="../media/image63.png"/><Relationship Id="rId47" Type="http://schemas.openxmlformats.org/officeDocument/2006/relationships/customXml" Target="../ink/ink143.xml"/><Relationship Id="rId63" Type="http://schemas.openxmlformats.org/officeDocument/2006/relationships/customXml" Target="../ink/ink155.xml"/><Relationship Id="rId68" Type="http://schemas.openxmlformats.org/officeDocument/2006/relationships/image" Target="../media/image73.png"/><Relationship Id="rId16" Type="http://schemas.openxmlformats.org/officeDocument/2006/relationships/customXml" Target="../ink/ink126.xml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32" Type="http://schemas.openxmlformats.org/officeDocument/2006/relationships/image" Target="../media/image58.png"/><Relationship Id="rId37" Type="http://schemas.openxmlformats.org/officeDocument/2006/relationships/customXml" Target="../ink/ink138.xml"/><Relationship Id="rId40" Type="http://schemas.openxmlformats.org/officeDocument/2006/relationships/image" Target="../media/image62.png"/><Relationship Id="rId45" Type="http://schemas.openxmlformats.org/officeDocument/2006/relationships/customXml" Target="../ink/ink142.xml"/><Relationship Id="rId53" Type="http://schemas.openxmlformats.org/officeDocument/2006/relationships/customXml" Target="../ink/ink148.xml"/><Relationship Id="rId58" Type="http://schemas.openxmlformats.org/officeDocument/2006/relationships/customXml" Target="../ink/ink152.xml"/><Relationship Id="rId66" Type="http://schemas.openxmlformats.org/officeDocument/2006/relationships/image" Target="../media/image72.png"/><Relationship Id="rId74" Type="http://schemas.openxmlformats.org/officeDocument/2006/relationships/image" Target="../media/image78.png"/><Relationship Id="rId5" Type="http://schemas.openxmlformats.org/officeDocument/2006/relationships/customXml" Target="../ink/ink119.xml"/><Relationship Id="rId61" Type="http://schemas.openxmlformats.org/officeDocument/2006/relationships/customXml" Target="../ink/ink154.xml"/><Relationship Id="rId19" Type="http://schemas.openxmlformats.org/officeDocument/2006/relationships/customXml" Target="../ink/ink128.xml"/><Relationship Id="rId14" Type="http://schemas.openxmlformats.org/officeDocument/2006/relationships/customXml" Target="../ink/ink125.xml"/><Relationship Id="rId22" Type="http://schemas.openxmlformats.org/officeDocument/2006/relationships/image" Target="../media/image52.png"/><Relationship Id="rId27" Type="http://schemas.openxmlformats.org/officeDocument/2006/relationships/customXml" Target="../ink/ink133.xml"/><Relationship Id="rId30" Type="http://schemas.openxmlformats.org/officeDocument/2006/relationships/image" Target="../media/image57.png"/><Relationship Id="rId35" Type="http://schemas.openxmlformats.org/officeDocument/2006/relationships/customXml" Target="../ink/ink137.xml"/><Relationship Id="rId43" Type="http://schemas.openxmlformats.org/officeDocument/2006/relationships/customXml" Target="../ink/ink141.xml"/><Relationship Id="rId48" Type="http://schemas.openxmlformats.org/officeDocument/2006/relationships/image" Target="../media/image68.png"/><Relationship Id="rId56" Type="http://schemas.openxmlformats.org/officeDocument/2006/relationships/customXml" Target="../ink/ink151.xml"/><Relationship Id="rId64" Type="http://schemas.openxmlformats.org/officeDocument/2006/relationships/customXml" Target="../ink/ink156.xml"/><Relationship Id="rId69" Type="http://schemas.openxmlformats.org/officeDocument/2006/relationships/customXml" Target="../ink/ink159.xml"/><Relationship Id="rId77" Type="http://schemas.openxmlformats.org/officeDocument/2006/relationships/customXml" Target="../ink/ink163.xml"/><Relationship Id="rId8" Type="http://schemas.openxmlformats.org/officeDocument/2006/relationships/customXml" Target="../ink/ink121.xml"/><Relationship Id="rId51" Type="http://schemas.openxmlformats.org/officeDocument/2006/relationships/customXml" Target="../ink/ink146.xml"/><Relationship Id="rId72" Type="http://schemas.openxmlformats.org/officeDocument/2006/relationships/image" Target="../media/image770.png"/><Relationship Id="rId3" Type="http://schemas.openxmlformats.org/officeDocument/2006/relationships/customXml" Target="../ink/ink118.xml"/><Relationship Id="rId12" Type="http://schemas.openxmlformats.org/officeDocument/2006/relationships/customXml" Target="../ink/ink124.xml"/><Relationship Id="rId17" Type="http://schemas.openxmlformats.org/officeDocument/2006/relationships/customXml" Target="../ink/ink127.xml"/><Relationship Id="rId25" Type="http://schemas.openxmlformats.org/officeDocument/2006/relationships/customXml" Target="../ink/ink132.xml"/><Relationship Id="rId33" Type="http://schemas.openxmlformats.org/officeDocument/2006/relationships/customXml" Target="../ink/ink136.xml"/><Relationship Id="rId38" Type="http://schemas.openxmlformats.org/officeDocument/2006/relationships/image" Target="../media/image61.png"/><Relationship Id="rId46" Type="http://schemas.openxmlformats.org/officeDocument/2006/relationships/image" Target="../media/image65.png"/><Relationship Id="rId59" Type="http://schemas.openxmlformats.org/officeDocument/2006/relationships/image" Target="../media/image70.png"/><Relationship Id="rId67" Type="http://schemas.openxmlformats.org/officeDocument/2006/relationships/customXml" Target="../ink/ink158.xml"/><Relationship Id="rId20" Type="http://schemas.openxmlformats.org/officeDocument/2006/relationships/customXml" Target="../ink/ink129.xml"/><Relationship Id="rId41" Type="http://schemas.openxmlformats.org/officeDocument/2006/relationships/customXml" Target="../ink/ink140.xml"/><Relationship Id="rId54" Type="http://schemas.openxmlformats.org/officeDocument/2006/relationships/customXml" Target="../ink/ink149.xml"/><Relationship Id="rId62" Type="http://schemas.openxmlformats.org/officeDocument/2006/relationships/image" Target="../media/image71.png"/><Relationship Id="rId70" Type="http://schemas.openxmlformats.org/officeDocument/2006/relationships/image" Target="../media/image74.png"/><Relationship Id="rId75" Type="http://schemas.openxmlformats.org/officeDocument/2006/relationships/customXml" Target="../ink/ink1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5" Type="http://schemas.openxmlformats.org/officeDocument/2006/relationships/image" Target="../media/image50.png"/><Relationship Id="rId23" Type="http://schemas.openxmlformats.org/officeDocument/2006/relationships/customXml" Target="../ink/ink131.xml"/><Relationship Id="rId28" Type="http://schemas.openxmlformats.org/officeDocument/2006/relationships/image" Target="../media/image55.png"/><Relationship Id="rId36" Type="http://schemas.openxmlformats.org/officeDocument/2006/relationships/image" Target="../media/image60.png"/><Relationship Id="rId49" Type="http://schemas.openxmlformats.org/officeDocument/2006/relationships/customXml" Target="../ink/ink144.xml"/><Relationship Id="rId57" Type="http://schemas.openxmlformats.org/officeDocument/2006/relationships/image" Target="../media/image69.png"/><Relationship Id="rId10" Type="http://schemas.openxmlformats.org/officeDocument/2006/relationships/customXml" Target="../ink/ink123.xml"/><Relationship Id="rId31" Type="http://schemas.openxmlformats.org/officeDocument/2006/relationships/customXml" Target="../ink/ink135.xml"/><Relationship Id="rId44" Type="http://schemas.openxmlformats.org/officeDocument/2006/relationships/image" Target="../media/image64.png"/><Relationship Id="rId52" Type="http://schemas.openxmlformats.org/officeDocument/2006/relationships/customXml" Target="../ink/ink147.xml"/><Relationship Id="rId60" Type="http://schemas.openxmlformats.org/officeDocument/2006/relationships/customXml" Target="../ink/ink153.xml"/><Relationship Id="rId65" Type="http://schemas.openxmlformats.org/officeDocument/2006/relationships/customXml" Target="../ink/ink157.xml"/><Relationship Id="rId73" Type="http://schemas.openxmlformats.org/officeDocument/2006/relationships/customXml" Target="../ink/ink161.xml"/><Relationship Id="rId78" Type="http://schemas.openxmlformats.org/officeDocument/2006/relationships/image" Target="../media/image80.png"/><Relationship Id="rId4" Type="http://schemas.openxmlformats.org/officeDocument/2006/relationships/image" Target="../media/image46.png"/><Relationship Id="rId9" Type="http://schemas.openxmlformats.org/officeDocument/2006/relationships/customXml" Target="../ink/ink122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39" Type="http://schemas.openxmlformats.org/officeDocument/2006/relationships/customXml" Target="../ink/ink139.xml"/><Relationship Id="rId34" Type="http://schemas.openxmlformats.org/officeDocument/2006/relationships/image" Target="../media/image59.png"/><Relationship Id="rId50" Type="http://schemas.openxmlformats.org/officeDocument/2006/relationships/customXml" Target="../ink/ink145.xml"/><Relationship Id="rId55" Type="http://schemas.openxmlformats.org/officeDocument/2006/relationships/customXml" Target="../ink/ink150.xml"/><Relationship Id="rId76" Type="http://schemas.openxmlformats.org/officeDocument/2006/relationships/image" Target="../media/image79.png"/><Relationship Id="rId7" Type="http://schemas.openxmlformats.org/officeDocument/2006/relationships/customXml" Target="../ink/ink120.xml"/><Relationship Id="rId71" Type="http://schemas.openxmlformats.org/officeDocument/2006/relationships/customXml" Target="../ink/ink160.xml"/><Relationship Id="rId2" Type="http://schemas.openxmlformats.org/officeDocument/2006/relationships/image" Target="../media/image77.png"/><Relationship Id="rId29" Type="http://schemas.openxmlformats.org/officeDocument/2006/relationships/customXml" Target="../ink/ink1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7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26" Type="http://schemas.openxmlformats.org/officeDocument/2006/relationships/image" Target="../media/image54.png"/><Relationship Id="rId3" Type="http://schemas.openxmlformats.org/officeDocument/2006/relationships/customXml" Target="../ink/ink164.xml"/><Relationship Id="rId21" Type="http://schemas.openxmlformats.org/officeDocument/2006/relationships/customXml" Target="../ink/ink176.xml"/><Relationship Id="rId7" Type="http://schemas.openxmlformats.org/officeDocument/2006/relationships/customXml" Target="../ink/ink166.xml"/><Relationship Id="rId12" Type="http://schemas.openxmlformats.org/officeDocument/2006/relationships/customXml" Target="../ink/ink170.xml"/><Relationship Id="rId17" Type="http://schemas.openxmlformats.org/officeDocument/2006/relationships/customXml" Target="../ink/ink173.xml"/><Relationship Id="rId25" Type="http://schemas.openxmlformats.org/officeDocument/2006/relationships/customXml" Target="../ink/ink178.xml"/><Relationship Id="rId2" Type="http://schemas.openxmlformats.org/officeDocument/2006/relationships/image" Target="../media/image81.png"/><Relationship Id="rId16" Type="http://schemas.openxmlformats.org/officeDocument/2006/relationships/customXml" Target="../ink/ink172.xml"/><Relationship Id="rId20" Type="http://schemas.openxmlformats.org/officeDocument/2006/relationships/customXml" Target="../ink/ink17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5" Type="http://schemas.openxmlformats.org/officeDocument/2006/relationships/customXml" Target="../ink/ink165.xml"/><Relationship Id="rId15" Type="http://schemas.openxmlformats.org/officeDocument/2006/relationships/image" Target="../media/image50.png"/><Relationship Id="rId23" Type="http://schemas.openxmlformats.org/officeDocument/2006/relationships/customXml" Target="../ink/ink177.xml"/><Relationship Id="rId28" Type="http://schemas.openxmlformats.org/officeDocument/2006/relationships/image" Target="../media/image55.png"/><Relationship Id="rId10" Type="http://schemas.openxmlformats.org/officeDocument/2006/relationships/customXml" Target="../ink/ink169.xml"/><Relationship Id="rId19" Type="http://schemas.openxmlformats.org/officeDocument/2006/relationships/customXml" Target="../ink/ink174.xml"/><Relationship Id="rId4" Type="http://schemas.openxmlformats.org/officeDocument/2006/relationships/image" Target="../media/image46.png"/><Relationship Id="rId9" Type="http://schemas.openxmlformats.org/officeDocument/2006/relationships/customXml" Target="../ink/ink168.xml"/><Relationship Id="rId14" Type="http://schemas.openxmlformats.org/officeDocument/2006/relationships/customXml" Target="../ink/ink171.xml"/><Relationship Id="rId22" Type="http://schemas.openxmlformats.org/officeDocument/2006/relationships/image" Target="../media/image52.png"/><Relationship Id="rId27" Type="http://schemas.openxmlformats.org/officeDocument/2006/relationships/customXml" Target="../ink/ink17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image" Target="../media/image19.png"/><Relationship Id="rId47" Type="http://schemas.openxmlformats.org/officeDocument/2006/relationships/customXml" Target="../ink/ink25.xml"/><Relationship Id="rId50" Type="http://schemas.openxmlformats.org/officeDocument/2006/relationships/customXml" Target="../ink/ink27.xml"/><Relationship Id="rId55" Type="http://schemas.openxmlformats.org/officeDocument/2006/relationships/image" Target="../media/image22.png"/><Relationship Id="rId63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29" Type="http://schemas.openxmlformats.org/officeDocument/2006/relationships/image" Target="../media/image130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24.xml"/><Relationship Id="rId53" Type="http://schemas.openxmlformats.org/officeDocument/2006/relationships/image" Target="../media/image21.png"/><Relationship Id="rId58" Type="http://schemas.openxmlformats.org/officeDocument/2006/relationships/customXml" Target="../ink/ink32.xml"/><Relationship Id="rId5" Type="http://schemas.openxmlformats.org/officeDocument/2006/relationships/customXml" Target="../ink/ink2.xml"/><Relationship Id="rId61" Type="http://schemas.openxmlformats.org/officeDocument/2006/relationships/image" Target="../media/image25.png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11.xml"/><Relationship Id="rId27" Type="http://schemas.openxmlformats.org/officeDocument/2006/relationships/image" Target="../media/image120.png"/><Relationship Id="rId30" Type="http://schemas.openxmlformats.org/officeDocument/2006/relationships/customXml" Target="../ink/ink15.xml"/><Relationship Id="rId35" Type="http://schemas.openxmlformats.org/officeDocument/2006/relationships/image" Target="../media/image16.png"/><Relationship Id="rId43" Type="http://schemas.openxmlformats.org/officeDocument/2006/relationships/customXml" Target="../ink/ink22.xml"/><Relationship Id="rId48" Type="http://schemas.openxmlformats.org/officeDocument/2006/relationships/customXml" Target="../ink/ink26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8" Type="http://schemas.openxmlformats.org/officeDocument/2006/relationships/image" Target="../media/image5.png"/><Relationship Id="rId51" Type="http://schemas.openxmlformats.org/officeDocument/2006/relationships/customXml" Target="../ink/ink28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19.xml"/><Relationship Id="rId46" Type="http://schemas.openxmlformats.org/officeDocument/2006/relationships/image" Target="../media/image20.png"/><Relationship Id="rId59" Type="http://schemas.openxmlformats.org/officeDocument/2006/relationships/image" Target="../media/image24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00.png"/><Relationship Id="rId57" Type="http://schemas.openxmlformats.org/officeDocument/2006/relationships/image" Target="../media/image23.png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23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9" Type="http://schemas.openxmlformats.org/officeDocument/2006/relationships/customXml" Target="../ink/ink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3.png"/><Relationship Id="rId21" Type="http://schemas.openxmlformats.org/officeDocument/2006/relationships/customXml" Target="../ink/ink189.xml"/><Relationship Id="rId42" Type="http://schemas.openxmlformats.org/officeDocument/2006/relationships/image" Target="../media/image101.png"/><Relationship Id="rId47" Type="http://schemas.openxmlformats.org/officeDocument/2006/relationships/customXml" Target="../ink/ink202.xml"/><Relationship Id="rId63" Type="http://schemas.openxmlformats.org/officeDocument/2006/relationships/customXml" Target="../ink/ink210.xml"/><Relationship Id="rId68" Type="http://schemas.openxmlformats.org/officeDocument/2006/relationships/customXml" Target="../ink/ink213.xml"/><Relationship Id="rId7" Type="http://schemas.openxmlformats.org/officeDocument/2006/relationships/customXml" Target="../ink/ink182.xml"/><Relationship Id="rId71" Type="http://schemas.openxmlformats.org/officeDocument/2006/relationships/image" Target="../media/image114.png"/><Relationship Id="rId2" Type="http://schemas.openxmlformats.org/officeDocument/2006/relationships/image" Target="../media/image83.png"/><Relationship Id="rId16" Type="http://schemas.openxmlformats.org/officeDocument/2006/relationships/image" Target="../media/image89.png"/><Relationship Id="rId29" Type="http://schemas.openxmlformats.org/officeDocument/2006/relationships/customXml" Target="../ink/ink193.xml"/><Relationship Id="rId11" Type="http://schemas.openxmlformats.org/officeDocument/2006/relationships/customXml" Target="../ink/ink184.xml"/><Relationship Id="rId24" Type="http://schemas.openxmlformats.org/officeDocument/2006/relationships/image" Target="../media/image92.png"/><Relationship Id="rId32" Type="http://schemas.openxmlformats.org/officeDocument/2006/relationships/image" Target="../media/image96.png"/><Relationship Id="rId37" Type="http://schemas.openxmlformats.org/officeDocument/2006/relationships/customXml" Target="../ink/ink197.xml"/><Relationship Id="rId40" Type="http://schemas.openxmlformats.org/officeDocument/2006/relationships/image" Target="../media/image100.png"/><Relationship Id="rId45" Type="http://schemas.openxmlformats.org/officeDocument/2006/relationships/customXml" Target="../ink/ink201.xml"/><Relationship Id="rId53" Type="http://schemas.openxmlformats.org/officeDocument/2006/relationships/customXml" Target="../ink/ink205.xml"/><Relationship Id="rId58" Type="http://schemas.openxmlformats.org/officeDocument/2006/relationships/image" Target="../media/image108.png"/><Relationship Id="rId66" Type="http://schemas.openxmlformats.org/officeDocument/2006/relationships/customXml" Target="../ink/ink212.xml"/><Relationship Id="rId5" Type="http://schemas.openxmlformats.org/officeDocument/2006/relationships/customXml" Target="../ink/ink181.xml"/><Relationship Id="rId61" Type="http://schemas.openxmlformats.org/officeDocument/2006/relationships/customXml" Target="../ink/ink209.xml"/><Relationship Id="rId19" Type="http://schemas.openxmlformats.org/officeDocument/2006/relationships/customXml" Target="../ink/ink188.xml"/><Relationship Id="rId14" Type="http://schemas.openxmlformats.org/officeDocument/2006/relationships/image" Target="../media/image88.png"/><Relationship Id="rId22" Type="http://schemas.openxmlformats.org/officeDocument/2006/relationships/image" Target="../media/image57.png"/><Relationship Id="rId27" Type="http://schemas.openxmlformats.org/officeDocument/2006/relationships/customXml" Target="../ink/ink192.xml"/><Relationship Id="rId30" Type="http://schemas.openxmlformats.org/officeDocument/2006/relationships/image" Target="../media/image95.png"/><Relationship Id="rId35" Type="http://schemas.openxmlformats.org/officeDocument/2006/relationships/customXml" Target="../ink/ink196.xml"/><Relationship Id="rId43" Type="http://schemas.openxmlformats.org/officeDocument/2006/relationships/customXml" Target="../ink/ink200.xml"/><Relationship Id="rId48" Type="http://schemas.openxmlformats.org/officeDocument/2006/relationships/image" Target="../media/image103.png"/><Relationship Id="rId56" Type="http://schemas.openxmlformats.org/officeDocument/2006/relationships/image" Target="../media/image107.png"/><Relationship Id="rId64" Type="http://schemas.openxmlformats.org/officeDocument/2006/relationships/image" Target="../media/image111.png"/><Relationship Id="rId69" Type="http://schemas.openxmlformats.org/officeDocument/2006/relationships/image" Target="../media/image113.png"/><Relationship Id="rId8" Type="http://schemas.openxmlformats.org/officeDocument/2006/relationships/image" Target="../media/image85.png"/><Relationship Id="rId51" Type="http://schemas.openxmlformats.org/officeDocument/2006/relationships/customXml" Target="../ink/ink204.xml"/><Relationship Id="rId72" Type="http://schemas.openxmlformats.org/officeDocument/2006/relationships/customXml" Target="../ink/ink215.xml"/><Relationship Id="rId3" Type="http://schemas.openxmlformats.org/officeDocument/2006/relationships/customXml" Target="../ink/ink180.xml"/><Relationship Id="rId12" Type="http://schemas.openxmlformats.org/officeDocument/2006/relationships/image" Target="../media/image87.png"/><Relationship Id="rId17" Type="http://schemas.openxmlformats.org/officeDocument/2006/relationships/customXml" Target="../ink/ink187.xml"/><Relationship Id="rId25" Type="http://schemas.openxmlformats.org/officeDocument/2006/relationships/customXml" Target="../ink/ink191.xml"/><Relationship Id="rId33" Type="http://schemas.openxmlformats.org/officeDocument/2006/relationships/customXml" Target="../ink/ink195.xml"/><Relationship Id="rId38" Type="http://schemas.openxmlformats.org/officeDocument/2006/relationships/image" Target="../media/image99.png"/><Relationship Id="rId46" Type="http://schemas.openxmlformats.org/officeDocument/2006/relationships/image" Target="../media/image102.png"/><Relationship Id="rId59" Type="http://schemas.openxmlformats.org/officeDocument/2006/relationships/customXml" Target="../ink/ink208.xml"/><Relationship Id="rId67" Type="http://schemas.openxmlformats.org/officeDocument/2006/relationships/image" Target="../media/image112.png"/><Relationship Id="rId20" Type="http://schemas.openxmlformats.org/officeDocument/2006/relationships/image" Target="../media/image91.png"/><Relationship Id="rId41" Type="http://schemas.openxmlformats.org/officeDocument/2006/relationships/customXml" Target="../ink/ink199.xml"/><Relationship Id="rId54" Type="http://schemas.openxmlformats.org/officeDocument/2006/relationships/image" Target="../media/image106.png"/><Relationship Id="rId62" Type="http://schemas.openxmlformats.org/officeDocument/2006/relationships/image" Target="../media/image110.png"/><Relationship Id="rId70" Type="http://schemas.openxmlformats.org/officeDocument/2006/relationships/customXml" Target="../ink/ink2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5" Type="http://schemas.openxmlformats.org/officeDocument/2006/relationships/customXml" Target="../ink/ink186.xml"/><Relationship Id="rId23" Type="http://schemas.openxmlformats.org/officeDocument/2006/relationships/customXml" Target="../ink/ink190.xml"/><Relationship Id="rId28" Type="http://schemas.openxmlformats.org/officeDocument/2006/relationships/image" Target="../media/image94.png"/><Relationship Id="rId36" Type="http://schemas.openxmlformats.org/officeDocument/2006/relationships/image" Target="../media/image98.png"/><Relationship Id="rId49" Type="http://schemas.openxmlformats.org/officeDocument/2006/relationships/customXml" Target="../ink/ink203.xml"/><Relationship Id="rId57" Type="http://schemas.openxmlformats.org/officeDocument/2006/relationships/customXml" Target="../ink/ink207.xml"/><Relationship Id="rId10" Type="http://schemas.openxmlformats.org/officeDocument/2006/relationships/image" Target="../media/image86.png"/><Relationship Id="rId31" Type="http://schemas.openxmlformats.org/officeDocument/2006/relationships/customXml" Target="../ink/ink194.xml"/><Relationship Id="rId44" Type="http://schemas.openxmlformats.org/officeDocument/2006/relationships/image" Target="../media/image68.png"/><Relationship Id="rId52" Type="http://schemas.openxmlformats.org/officeDocument/2006/relationships/image" Target="../media/image105.png"/><Relationship Id="rId60" Type="http://schemas.openxmlformats.org/officeDocument/2006/relationships/image" Target="../media/image109.png"/><Relationship Id="rId65" Type="http://schemas.openxmlformats.org/officeDocument/2006/relationships/customXml" Target="../ink/ink211.xml"/><Relationship Id="rId4" Type="http://schemas.openxmlformats.org/officeDocument/2006/relationships/image" Target="../media/image830.png"/><Relationship Id="rId9" Type="http://schemas.openxmlformats.org/officeDocument/2006/relationships/customXml" Target="../ink/ink183.xml"/><Relationship Id="rId13" Type="http://schemas.openxmlformats.org/officeDocument/2006/relationships/customXml" Target="../ink/ink185.xml"/><Relationship Id="rId18" Type="http://schemas.openxmlformats.org/officeDocument/2006/relationships/image" Target="../media/image90.png"/><Relationship Id="rId39" Type="http://schemas.openxmlformats.org/officeDocument/2006/relationships/customXml" Target="../ink/ink198.xml"/><Relationship Id="rId34" Type="http://schemas.openxmlformats.org/officeDocument/2006/relationships/image" Target="../media/image97.png"/><Relationship Id="rId50" Type="http://schemas.openxmlformats.org/officeDocument/2006/relationships/image" Target="../media/image104.png"/><Relationship Id="rId55" Type="http://schemas.openxmlformats.org/officeDocument/2006/relationships/customXml" Target="../ink/ink20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2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3.png"/><Relationship Id="rId21" Type="http://schemas.openxmlformats.org/officeDocument/2006/relationships/customXml" Target="../ink/ink226.xml"/><Relationship Id="rId42" Type="http://schemas.openxmlformats.org/officeDocument/2006/relationships/image" Target="../media/image101.png"/><Relationship Id="rId47" Type="http://schemas.openxmlformats.org/officeDocument/2006/relationships/customXml" Target="../ink/ink239.xml"/><Relationship Id="rId63" Type="http://schemas.openxmlformats.org/officeDocument/2006/relationships/customXml" Target="../ink/ink247.xml"/><Relationship Id="rId68" Type="http://schemas.openxmlformats.org/officeDocument/2006/relationships/customXml" Target="../ink/ink250.xml"/><Relationship Id="rId7" Type="http://schemas.openxmlformats.org/officeDocument/2006/relationships/customXml" Target="../ink/ink219.xml"/><Relationship Id="rId71" Type="http://schemas.openxmlformats.org/officeDocument/2006/relationships/image" Target="../media/image114.png"/><Relationship Id="rId2" Type="http://schemas.openxmlformats.org/officeDocument/2006/relationships/image" Target="../media/image83.png"/><Relationship Id="rId16" Type="http://schemas.openxmlformats.org/officeDocument/2006/relationships/image" Target="../media/image89.png"/><Relationship Id="rId29" Type="http://schemas.openxmlformats.org/officeDocument/2006/relationships/customXml" Target="../ink/ink230.xml"/><Relationship Id="rId11" Type="http://schemas.openxmlformats.org/officeDocument/2006/relationships/customXml" Target="../ink/ink221.xml"/><Relationship Id="rId24" Type="http://schemas.openxmlformats.org/officeDocument/2006/relationships/image" Target="../media/image92.png"/><Relationship Id="rId32" Type="http://schemas.openxmlformats.org/officeDocument/2006/relationships/image" Target="../media/image96.png"/><Relationship Id="rId37" Type="http://schemas.openxmlformats.org/officeDocument/2006/relationships/customXml" Target="../ink/ink234.xml"/><Relationship Id="rId40" Type="http://schemas.openxmlformats.org/officeDocument/2006/relationships/image" Target="../media/image100.png"/><Relationship Id="rId45" Type="http://schemas.openxmlformats.org/officeDocument/2006/relationships/customXml" Target="../ink/ink238.xml"/><Relationship Id="rId53" Type="http://schemas.openxmlformats.org/officeDocument/2006/relationships/customXml" Target="../ink/ink242.xml"/><Relationship Id="rId58" Type="http://schemas.openxmlformats.org/officeDocument/2006/relationships/image" Target="../media/image108.png"/><Relationship Id="rId66" Type="http://schemas.openxmlformats.org/officeDocument/2006/relationships/customXml" Target="../ink/ink249.xml"/><Relationship Id="rId5" Type="http://schemas.openxmlformats.org/officeDocument/2006/relationships/customXml" Target="../ink/ink218.xml"/><Relationship Id="rId61" Type="http://schemas.openxmlformats.org/officeDocument/2006/relationships/customXml" Target="../ink/ink246.xml"/><Relationship Id="rId19" Type="http://schemas.openxmlformats.org/officeDocument/2006/relationships/customXml" Target="../ink/ink225.xml"/><Relationship Id="rId14" Type="http://schemas.openxmlformats.org/officeDocument/2006/relationships/image" Target="../media/image88.png"/><Relationship Id="rId22" Type="http://schemas.openxmlformats.org/officeDocument/2006/relationships/image" Target="../media/image57.png"/><Relationship Id="rId27" Type="http://schemas.openxmlformats.org/officeDocument/2006/relationships/customXml" Target="../ink/ink229.xml"/><Relationship Id="rId30" Type="http://schemas.openxmlformats.org/officeDocument/2006/relationships/image" Target="../media/image95.png"/><Relationship Id="rId35" Type="http://schemas.openxmlformats.org/officeDocument/2006/relationships/customXml" Target="../ink/ink233.xml"/><Relationship Id="rId43" Type="http://schemas.openxmlformats.org/officeDocument/2006/relationships/customXml" Target="../ink/ink237.xml"/><Relationship Id="rId48" Type="http://schemas.openxmlformats.org/officeDocument/2006/relationships/image" Target="../media/image103.png"/><Relationship Id="rId56" Type="http://schemas.openxmlformats.org/officeDocument/2006/relationships/image" Target="../media/image107.png"/><Relationship Id="rId64" Type="http://schemas.openxmlformats.org/officeDocument/2006/relationships/image" Target="../media/image111.png"/><Relationship Id="rId69" Type="http://schemas.openxmlformats.org/officeDocument/2006/relationships/image" Target="../media/image113.png"/><Relationship Id="rId8" Type="http://schemas.openxmlformats.org/officeDocument/2006/relationships/image" Target="../media/image85.png"/><Relationship Id="rId51" Type="http://schemas.openxmlformats.org/officeDocument/2006/relationships/customXml" Target="../ink/ink241.xml"/><Relationship Id="rId72" Type="http://schemas.openxmlformats.org/officeDocument/2006/relationships/customXml" Target="../ink/ink252.xml"/><Relationship Id="rId3" Type="http://schemas.openxmlformats.org/officeDocument/2006/relationships/customXml" Target="../ink/ink217.xml"/><Relationship Id="rId12" Type="http://schemas.openxmlformats.org/officeDocument/2006/relationships/image" Target="../media/image87.png"/><Relationship Id="rId17" Type="http://schemas.openxmlformats.org/officeDocument/2006/relationships/customXml" Target="../ink/ink224.xml"/><Relationship Id="rId25" Type="http://schemas.openxmlformats.org/officeDocument/2006/relationships/customXml" Target="../ink/ink228.xml"/><Relationship Id="rId33" Type="http://schemas.openxmlformats.org/officeDocument/2006/relationships/customXml" Target="../ink/ink232.xml"/><Relationship Id="rId38" Type="http://schemas.openxmlformats.org/officeDocument/2006/relationships/image" Target="../media/image99.png"/><Relationship Id="rId46" Type="http://schemas.openxmlformats.org/officeDocument/2006/relationships/image" Target="../media/image102.png"/><Relationship Id="rId59" Type="http://schemas.openxmlformats.org/officeDocument/2006/relationships/customXml" Target="../ink/ink245.xml"/><Relationship Id="rId67" Type="http://schemas.openxmlformats.org/officeDocument/2006/relationships/image" Target="../media/image112.png"/><Relationship Id="rId20" Type="http://schemas.openxmlformats.org/officeDocument/2006/relationships/image" Target="../media/image91.png"/><Relationship Id="rId41" Type="http://schemas.openxmlformats.org/officeDocument/2006/relationships/customXml" Target="../ink/ink236.xml"/><Relationship Id="rId54" Type="http://schemas.openxmlformats.org/officeDocument/2006/relationships/image" Target="../media/image106.png"/><Relationship Id="rId62" Type="http://schemas.openxmlformats.org/officeDocument/2006/relationships/image" Target="../media/image110.png"/><Relationship Id="rId70" Type="http://schemas.openxmlformats.org/officeDocument/2006/relationships/customXml" Target="../ink/ink2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5" Type="http://schemas.openxmlformats.org/officeDocument/2006/relationships/customXml" Target="../ink/ink223.xml"/><Relationship Id="rId23" Type="http://schemas.openxmlformats.org/officeDocument/2006/relationships/customXml" Target="../ink/ink227.xml"/><Relationship Id="rId28" Type="http://schemas.openxmlformats.org/officeDocument/2006/relationships/image" Target="../media/image94.png"/><Relationship Id="rId36" Type="http://schemas.openxmlformats.org/officeDocument/2006/relationships/image" Target="../media/image98.png"/><Relationship Id="rId49" Type="http://schemas.openxmlformats.org/officeDocument/2006/relationships/customXml" Target="../ink/ink240.xml"/><Relationship Id="rId57" Type="http://schemas.openxmlformats.org/officeDocument/2006/relationships/customXml" Target="../ink/ink244.xml"/><Relationship Id="rId10" Type="http://schemas.openxmlformats.org/officeDocument/2006/relationships/image" Target="../media/image86.png"/><Relationship Id="rId31" Type="http://schemas.openxmlformats.org/officeDocument/2006/relationships/customXml" Target="../ink/ink231.xml"/><Relationship Id="rId44" Type="http://schemas.openxmlformats.org/officeDocument/2006/relationships/image" Target="../media/image68.png"/><Relationship Id="rId52" Type="http://schemas.openxmlformats.org/officeDocument/2006/relationships/image" Target="../media/image105.png"/><Relationship Id="rId60" Type="http://schemas.openxmlformats.org/officeDocument/2006/relationships/image" Target="../media/image109.png"/><Relationship Id="rId65" Type="http://schemas.openxmlformats.org/officeDocument/2006/relationships/customXml" Target="../ink/ink248.xml"/><Relationship Id="rId4" Type="http://schemas.openxmlformats.org/officeDocument/2006/relationships/image" Target="../media/image830.png"/><Relationship Id="rId9" Type="http://schemas.openxmlformats.org/officeDocument/2006/relationships/customXml" Target="../ink/ink220.xml"/><Relationship Id="rId13" Type="http://schemas.openxmlformats.org/officeDocument/2006/relationships/customXml" Target="../ink/ink222.xml"/><Relationship Id="rId18" Type="http://schemas.openxmlformats.org/officeDocument/2006/relationships/image" Target="../media/image90.png"/><Relationship Id="rId39" Type="http://schemas.openxmlformats.org/officeDocument/2006/relationships/customXml" Target="../ink/ink235.xml"/><Relationship Id="rId34" Type="http://schemas.openxmlformats.org/officeDocument/2006/relationships/image" Target="../media/image97.png"/><Relationship Id="rId50" Type="http://schemas.openxmlformats.org/officeDocument/2006/relationships/image" Target="../media/image104.png"/><Relationship Id="rId55" Type="http://schemas.openxmlformats.org/officeDocument/2006/relationships/customXml" Target="../ink/ink24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25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6.png"/><Relationship Id="rId21" Type="http://schemas.openxmlformats.org/officeDocument/2006/relationships/customXml" Target="../ink/ink263.xml"/><Relationship Id="rId42" Type="http://schemas.openxmlformats.org/officeDocument/2006/relationships/image" Target="../media/image105.png"/><Relationship Id="rId47" Type="http://schemas.openxmlformats.org/officeDocument/2006/relationships/customXml" Target="../ink/ink276.xml"/><Relationship Id="rId63" Type="http://schemas.openxmlformats.org/officeDocument/2006/relationships/customXml" Target="../ink/ink285.xml"/><Relationship Id="rId68" Type="http://schemas.openxmlformats.org/officeDocument/2006/relationships/image" Target="../media/image121.png"/><Relationship Id="rId7" Type="http://schemas.openxmlformats.org/officeDocument/2006/relationships/customXml" Target="../ink/ink256.xml"/><Relationship Id="rId71" Type="http://schemas.openxmlformats.org/officeDocument/2006/relationships/customXml" Target="../ink/ink289.xml"/><Relationship Id="rId2" Type="http://schemas.openxmlformats.org/officeDocument/2006/relationships/image" Target="../media/image117.png"/><Relationship Id="rId16" Type="http://schemas.openxmlformats.org/officeDocument/2006/relationships/image" Target="../media/image57.png"/><Relationship Id="rId29" Type="http://schemas.openxmlformats.org/officeDocument/2006/relationships/customXml" Target="../ink/ink267.xml"/><Relationship Id="rId11" Type="http://schemas.openxmlformats.org/officeDocument/2006/relationships/customXml" Target="../ink/ink258.xml"/><Relationship Id="rId24" Type="http://schemas.openxmlformats.org/officeDocument/2006/relationships/image" Target="../media/image95.png"/><Relationship Id="rId32" Type="http://schemas.openxmlformats.org/officeDocument/2006/relationships/image" Target="../media/image99.png"/><Relationship Id="rId37" Type="http://schemas.openxmlformats.org/officeDocument/2006/relationships/customXml" Target="../ink/ink271.xml"/><Relationship Id="rId40" Type="http://schemas.openxmlformats.org/officeDocument/2006/relationships/image" Target="../media/image104.png"/><Relationship Id="rId45" Type="http://schemas.openxmlformats.org/officeDocument/2006/relationships/customXml" Target="../ink/ink275.xml"/><Relationship Id="rId53" Type="http://schemas.openxmlformats.org/officeDocument/2006/relationships/customXml" Target="../ink/ink279.xml"/><Relationship Id="rId58" Type="http://schemas.openxmlformats.org/officeDocument/2006/relationships/customXml" Target="../ink/ink282.xml"/><Relationship Id="rId66" Type="http://schemas.openxmlformats.org/officeDocument/2006/relationships/image" Target="../media/image119.png"/><Relationship Id="rId5" Type="http://schemas.openxmlformats.org/officeDocument/2006/relationships/customXml" Target="../ink/ink255.xml"/><Relationship Id="rId61" Type="http://schemas.openxmlformats.org/officeDocument/2006/relationships/image" Target="../media/image114.png"/><Relationship Id="rId19" Type="http://schemas.openxmlformats.org/officeDocument/2006/relationships/customXml" Target="../ink/ink262.xml"/><Relationship Id="rId14" Type="http://schemas.openxmlformats.org/officeDocument/2006/relationships/image" Target="../media/image89.png"/><Relationship Id="rId22" Type="http://schemas.openxmlformats.org/officeDocument/2006/relationships/image" Target="../media/image94.png"/><Relationship Id="rId27" Type="http://schemas.openxmlformats.org/officeDocument/2006/relationships/customXml" Target="../ink/ink266.xml"/><Relationship Id="rId30" Type="http://schemas.openxmlformats.org/officeDocument/2006/relationships/image" Target="../media/image98.png"/><Relationship Id="rId35" Type="http://schemas.openxmlformats.org/officeDocument/2006/relationships/customXml" Target="../ink/ink270.xml"/><Relationship Id="rId43" Type="http://schemas.openxmlformats.org/officeDocument/2006/relationships/customXml" Target="../ink/ink274.xml"/><Relationship Id="rId48" Type="http://schemas.openxmlformats.org/officeDocument/2006/relationships/image" Target="../media/image108.png"/><Relationship Id="rId56" Type="http://schemas.openxmlformats.org/officeDocument/2006/relationships/customXml" Target="../ink/ink281.xml"/><Relationship Id="rId64" Type="http://schemas.openxmlformats.org/officeDocument/2006/relationships/image" Target="../media/image118.png"/><Relationship Id="rId69" Type="http://schemas.openxmlformats.org/officeDocument/2006/relationships/customXml" Target="../ink/ink288.xml"/><Relationship Id="rId8" Type="http://schemas.openxmlformats.org/officeDocument/2006/relationships/image" Target="../media/image86.png"/><Relationship Id="rId51" Type="http://schemas.openxmlformats.org/officeDocument/2006/relationships/customXml" Target="../ink/ink278.xml"/><Relationship Id="rId72" Type="http://schemas.openxmlformats.org/officeDocument/2006/relationships/image" Target="../media/image123.png"/><Relationship Id="rId3" Type="http://schemas.openxmlformats.org/officeDocument/2006/relationships/customXml" Target="../ink/ink254.xml"/><Relationship Id="rId12" Type="http://schemas.openxmlformats.org/officeDocument/2006/relationships/image" Target="../media/image88.png"/><Relationship Id="rId17" Type="http://schemas.openxmlformats.org/officeDocument/2006/relationships/customXml" Target="../ink/ink261.xml"/><Relationship Id="rId25" Type="http://schemas.openxmlformats.org/officeDocument/2006/relationships/customXml" Target="../ink/ink265.xml"/><Relationship Id="rId33" Type="http://schemas.openxmlformats.org/officeDocument/2006/relationships/customXml" Target="../ink/ink269.xml"/><Relationship Id="rId38" Type="http://schemas.openxmlformats.org/officeDocument/2006/relationships/image" Target="../media/image103.png"/><Relationship Id="rId46" Type="http://schemas.openxmlformats.org/officeDocument/2006/relationships/image" Target="../media/image107.png"/><Relationship Id="rId59" Type="http://schemas.openxmlformats.org/officeDocument/2006/relationships/image" Target="../media/image113.png"/><Relationship Id="rId67" Type="http://schemas.openxmlformats.org/officeDocument/2006/relationships/customXml" Target="../ink/ink287.xml"/><Relationship Id="rId20" Type="http://schemas.openxmlformats.org/officeDocument/2006/relationships/image" Target="../media/image93.png"/><Relationship Id="rId41" Type="http://schemas.openxmlformats.org/officeDocument/2006/relationships/customXml" Target="../ink/ink273.xml"/><Relationship Id="rId54" Type="http://schemas.openxmlformats.org/officeDocument/2006/relationships/image" Target="../media/image111.png"/><Relationship Id="rId62" Type="http://schemas.openxmlformats.org/officeDocument/2006/relationships/customXml" Target="../ink/ink284.xml"/><Relationship Id="rId70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5" Type="http://schemas.openxmlformats.org/officeDocument/2006/relationships/customXml" Target="../ink/ink260.xml"/><Relationship Id="rId23" Type="http://schemas.openxmlformats.org/officeDocument/2006/relationships/customXml" Target="../ink/ink264.xml"/><Relationship Id="rId28" Type="http://schemas.openxmlformats.org/officeDocument/2006/relationships/image" Target="../media/image97.png"/><Relationship Id="rId36" Type="http://schemas.openxmlformats.org/officeDocument/2006/relationships/image" Target="../media/image102.png"/><Relationship Id="rId49" Type="http://schemas.openxmlformats.org/officeDocument/2006/relationships/customXml" Target="../ink/ink277.xml"/><Relationship Id="rId57" Type="http://schemas.openxmlformats.org/officeDocument/2006/relationships/image" Target="../media/image112.png"/><Relationship Id="rId10" Type="http://schemas.openxmlformats.org/officeDocument/2006/relationships/image" Target="../media/image87.png"/><Relationship Id="rId31" Type="http://schemas.openxmlformats.org/officeDocument/2006/relationships/customXml" Target="../ink/ink268.xml"/><Relationship Id="rId44" Type="http://schemas.openxmlformats.org/officeDocument/2006/relationships/image" Target="../media/image106.png"/><Relationship Id="rId52" Type="http://schemas.openxmlformats.org/officeDocument/2006/relationships/image" Target="../media/image110.png"/><Relationship Id="rId60" Type="http://schemas.openxmlformats.org/officeDocument/2006/relationships/customXml" Target="../ink/ink283.xml"/><Relationship Id="rId65" Type="http://schemas.openxmlformats.org/officeDocument/2006/relationships/customXml" Target="../ink/ink286.xml"/><Relationship Id="rId4" Type="http://schemas.openxmlformats.org/officeDocument/2006/relationships/image" Target="../media/image84.png"/><Relationship Id="rId9" Type="http://schemas.openxmlformats.org/officeDocument/2006/relationships/customXml" Target="../ink/ink257.xml"/><Relationship Id="rId13" Type="http://schemas.openxmlformats.org/officeDocument/2006/relationships/customXml" Target="../ink/ink259.xml"/><Relationship Id="rId18" Type="http://schemas.openxmlformats.org/officeDocument/2006/relationships/image" Target="../media/image92.png"/><Relationship Id="rId39" Type="http://schemas.openxmlformats.org/officeDocument/2006/relationships/customXml" Target="../ink/ink272.xml"/><Relationship Id="rId34" Type="http://schemas.openxmlformats.org/officeDocument/2006/relationships/image" Target="../media/image68.png"/><Relationship Id="rId50" Type="http://schemas.openxmlformats.org/officeDocument/2006/relationships/image" Target="../media/image109.png"/><Relationship Id="rId55" Type="http://schemas.openxmlformats.org/officeDocument/2006/relationships/customXml" Target="../ink/ink28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95.xml"/><Relationship Id="rId18" Type="http://schemas.openxmlformats.org/officeDocument/2006/relationships/image" Target="../media/image134.png"/><Relationship Id="rId26" Type="http://schemas.openxmlformats.org/officeDocument/2006/relationships/image" Target="../media/image138.png"/><Relationship Id="rId39" Type="http://schemas.openxmlformats.org/officeDocument/2006/relationships/customXml" Target="../ink/ink308.xml"/><Relationship Id="rId21" Type="http://schemas.openxmlformats.org/officeDocument/2006/relationships/customXml" Target="../ink/ink299.xml"/><Relationship Id="rId34" Type="http://schemas.openxmlformats.org/officeDocument/2006/relationships/image" Target="../media/image142.png"/><Relationship Id="rId42" Type="http://schemas.openxmlformats.org/officeDocument/2006/relationships/image" Target="../media/image146.png"/><Relationship Id="rId47" Type="http://schemas.openxmlformats.org/officeDocument/2006/relationships/customXml" Target="../ink/ink312.xml"/><Relationship Id="rId50" Type="http://schemas.openxmlformats.org/officeDocument/2006/relationships/image" Target="../media/image150.png"/><Relationship Id="rId55" Type="http://schemas.openxmlformats.org/officeDocument/2006/relationships/customXml" Target="../ink/ink316.xml"/><Relationship Id="rId7" Type="http://schemas.openxmlformats.org/officeDocument/2006/relationships/customXml" Target="../ink/ink292.xml"/><Relationship Id="rId2" Type="http://schemas.openxmlformats.org/officeDocument/2006/relationships/image" Target="../media/image125.png"/><Relationship Id="rId16" Type="http://schemas.openxmlformats.org/officeDocument/2006/relationships/image" Target="../media/image133.png"/><Relationship Id="rId29" Type="http://schemas.openxmlformats.org/officeDocument/2006/relationships/customXml" Target="../ink/ink303.xml"/><Relationship Id="rId11" Type="http://schemas.openxmlformats.org/officeDocument/2006/relationships/customXml" Target="../ink/ink294.xml"/><Relationship Id="rId24" Type="http://schemas.openxmlformats.org/officeDocument/2006/relationships/image" Target="../media/image137.png"/><Relationship Id="rId32" Type="http://schemas.openxmlformats.org/officeDocument/2006/relationships/image" Target="../media/image141.png"/><Relationship Id="rId37" Type="http://schemas.openxmlformats.org/officeDocument/2006/relationships/customXml" Target="../ink/ink307.xml"/><Relationship Id="rId40" Type="http://schemas.openxmlformats.org/officeDocument/2006/relationships/image" Target="../media/image145.png"/><Relationship Id="rId45" Type="http://schemas.openxmlformats.org/officeDocument/2006/relationships/customXml" Target="../ink/ink311.xml"/><Relationship Id="rId53" Type="http://schemas.openxmlformats.org/officeDocument/2006/relationships/customXml" Target="../ink/ink315.xml"/><Relationship Id="rId58" Type="http://schemas.openxmlformats.org/officeDocument/2006/relationships/image" Target="../media/image154.png"/><Relationship Id="rId5" Type="http://schemas.openxmlformats.org/officeDocument/2006/relationships/customXml" Target="../ink/ink291.xml"/><Relationship Id="rId61" Type="http://schemas.openxmlformats.org/officeDocument/2006/relationships/customXml" Target="../ink/ink319.xml"/><Relationship Id="rId19" Type="http://schemas.openxmlformats.org/officeDocument/2006/relationships/customXml" Target="../ink/ink298.xml"/><Relationship Id="rId14" Type="http://schemas.openxmlformats.org/officeDocument/2006/relationships/image" Target="../media/image132.png"/><Relationship Id="rId22" Type="http://schemas.openxmlformats.org/officeDocument/2006/relationships/image" Target="../media/image136.png"/><Relationship Id="rId27" Type="http://schemas.openxmlformats.org/officeDocument/2006/relationships/customXml" Target="../ink/ink302.xml"/><Relationship Id="rId30" Type="http://schemas.openxmlformats.org/officeDocument/2006/relationships/image" Target="../media/image140.png"/><Relationship Id="rId35" Type="http://schemas.openxmlformats.org/officeDocument/2006/relationships/customXml" Target="../ink/ink306.xml"/><Relationship Id="rId43" Type="http://schemas.openxmlformats.org/officeDocument/2006/relationships/customXml" Target="../ink/ink310.xml"/><Relationship Id="rId48" Type="http://schemas.openxmlformats.org/officeDocument/2006/relationships/image" Target="../media/image149.png"/><Relationship Id="rId56" Type="http://schemas.openxmlformats.org/officeDocument/2006/relationships/image" Target="../media/image153.png"/><Relationship Id="rId8" Type="http://schemas.openxmlformats.org/officeDocument/2006/relationships/image" Target="../media/image128.png"/><Relationship Id="rId51" Type="http://schemas.openxmlformats.org/officeDocument/2006/relationships/customXml" Target="../ink/ink314.xml"/><Relationship Id="rId3" Type="http://schemas.openxmlformats.org/officeDocument/2006/relationships/customXml" Target="../ink/ink290.xml"/><Relationship Id="rId12" Type="http://schemas.openxmlformats.org/officeDocument/2006/relationships/image" Target="../media/image131.png"/><Relationship Id="rId17" Type="http://schemas.openxmlformats.org/officeDocument/2006/relationships/customXml" Target="../ink/ink297.xml"/><Relationship Id="rId25" Type="http://schemas.openxmlformats.org/officeDocument/2006/relationships/customXml" Target="../ink/ink301.xml"/><Relationship Id="rId33" Type="http://schemas.openxmlformats.org/officeDocument/2006/relationships/customXml" Target="../ink/ink305.xml"/><Relationship Id="rId38" Type="http://schemas.openxmlformats.org/officeDocument/2006/relationships/image" Target="../media/image144.png"/><Relationship Id="rId46" Type="http://schemas.openxmlformats.org/officeDocument/2006/relationships/image" Target="../media/image148.png"/><Relationship Id="rId59" Type="http://schemas.openxmlformats.org/officeDocument/2006/relationships/customXml" Target="../ink/ink318.xml"/><Relationship Id="rId20" Type="http://schemas.openxmlformats.org/officeDocument/2006/relationships/image" Target="../media/image135.png"/><Relationship Id="rId41" Type="http://schemas.openxmlformats.org/officeDocument/2006/relationships/customXml" Target="../ink/ink309.xml"/><Relationship Id="rId54" Type="http://schemas.openxmlformats.org/officeDocument/2006/relationships/image" Target="../media/image152.png"/><Relationship Id="rId6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5" Type="http://schemas.openxmlformats.org/officeDocument/2006/relationships/customXml" Target="../ink/ink296.xml"/><Relationship Id="rId23" Type="http://schemas.openxmlformats.org/officeDocument/2006/relationships/customXml" Target="../ink/ink300.xml"/><Relationship Id="rId28" Type="http://schemas.openxmlformats.org/officeDocument/2006/relationships/image" Target="../media/image139.png"/><Relationship Id="rId36" Type="http://schemas.openxmlformats.org/officeDocument/2006/relationships/image" Target="../media/image143.png"/><Relationship Id="rId49" Type="http://schemas.openxmlformats.org/officeDocument/2006/relationships/customXml" Target="../ink/ink313.xml"/><Relationship Id="rId57" Type="http://schemas.openxmlformats.org/officeDocument/2006/relationships/customXml" Target="../ink/ink317.xml"/><Relationship Id="rId10" Type="http://schemas.openxmlformats.org/officeDocument/2006/relationships/image" Target="../media/image129.png"/><Relationship Id="rId31" Type="http://schemas.openxmlformats.org/officeDocument/2006/relationships/customXml" Target="../ink/ink304.xml"/><Relationship Id="rId44" Type="http://schemas.openxmlformats.org/officeDocument/2006/relationships/image" Target="../media/image147.png"/><Relationship Id="rId52" Type="http://schemas.openxmlformats.org/officeDocument/2006/relationships/image" Target="../media/image151.png"/><Relationship Id="rId60" Type="http://schemas.openxmlformats.org/officeDocument/2006/relationships/image" Target="../media/image155.png"/><Relationship Id="rId4" Type="http://schemas.openxmlformats.org/officeDocument/2006/relationships/image" Target="../media/image126.png"/><Relationship Id="rId9" Type="http://schemas.openxmlformats.org/officeDocument/2006/relationships/customXml" Target="../ink/ink29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1.png"/><Relationship Id="rId21" Type="http://schemas.openxmlformats.org/officeDocument/2006/relationships/customXml" Target="../ink/ink330.xml"/><Relationship Id="rId34" Type="http://schemas.openxmlformats.org/officeDocument/2006/relationships/image" Target="../media/image175.png"/><Relationship Id="rId42" Type="http://schemas.openxmlformats.org/officeDocument/2006/relationships/image" Target="../media/image179.png"/><Relationship Id="rId47" Type="http://schemas.openxmlformats.org/officeDocument/2006/relationships/customXml" Target="../ink/ink343.xml"/><Relationship Id="rId50" Type="http://schemas.openxmlformats.org/officeDocument/2006/relationships/image" Target="../media/image183.png"/><Relationship Id="rId55" Type="http://schemas.openxmlformats.org/officeDocument/2006/relationships/customXml" Target="../ink/ink347.xml"/><Relationship Id="rId63" Type="http://schemas.openxmlformats.org/officeDocument/2006/relationships/customXml" Target="../ink/ink351.xml"/><Relationship Id="rId7" Type="http://schemas.openxmlformats.org/officeDocument/2006/relationships/customXml" Target="../ink/ink323.xml"/><Relationship Id="rId2" Type="http://schemas.openxmlformats.org/officeDocument/2006/relationships/image" Target="../media/image159.png"/><Relationship Id="rId16" Type="http://schemas.openxmlformats.org/officeDocument/2006/relationships/image" Target="../media/image166.png"/><Relationship Id="rId29" Type="http://schemas.openxmlformats.org/officeDocument/2006/relationships/customXml" Target="../ink/ink334.xml"/><Relationship Id="rId11" Type="http://schemas.openxmlformats.org/officeDocument/2006/relationships/customXml" Target="../ink/ink325.xml"/><Relationship Id="rId24" Type="http://schemas.openxmlformats.org/officeDocument/2006/relationships/image" Target="../media/image170.png"/><Relationship Id="rId32" Type="http://schemas.openxmlformats.org/officeDocument/2006/relationships/image" Target="../media/image174.png"/><Relationship Id="rId37" Type="http://schemas.openxmlformats.org/officeDocument/2006/relationships/customXml" Target="../ink/ink338.xml"/><Relationship Id="rId40" Type="http://schemas.openxmlformats.org/officeDocument/2006/relationships/image" Target="../media/image178.png"/><Relationship Id="rId45" Type="http://schemas.openxmlformats.org/officeDocument/2006/relationships/customXml" Target="../ink/ink342.xml"/><Relationship Id="rId53" Type="http://schemas.openxmlformats.org/officeDocument/2006/relationships/customXml" Target="../ink/ink346.xml"/><Relationship Id="rId58" Type="http://schemas.openxmlformats.org/officeDocument/2006/relationships/image" Target="../media/image187.png"/><Relationship Id="rId66" Type="http://schemas.openxmlformats.org/officeDocument/2006/relationships/image" Target="../media/image191.png"/><Relationship Id="rId5" Type="http://schemas.openxmlformats.org/officeDocument/2006/relationships/customXml" Target="../ink/ink322.xml"/><Relationship Id="rId61" Type="http://schemas.openxmlformats.org/officeDocument/2006/relationships/customXml" Target="../ink/ink350.xml"/><Relationship Id="rId19" Type="http://schemas.openxmlformats.org/officeDocument/2006/relationships/customXml" Target="../ink/ink329.xml"/><Relationship Id="rId14" Type="http://schemas.openxmlformats.org/officeDocument/2006/relationships/image" Target="../media/image165.png"/><Relationship Id="rId22" Type="http://schemas.openxmlformats.org/officeDocument/2006/relationships/image" Target="../media/image169.png"/><Relationship Id="rId27" Type="http://schemas.openxmlformats.org/officeDocument/2006/relationships/customXml" Target="../ink/ink333.xml"/><Relationship Id="rId30" Type="http://schemas.openxmlformats.org/officeDocument/2006/relationships/image" Target="../media/image173.png"/><Relationship Id="rId35" Type="http://schemas.openxmlformats.org/officeDocument/2006/relationships/customXml" Target="../ink/ink337.xml"/><Relationship Id="rId43" Type="http://schemas.openxmlformats.org/officeDocument/2006/relationships/customXml" Target="../ink/ink341.xml"/><Relationship Id="rId48" Type="http://schemas.openxmlformats.org/officeDocument/2006/relationships/image" Target="../media/image182.png"/><Relationship Id="rId56" Type="http://schemas.openxmlformats.org/officeDocument/2006/relationships/image" Target="../media/image186.png"/><Relationship Id="rId64" Type="http://schemas.openxmlformats.org/officeDocument/2006/relationships/image" Target="../media/image190.png"/><Relationship Id="rId8" Type="http://schemas.openxmlformats.org/officeDocument/2006/relationships/image" Target="../media/image162.png"/><Relationship Id="rId51" Type="http://schemas.openxmlformats.org/officeDocument/2006/relationships/customXml" Target="../ink/ink345.xml"/><Relationship Id="rId3" Type="http://schemas.openxmlformats.org/officeDocument/2006/relationships/customXml" Target="../ink/ink321.xml"/><Relationship Id="rId12" Type="http://schemas.openxmlformats.org/officeDocument/2006/relationships/image" Target="../media/image164.png"/><Relationship Id="rId17" Type="http://schemas.openxmlformats.org/officeDocument/2006/relationships/customXml" Target="../ink/ink328.xml"/><Relationship Id="rId25" Type="http://schemas.openxmlformats.org/officeDocument/2006/relationships/customXml" Target="../ink/ink332.xml"/><Relationship Id="rId33" Type="http://schemas.openxmlformats.org/officeDocument/2006/relationships/customXml" Target="../ink/ink336.xml"/><Relationship Id="rId38" Type="http://schemas.openxmlformats.org/officeDocument/2006/relationships/image" Target="../media/image177.png"/><Relationship Id="rId46" Type="http://schemas.openxmlformats.org/officeDocument/2006/relationships/image" Target="../media/image181.png"/><Relationship Id="rId59" Type="http://schemas.openxmlformats.org/officeDocument/2006/relationships/customXml" Target="../ink/ink349.xml"/><Relationship Id="rId20" Type="http://schemas.openxmlformats.org/officeDocument/2006/relationships/image" Target="../media/image168.png"/><Relationship Id="rId41" Type="http://schemas.openxmlformats.org/officeDocument/2006/relationships/customXml" Target="../ink/ink340.xml"/><Relationship Id="rId54" Type="http://schemas.openxmlformats.org/officeDocument/2006/relationships/image" Target="../media/image185.png"/><Relationship Id="rId6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5" Type="http://schemas.openxmlformats.org/officeDocument/2006/relationships/customXml" Target="../ink/ink327.xml"/><Relationship Id="rId23" Type="http://schemas.openxmlformats.org/officeDocument/2006/relationships/customXml" Target="../ink/ink331.xml"/><Relationship Id="rId28" Type="http://schemas.openxmlformats.org/officeDocument/2006/relationships/image" Target="../media/image172.png"/><Relationship Id="rId36" Type="http://schemas.openxmlformats.org/officeDocument/2006/relationships/image" Target="../media/image176.png"/><Relationship Id="rId49" Type="http://schemas.openxmlformats.org/officeDocument/2006/relationships/customXml" Target="../ink/ink344.xml"/><Relationship Id="rId57" Type="http://schemas.openxmlformats.org/officeDocument/2006/relationships/customXml" Target="../ink/ink348.xml"/><Relationship Id="rId10" Type="http://schemas.openxmlformats.org/officeDocument/2006/relationships/image" Target="../media/image163.png"/><Relationship Id="rId31" Type="http://schemas.openxmlformats.org/officeDocument/2006/relationships/customXml" Target="../ink/ink335.xml"/><Relationship Id="rId44" Type="http://schemas.openxmlformats.org/officeDocument/2006/relationships/image" Target="../media/image180.png"/><Relationship Id="rId52" Type="http://schemas.openxmlformats.org/officeDocument/2006/relationships/image" Target="../media/image184.png"/><Relationship Id="rId60" Type="http://schemas.openxmlformats.org/officeDocument/2006/relationships/image" Target="../media/image188.png"/><Relationship Id="rId65" Type="http://schemas.openxmlformats.org/officeDocument/2006/relationships/customXml" Target="../ink/ink352.xml"/><Relationship Id="rId4" Type="http://schemas.openxmlformats.org/officeDocument/2006/relationships/image" Target="../media/image160.png"/><Relationship Id="rId9" Type="http://schemas.openxmlformats.org/officeDocument/2006/relationships/customXml" Target="../ink/ink324.xml"/><Relationship Id="rId13" Type="http://schemas.openxmlformats.org/officeDocument/2006/relationships/customXml" Target="../ink/ink326.xml"/><Relationship Id="rId18" Type="http://schemas.openxmlformats.org/officeDocument/2006/relationships/image" Target="../media/image167.png"/><Relationship Id="rId39" Type="http://schemas.openxmlformats.org/officeDocument/2006/relationships/customXml" Target="../ink/ink33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customXml" Target="../ink/ink35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9.xml"/><Relationship Id="rId18" Type="http://schemas.openxmlformats.org/officeDocument/2006/relationships/image" Target="../media/image202.png"/><Relationship Id="rId26" Type="http://schemas.openxmlformats.org/officeDocument/2006/relationships/image" Target="../media/image206.png"/><Relationship Id="rId39" Type="http://schemas.openxmlformats.org/officeDocument/2006/relationships/customXml" Target="../ink/ink372.xml"/><Relationship Id="rId21" Type="http://schemas.openxmlformats.org/officeDocument/2006/relationships/customXml" Target="../ink/ink363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376.xml"/><Relationship Id="rId7" Type="http://schemas.openxmlformats.org/officeDocument/2006/relationships/customXml" Target="../ink/ink356.xml"/><Relationship Id="rId2" Type="http://schemas.openxmlformats.org/officeDocument/2006/relationships/image" Target="../media/image193.png"/><Relationship Id="rId16" Type="http://schemas.openxmlformats.org/officeDocument/2006/relationships/image" Target="../media/image201.png"/><Relationship Id="rId29" Type="http://schemas.openxmlformats.org/officeDocument/2006/relationships/customXml" Target="../ink/ink3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5.png"/><Relationship Id="rId11" Type="http://schemas.openxmlformats.org/officeDocument/2006/relationships/customXml" Target="../ink/ink358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371.xml"/><Relationship Id="rId40" Type="http://schemas.openxmlformats.org/officeDocument/2006/relationships/image" Target="../media/image213.png"/><Relationship Id="rId45" Type="http://schemas.openxmlformats.org/officeDocument/2006/relationships/customXml" Target="../ink/ink375.xml"/><Relationship Id="rId5" Type="http://schemas.openxmlformats.org/officeDocument/2006/relationships/customXml" Target="../ink/ink355.xml"/><Relationship Id="rId15" Type="http://schemas.openxmlformats.org/officeDocument/2006/relationships/customXml" Target="../ink/ink360.xml"/><Relationship Id="rId23" Type="http://schemas.openxmlformats.org/officeDocument/2006/relationships/customXml" Target="../ink/ink364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10" Type="http://schemas.openxmlformats.org/officeDocument/2006/relationships/image" Target="../media/image197.png"/><Relationship Id="rId19" Type="http://schemas.openxmlformats.org/officeDocument/2006/relationships/customXml" Target="../ink/ink362.xml"/><Relationship Id="rId31" Type="http://schemas.openxmlformats.org/officeDocument/2006/relationships/customXml" Target="../ink/ink368.xml"/><Relationship Id="rId44" Type="http://schemas.openxmlformats.org/officeDocument/2006/relationships/image" Target="../media/image215.png"/><Relationship Id="rId4" Type="http://schemas.openxmlformats.org/officeDocument/2006/relationships/image" Target="../media/image194.png"/><Relationship Id="rId9" Type="http://schemas.openxmlformats.org/officeDocument/2006/relationships/customXml" Target="../ink/ink357.xml"/><Relationship Id="rId14" Type="http://schemas.openxmlformats.org/officeDocument/2006/relationships/image" Target="../media/image199.png"/><Relationship Id="rId22" Type="http://schemas.openxmlformats.org/officeDocument/2006/relationships/image" Target="../media/image204.png"/><Relationship Id="rId27" Type="http://schemas.openxmlformats.org/officeDocument/2006/relationships/customXml" Target="../ink/ink366.xml"/><Relationship Id="rId30" Type="http://schemas.openxmlformats.org/officeDocument/2006/relationships/image" Target="../media/image208.png"/><Relationship Id="rId35" Type="http://schemas.openxmlformats.org/officeDocument/2006/relationships/customXml" Target="../ink/ink370.xml"/><Relationship Id="rId43" Type="http://schemas.openxmlformats.org/officeDocument/2006/relationships/customXml" Target="../ink/ink374.xml"/><Relationship Id="rId48" Type="http://schemas.openxmlformats.org/officeDocument/2006/relationships/image" Target="../media/image217.png"/><Relationship Id="rId8" Type="http://schemas.openxmlformats.org/officeDocument/2006/relationships/image" Target="../media/image196.png"/><Relationship Id="rId3" Type="http://schemas.openxmlformats.org/officeDocument/2006/relationships/customXml" Target="../ink/ink354.xml"/><Relationship Id="rId12" Type="http://schemas.openxmlformats.org/officeDocument/2006/relationships/image" Target="../media/image198.png"/><Relationship Id="rId17" Type="http://schemas.openxmlformats.org/officeDocument/2006/relationships/customXml" Target="../ink/ink361.xml"/><Relationship Id="rId25" Type="http://schemas.openxmlformats.org/officeDocument/2006/relationships/customXml" Target="../ink/ink365.xml"/><Relationship Id="rId33" Type="http://schemas.openxmlformats.org/officeDocument/2006/relationships/customXml" Target="../ink/ink369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20" Type="http://schemas.openxmlformats.org/officeDocument/2006/relationships/image" Target="../media/image203.png"/><Relationship Id="rId41" Type="http://schemas.openxmlformats.org/officeDocument/2006/relationships/customXml" Target="../ink/ink37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7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7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84.xml"/><Relationship Id="rId18" Type="http://schemas.openxmlformats.org/officeDocument/2006/relationships/image" Target="../media/image203.png"/><Relationship Id="rId26" Type="http://schemas.openxmlformats.org/officeDocument/2006/relationships/image" Target="../media/image208.png"/><Relationship Id="rId39" Type="http://schemas.openxmlformats.org/officeDocument/2006/relationships/customXml" Target="../ink/ink397.xml"/><Relationship Id="rId21" Type="http://schemas.openxmlformats.org/officeDocument/2006/relationships/customXml" Target="../ink/ink388.xml"/><Relationship Id="rId34" Type="http://schemas.openxmlformats.org/officeDocument/2006/relationships/image" Target="../media/image212.png"/><Relationship Id="rId42" Type="http://schemas.openxmlformats.org/officeDocument/2006/relationships/image" Target="../media/image2200.png"/><Relationship Id="rId7" Type="http://schemas.openxmlformats.org/officeDocument/2006/relationships/customXml" Target="../ink/ink381.xml"/><Relationship Id="rId2" Type="http://schemas.openxmlformats.org/officeDocument/2006/relationships/image" Target="../media/image220.png"/><Relationship Id="rId16" Type="http://schemas.openxmlformats.org/officeDocument/2006/relationships/image" Target="../media/image202.png"/><Relationship Id="rId29" Type="http://schemas.openxmlformats.org/officeDocument/2006/relationships/customXml" Target="../ink/ink39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11" Type="http://schemas.openxmlformats.org/officeDocument/2006/relationships/customXml" Target="../ink/ink383.xml"/><Relationship Id="rId24" Type="http://schemas.openxmlformats.org/officeDocument/2006/relationships/image" Target="../media/image207.png"/><Relationship Id="rId32" Type="http://schemas.openxmlformats.org/officeDocument/2006/relationships/image" Target="../media/image211.png"/><Relationship Id="rId37" Type="http://schemas.openxmlformats.org/officeDocument/2006/relationships/customXml" Target="../ink/ink396.xml"/><Relationship Id="rId40" Type="http://schemas.openxmlformats.org/officeDocument/2006/relationships/image" Target="../media/image215.png"/><Relationship Id="rId45" Type="http://schemas.openxmlformats.org/officeDocument/2006/relationships/customXml" Target="../ink/ink400.xml"/><Relationship Id="rId5" Type="http://schemas.openxmlformats.org/officeDocument/2006/relationships/customXml" Target="../ink/ink380.xml"/><Relationship Id="rId15" Type="http://schemas.openxmlformats.org/officeDocument/2006/relationships/customXml" Target="../ink/ink385.xml"/><Relationship Id="rId23" Type="http://schemas.openxmlformats.org/officeDocument/2006/relationships/customXml" Target="../ink/ink389.xml"/><Relationship Id="rId28" Type="http://schemas.openxmlformats.org/officeDocument/2006/relationships/image" Target="../media/image209.png"/><Relationship Id="rId36" Type="http://schemas.openxmlformats.org/officeDocument/2006/relationships/image" Target="../media/image213.png"/><Relationship Id="rId10" Type="http://schemas.openxmlformats.org/officeDocument/2006/relationships/image" Target="../media/image198.png"/><Relationship Id="rId19" Type="http://schemas.openxmlformats.org/officeDocument/2006/relationships/customXml" Target="../ink/ink387.xml"/><Relationship Id="rId31" Type="http://schemas.openxmlformats.org/officeDocument/2006/relationships/customXml" Target="../ink/ink393.xml"/><Relationship Id="rId44" Type="http://schemas.openxmlformats.org/officeDocument/2006/relationships/image" Target="../media/image221.png"/><Relationship Id="rId4" Type="http://schemas.openxmlformats.org/officeDocument/2006/relationships/image" Target="../media/image195.png"/><Relationship Id="rId9" Type="http://schemas.openxmlformats.org/officeDocument/2006/relationships/customXml" Target="../ink/ink382.xml"/><Relationship Id="rId14" Type="http://schemas.openxmlformats.org/officeDocument/2006/relationships/image" Target="../media/image201.png"/><Relationship Id="rId22" Type="http://schemas.openxmlformats.org/officeDocument/2006/relationships/image" Target="../media/image206.png"/><Relationship Id="rId27" Type="http://schemas.openxmlformats.org/officeDocument/2006/relationships/customXml" Target="../ink/ink391.xml"/><Relationship Id="rId30" Type="http://schemas.openxmlformats.org/officeDocument/2006/relationships/image" Target="../media/image210.png"/><Relationship Id="rId35" Type="http://schemas.openxmlformats.org/officeDocument/2006/relationships/customXml" Target="../ink/ink395.xml"/><Relationship Id="rId43" Type="http://schemas.openxmlformats.org/officeDocument/2006/relationships/customXml" Target="../ink/ink399.xml"/><Relationship Id="rId8" Type="http://schemas.openxmlformats.org/officeDocument/2006/relationships/image" Target="../media/image197.png"/><Relationship Id="rId3" Type="http://schemas.openxmlformats.org/officeDocument/2006/relationships/customXml" Target="../ink/ink379.xml"/><Relationship Id="rId12" Type="http://schemas.openxmlformats.org/officeDocument/2006/relationships/image" Target="../media/image199.png"/><Relationship Id="rId17" Type="http://schemas.openxmlformats.org/officeDocument/2006/relationships/customXml" Target="../ink/ink386.xml"/><Relationship Id="rId25" Type="http://schemas.openxmlformats.org/officeDocument/2006/relationships/customXml" Target="../ink/ink390.xml"/><Relationship Id="rId33" Type="http://schemas.openxmlformats.org/officeDocument/2006/relationships/customXml" Target="../ink/ink394.xml"/><Relationship Id="rId38" Type="http://schemas.openxmlformats.org/officeDocument/2006/relationships/image" Target="../media/image214.png"/><Relationship Id="rId46" Type="http://schemas.openxmlformats.org/officeDocument/2006/relationships/image" Target="../media/image222.png"/><Relationship Id="rId20" Type="http://schemas.openxmlformats.org/officeDocument/2006/relationships/image" Target="../media/image204.png"/><Relationship Id="rId41" Type="http://schemas.openxmlformats.org/officeDocument/2006/relationships/customXml" Target="../ink/ink39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40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40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1.png"/><Relationship Id="rId34" Type="http://schemas.openxmlformats.org/officeDocument/2006/relationships/customXml" Target="../ink/ink49.xml"/><Relationship Id="rId42" Type="http://schemas.openxmlformats.org/officeDocument/2006/relationships/image" Target="../media/image19.png"/><Relationship Id="rId47" Type="http://schemas.openxmlformats.org/officeDocument/2006/relationships/customXml" Target="../ink/ink57.xml"/><Relationship Id="rId50" Type="http://schemas.openxmlformats.org/officeDocument/2006/relationships/image" Target="../media/image31.png"/><Relationship Id="rId55" Type="http://schemas.openxmlformats.org/officeDocument/2006/relationships/customXml" Target="../ink/ink62.xml"/><Relationship Id="rId63" Type="http://schemas.openxmlformats.org/officeDocument/2006/relationships/customXml" Target="../ink/ink66.xml"/><Relationship Id="rId68" Type="http://schemas.openxmlformats.org/officeDocument/2006/relationships/customXml" Target="../ink/ink69.xml"/><Relationship Id="rId71" Type="http://schemas.openxmlformats.org/officeDocument/2006/relationships/image" Target="../media/image41.png"/><Relationship Id="rId2" Type="http://schemas.openxmlformats.org/officeDocument/2006/relationships/image" Target="../media/image30.png"/><Relationship Id="rId16" Type="http://schemas.openxmlformats.org/officeDocument/2006/relationships/customXml" Target="../ink/ink41.xml"/><Relationship Id="rId29" Type="http://schemas.openxmlformats.org/officeDocument/2006/relationships/image" Target="../media/image130.png"/><Relationship Id="rId11" Type="http://schemas.openxmlformats.org/officeDocument/2006/relationships/customXml" Target="../ink/ink38.xml"/><Relationship Id="rId24" Type="http://schemas.openxmlformats.org/officeDocument/2006/relationships/customXml" Target="../ink/ink45.xml"/><Relationship Id="rId32" Type="http://schemas.openxmlformats.org/officeDocument/2006/relationships/customXml" Target="../ink/ink48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56.xml"/><Relationship Id="rId53" Type="http://schemas.openxmlformats.org/officeDocument/2006/relationships/customXml" Target="../ink/ink61.xml"/><Relationship Id="rId58" Type="http://schemas.openxmlformats.org/officeDocument/2006/relationships/image" Target="../media/image35.png"/><Relationship Id="rId66" Type="http://schemas.openxmlformats.org/officeDocument/2006/relationships/customXml" Target="../ink/ink68.xml"/><Relationship Id="rId61" Type="http://schemas.openxmlformats.org/officeDocument/2006/relationships/customXml" Target="../ink/ink65.xml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44.xml"/><Relationship Id="rId30" Type="http://schemas.openxmlformats.org/officeDocument/2006/relationships/customXml" Target="../ink/ink47.xml"/><Relationship Id="rId35" Type="http://schemas.openxmlformats.org/officeDocument/2006/relationships/image" Target="../media/image16.png"/><Relationship Id="rId43" Type="http://schemas.openxmlformats.org/officeDocument/2006/relationships/customXml" Target="../ink/ink54.xml"/><Relationship Id="rId48" Type="http://schemas.openxmlformats.org/officeDocument/2006/relationships/customXml" Target="../ink/ink58.xml"/><Relationship Id="rId56" Type="http://schemas.openxmlformats.org/officeDocument/2006/relationships/image" Target="../media/image34.png"/><Relationship Id="rId64" Type="http://schemas.openxmlformats.org/officeDocument/2006/relationships/customXml" Target="../ink/ink67.xml"/><Relationship Id="rId69" Type="http://schemas.openxmlformats.org/officeDocument/2006/relationships/image" Target="../media/image40.png"/><Relationship Id="rId8" Type="http://schemas.openxmlformats.org/officeDocument/2006/relationships/image" Target="../media/image5.png"/><Relationship Id="rId51" Type="http://schemas.openxmlformats.org/officeDocument/2006/relationships/customXml" Target="../ink/ink60.xml"/><Relationship Id="rId3" Type="http://schemas.openxmlformats.org/officeDocument/2006/relationships/customXml" Target="../ink/ink36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51.xml"/><Relationship Id="rId46" Type="http://schemas.openxmlformats.org/officeDocument/2006/relationships/image" Target="../media/image300.png"/><Relationship Id="rId59" Type="http://schemas.openxmlformats.org/officeDocument/2006/relationships/customXml" Target="../ink/ink64.xml"/><Relationship Id="rId67" Type="http://schemas.openxmlformats.org/officeDocument/2006/relationships/image" Target="../media/image39.png"/><Relationship Id="rId20" Type="http://schemas.openxmlformats.org/officeDocument/2006/relationships/customXml" Target="../ink/ink43.xml"/><Relationship Id="rId41" Type="http://schemas.openxmlformats.org/officeDocument/2006/relationships/customXml" Target="../ink/ink53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customXml" Target="../ink/ink70.xml"/><Relationship Id="rId1" Type="http://schemas.openxmlformats.org/officeDocument/2006/relationships/slideLayout" Target="../slideLayouts/slideLayout7.xml"/><Relationship Id="rId15" Type="http://schemas.openxmlformats.org/officeDocument/2006/relationships/customXml" Target="../ink/ink40.xml"/><Relationship Id="rId23" Type="http://schemas.openxmlformats.org/officeDocument/2006/relationships/image" Target="../media/image12.png"/><Relationship Id="rId36" Type="http://schemas.openxmlformats.org/officeDocument/2006/relationships/customXml" Target="../ink/ink50.xml"/><Relationship Id="rId49" Type="http://schemas.openxmlformats.org/officeDocument/2006/relationships/customXml" Target="../ink/ink59.xml"/><Relationship Id="rId57" Type="http://schemas.openxmlformats.org/officeDocument/2006/relationships/customXml" Target="../ink/ink63.xml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55.xml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image" Target="../media/image38.png"/><Relationship Id="rId9" Type="http://schemas.openxmlformats.org/officeDocument/2006/relationships/customXml" Target="../ink/ink37.xml"/><Relationship Id="rId13" Type="http://schemas.openxmlformats.org/officeDocument/2006/relationships/customXml" Target="../ink/ink39.xml"/><Relationship Id="rId18" Type="http://schemas.openxmlformats.org/officeDocument/2006/relationships/customXml" Target="../ink/ink42.xml"/><Relationship Id="rId39" Type="http://schemas.openxmlformats.org/officeDocument/2006/relationships/customXml" Target="../ink/ink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6717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-2.034701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93.316186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42.075689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-2.460418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44.482948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4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96062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D1ED9-60CB-575F-324E-C81F9D982054}"/>
                  </a:ext>
                </a:extLst>
              </p14:cNvPr>
              <p14:cNvContentPartPr/>
              <p14:nvPr/>
            </p14:nvContentPartPr>
            <p14:xfrm>
              <a:off x="5722200" y="1218173"/>
              <a:ext cx="315000" cy="27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D1ED9-60CB-575F-324E-C81F9D9820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7880" y="1213853"/>
                <a:ext cx="323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0AC9F6-C02C-C24C-300D-1EDEAE411E36}"/>
                  </a:ext>
                </a:extLst>
              </p14:cNvPr>
              <p14:cNvContentPartPr/>
              <p14:nvPr/>
            </p14:nvContentPartPr>
            <p14:xfrm>
              <a:off x="6705000" y="1319333"/>
              <a:ext cx="205560" cy="155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0AC9F6-C02C-C24C-300D-1EDEAE411E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0680" y="1315013"/>
                <a:ext cx="214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CBE2910-0BC9-6DD7-FB62-D69690C59395}"/>
                  </a:ext>
                </a:extLst>
              </p14:cNvPr>
              <p14:cNvContentPartPr/>
              <p14:nvPr/>
            </p14:nvContentPartPr>
            <p14:xfrm>
              <a:off x="7551720" y="1489733"/>
              <a:ext cx="307080" cy="204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CBE2910-0BC9-6DD7-FB62-D69690C5939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47400" y="1485413"/>
                <a:ext cx="315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14:cNvPr>
              <p14:cNvContentPartPr/>
              <p14:nvPr/>
            </p14:nvContentPartPr>
            <p14:xfrm>
              <a:off x="2158920" y="1363013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54600" y="1358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14:cNvPr>
              <p14:cNvContentPartPr/>
              <p14:nvPr/>
            </p14:nvContentPartPr>
            <p14:xfrm>
              <a:off x="2102760" y="1371653"/>
              <a:ext cx="57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98440" y="1367333"/>
                <a:ext cx="144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14:cNvPr>
              <p14:cNvContentPartPr/>
              <p14:nvPr/>
            </p14:nvContentPartPr>
            <p14:xfrm>
              <a:off x="2049120" y="1396853"/>
              <a:ext cx="8640" cy="54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44800" y="1392533"/>
                <a:ext cx="17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14:cNvPr>
              <p14:cNvContentPartPr/>
              <p14:nvPr/>
            </p14:nvContentPartPr>
            <p14:xfrm>
              <a:off x="2057040" y="1515653"/>
              <a:ext cx="27360" cy="29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52720" y="1511333"/>
                <a:ext cx="36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02ACE08-9924-26B5-A6E5-89D837EEEE32}"/>
              </a:ext>
            </a:extLst>
          </p:cNvPr>
          <p:cNvGrpSpPr/>
          <p:nvPr/>
        </p:nvGrpSpPr>
        <p:grpSpPr>
          <a:xfrm>
            <a:off x="2167560" y="1539413"/>
            <a:ext cx="134640" cy="35640"/>
            <a:chOff x="2167560" y="1539413"/>
            <a:chExt cx="13464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14:cNvPr>
                <p14:cNvContentPartPr/>
                <p14:nvPr/>
              </p14:nvContentPartPr>
              <p14:xfrm>
                <a:off x="2167560" y="1574693"/>
                <a:ext cx="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63240" y="1570373"/>
                  <a:ext cx="17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14:cNvPr>
                <p14:cNvContentPartPr/>
                <p14:nvPr/>
              </p14:nvContentPartPr>
              <p14:xfrm>
                <a:off x="2209680" y="1539413"/>
                <a:ext cx="92520" cy="35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05360" y="1535093"/>
                  <a:ext cx="1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14:cNvPr>
              <p14:cNvContentPartPr/>
              <p14:nvPr/>
            </p14:nvContentPartPr>
            <p14:xfrm>
              <a:off x="2318040" y="1416293"/>
              <a:ext cx="10440" cy="9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13720" y="1411973"/>
                <a:ext cx="19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14:cNvPr>
              <p14:cNvContentPartPr/>
              <p14:nvPr/>
            </p14:nvContentPartPr>
            <p14:xfrm>
              <a:off x="2285640" y="1376333"/>
              <a:ext cx="9000" cy="3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81320" y="1372013"/>
                <a:ext cx="17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14:cNvPr>
              <p14:cNvContentPartPr/>
              <p14:nvPr/>
            </p14:nvContentPartPr>
            <p14:xfrm>
              <a:off x="2184480" y="1329173"/>
              <a:ext cx="51120" cy="8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80160" y="1324853"/>
                <a:ext cx="59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00C4BFD-034B-110B-9600-3776BF602D64}"/>
                  </a:ext>
                </a:extLst>
              </p14:cNvPr>
              <p14:cNvContentPartPr/>
              <p14:nvPr/>
            </p14:nvContentPartPr>
            <p14:xfrm>
              <a:off x="8535240" y="1274093"/>
              <a:ext cx="219960" cy="208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00C4BFD-034B-110B-9600-3776BF602D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30920" y="1269773"/>
                <a:ext cx="2286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3C9AFD5-B5A9-2FFE-8DE5-85481CD2B95B}"/>
                  </a:ext>
                </a:extLst>
              </p14:cNvPr>
              <p14:cNvContentPartPr/>
              <p14:nvPr/>
            </p14:nvContentPartPr>
            <p14:xfrm>
              <a:off x="9473760" y="1371653"/>
              <a:ext cx="204480" cy="211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3C9AFD5-B5A9-2FFE-8DE5-85481CD2B95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69440" y="1367333"/>
                <a:ext cx="213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14:cNvPr>
              <p14:cNvContentPartPr/>
              <p14:nvPr/>
            </p14:nvContentPartPr>
            <p14:xfrm>
              <a:off x="4029840" y="1354547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2552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14:cNvPr>
              <p14:cNvContentPartPr/>
              <p14:nvPr/>
            </p14:nvContentPartPr>
            <p14:xfrm>
              <a:off x="3987720" y="135454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8340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14:cNvPr>
              <p14:cNvContentPartPr/>
              <p14:nvPr/>
            </p14:nvContentPartPr>
            <p14:xfrm>
              <a:off x="3953520" y="139666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49200" y="139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14:cNvPr>
              <p14:cNvContentPartPr/>
              <p14:nvPr/>
            </p14:nvContentPartPr>
            <p14:xfrm>
              <a:off x="3970800" y="147298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66480" y="14686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14:cNvPr>
              <p14:cNvContentPartPr/>
              <p14:nvPr/>
            </p14:nvContentPartPr>
            <p14:xfrm>
              <a:off x="4114440" y="1532027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10120" y="152770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A11AD-7DCE-DF85-4AF7-EB38906EE63F}"/>
              </a:ext>
            </a:extLst>
          </p:cNvPr>
          <p:cNvGrpSpPr/>
          <p:nvPr/>
        </p:nvGrpSpPr>
        <p:grpSpPr>
          <a:xfrm>
            <a:off x="3987720" y="1532027"/>
            <a:ext cx="84960" cy="51120"/>
            <a:chOff x="3987720" y="1532027"/>
            <a:chExt cx="8496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14:cNvPr>
                <p14:cNvContentPartPr/>
                <p14:nvPr/>
              </p14:nvContentPartPr>
              <p14:xfrm>
                <a:off x="4021200" y="158278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1688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14:cNvPr>
                <p14:cNvContentPartPr/>
                <p14:nvPr/>
              </p14:nvContentPartPr>
              <p14:xfrm>
                <a:off x="4046760" y="1582787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244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14:cNvPr>
                <p14:cNvContentPartPr/>
                <p14:nvPr/>
              </p14:nvContentPartPr>
              <p14:xfrm>
                <a:off x="4072320" y="158278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6800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14:cNvPr>
                <p14:cNvContentPartPr/>
                <p14:nvPr/>
              </p14:nvContentPartPr>
              <p14:xfrm>
                <a:off x="4017960" y="1574867"/>
                <a:ext cx="360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3640" y="1570547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14:cNvPr>
                <p14:cNvContentPartPr/>
                <p14:nvPr/>
              </p14:nvContentPartPr>
              <p14:xfrm>
                <a:off x="3987720" y="1532027"/>
                <a:ext cx="17280" cy="4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83400" y="1527707"/>
                  <a:ext cx="25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14:cNvPr>
              <p14:cNvContentPartPr/>
              <p14:nvPr/>
            </p14:nvContentPartPr>
            <p14:xfrm>
              <a:off x="3979080" y="1498547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74760" y="1494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14:cNvPr>
              <p14:cNvContentPartPr/>
              <p14:nvPr/>
            </p14:nvContentPartPr>
            <p14:xfrm>
              <a:off x="4140000" y="1481627"/>
              <a:ext cx="360" cy="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35680" y="1477307"/>
                <a:ext cx="9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EA26AA-3E83-B9E9-C588-9EEDEACAF6E0}"/>
              </a:ext>
            </a:extLst>
          </p:cNvPr>
          <p:cNvGrpSpPr/>
          <p:nvPr/>
        </p:nvGrpSpPr>
        <p:grpSpPr>
          <a:xfrm>
            <a:off x="4088880" y="1320707"/>
            <a:ext cx="51480" cy="135720"/>
            <a:chOff x="4088880" y="1320707"/>
            <a:chExt cx="514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14:cNvPr>
                <p14:cNvContentPartPr/>
                <p14:nvPr/>
              </p14:nvContentPartPr>
              <p14:xfrm>
                <a:off x="4123080" y="135454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18760" y="1350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14:cNvPr>
                <p14:cNvContentPartPr/>
                <p14:nvPr/>
              </p14:nvContentPartPr>
              <p14:xfrm>
                <a:off x="4140000" y="143086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35680" y="1426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14:cNvPr>
                <p14:cNvContentPartPr/>
                <p14:nvPr/>
              </p14:nvContentPartPr>
              <p14:xfrm>
                <a:off x="4088880" y="1320707"/>
                <a:ext cx="36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84560" y="1316387"/>
                  <a:ext cx="90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1BD15B-359D-3530-6626-A3426874E1C0}"/>
              </a:ext>
            </a:extLst>
          </p:cNvPr>
          <p:cNvGrpSpPr/>
          <p:nvPr/>
        </p:nvGrpSpPr>
        <p:grpSpPr>
          <a:xfrm>
            <a:off x="4136760" y="1554347"/>
            <a:ext cx="3600" cy="12240"/>
            <a:chOff x="4136760" y="1554347"/>
            <a:chExt cx="360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14:cNvPr>
                <p14:cNvContentPartPr/>
                <p14:nvPr/>
              </p14:nvContentPartPr>
              <p14:xfrm>
                <a:off x="4140000" y="1557587"/>
                <a:ext cx="360" cy="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35680" y="1553267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14:cNvPr>
                <p14:cNvContentPartPr/>
                <p14:nvPr/>
              </p14:nvContentPartPr>
              <p14:xfrm>
                <a:off x="4136760" y="1554347"/>
                <a:ext cx="3600" cy="1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32440" y="1550027"/>
                  <a:ext cx="12240" cy="2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663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95009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8743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7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93874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83668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8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14:cNvPr>
              <p14:cNvContentPartPr/>
              <p14:nvPr/>
            </p14:nvContentPartPr>
            <p14:xfrm>
              <a:off x="2158920" y="1363013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54600" y="1358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14:cNvPr>
              <p14:cNvContentPartPr/>
              <p14:nvPr/>
            </p14:nvContentPartPr>
            <p14:xfrm>
              <a:off x="2102760" y="1371653"/>
              <a:ext cx="57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98440" y="1367333"/>
                <a:ext cx="144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14:cNvPr>
              <p14:cNvContentPartPr/>
              <p14:nvPr/>
            </p14:nvContentPartPr>
            <p14:xfrm>
              <a:off x="2049120" y="1396853"/>
              <a:ext cx="8640" cy="54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44800" y="1392533"/>
                <a:ext cx="17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14:cNvPr>
              <p14:cNvContentPartPr/>
              <p14:nvPr/>
            </p14:nvContentPartPr>
            <p14:xfrm>
              <a:off x="2057040" y="1515653"/>
              <a:ext cx="27360" cy="29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52720" y="1511333"/>
                <a:ext cx="36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02ACE08-9924-26B5-A6E5-89D837EEEE32}"/>
              </a:ext>
            </a:extLst>
          </p:cNvPr>
          <p:cNvGrpSpPr/>
          <p:nvPr/>
        </p:nvGrpSpPr>
        <p:grpSpPr>
          <a:xfrm>
            <a:off x="2167560" y="1539413"/>
            <a:ext cx="134640" cy="35640"/>
            <a:chOff x="2167560" y="1539413"/>
            <a:chExt cx="13464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14:cNvPr>
                <p14:cNvContentPartPr/>
                <p14:nvPr/>
              </p14:nvContentPartPr>
              <p14:xfrm>
                <a:off x="2167560" y="1574693"/>
                <a:ext cx="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63240" y="1570373"/>
                  <a:ext cx="17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14:cNvPr>
                <p14:cNvContentPartPr/>
                <p14:nvPr/>
              </p14:nvContentPartPr>
              <p14:xfrm>
                <a:off x="2209680" y="1539413"/>
                <a:ext cx="92520" cy="35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05360" y="1535093"/>
                  <a:ext cx="1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14:cNvPr>
              <p14:cNvContentPartPr/>
              <p14:nvPr/>
            </p14:nvContentPartPr>
            <p14:xfrm>
              <a:off x="2318040" y="1416293"/>
              <a:ext cx="10440" cy="9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13720" y="1411973"/>
                <a:ext cx="19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14:cNvPr>
              <p14:cNvContentPartPr/>
              <p14:nvPr/>
            </p14:nvContentPartPr>
            <p14:xfrm>
              <a:off x="2285640" y="1376333"/>
              <a:ext cx="9000" cy="3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81320" y="1372013"/>
                <a:ext cx="17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14:cNvPr>
              <p14:cNvContentPartPr/>
              <p14:nvPr/>
            </p14:nvContentPartPr>
            <p14:xfrm>
              <a:off x="2184480" y="1329173"/>
              <a:ext cx="51120" cy="8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80160" y="1324853"/>
                <a:ext cx="59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14:cNvPr>
              <p14:cNvContentPartPr/>
              <p14:nvPr/>
            </p14:nvContentPartPr>
            <p14:xfrm>
              <a:off x="4029840" y="1354547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2552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14:cNvPr>
              <p14:cNvContentPartPr/>
              <p14:nvPr/>
            </p14:nvContentPartPr>
            <p14:xfrm>
              <a:off x="3987720" y="135454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8340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14:cNvPr>
              <p14:cNvContentPartPr/>
              <p14:nvPr/>
            </p14:nvContentPartPr>
            <p14:xfrm>
              <a:off x="3953520" y="139666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49200" y="139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14:cNvPr>
              <p14:cNvContentPartPr/>
              <p14:nvPr/>
            </p14:nvContentPartPr>
            <p14:xfrm>
              <a:off x="3970800" y="147298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66480" y="14686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14:cNvPr>
              <p14:cNvContentPartPr/>
              <p14:nvPr/>
            </p14:nvContentPartPr>
            <p14:xfrm>
              <a:off x="4114440" y="1532027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10120" y="152770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A11AD-7DCE-DF85-4AF7-EB38906EE63F}"/>
              </a:ext>
            </a:extLst>
          </p:cNvPr>
          <p:cNvGrpSpPr/>
          <p:nvPr/>
        </p:nvGrpSpPr>
        <p:grpSpPr>
          <a:xfrm>
            <a:off x="3987720" y="1532027"/>
            <a:ext cx="84960" cy="51120"/>
            <a:chOff x="3987720" y="1532027"/>
            <a:chExt cx="8496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14:cNvPr>
                <p14:cNvContentPartPr/>
                <p14:nvPr/>
              </p14:nvContentPartPr>
              <p14:xfrm>
                <a:off x="4021200" y="158278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1688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14:cNvPr>
                <p14:cNvContentPartPr/>
                <p14:nvPr/>
              </p14:nvContentPartPr>
              <p14:xfrm>
                <a:off x="4046760" y="1582787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4244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14:cNvPr>
                <p14:cNvContentPartPr/>
                <p14:nvPr/>
              </p14:nvContentPartPr>
              <p14:xfrm>
                <a:off x="4072320" y="158278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6800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14:cNvPr>
                <p14:cNvContentPartPr/>
                <p14:nvPr/>
              </p14:nvContentPartPr>
              <p14:xfrm>
                <a:off x="4017960" y="1574867"/>
                <a:ext cx="360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13640" y="1570547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14:cNvPr>
                <p14:cNvContentPartPr/>
                <p14:nvPr/>
              </p14:nvContentPartPr>
              <p14:xfrm>
                <a:off x="3987720" y="1532027"/>
                <a:ext cx="17280" cy="4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83400" y="1527707"/>
                  <a:ext cx="25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14:cNvPr>
              <p14:cNvContentPartPr/>
              <p14:nvPr/>
            </p14:nvContentPartPr>
            <p14:xfrm>
              <a:off x="3979080" y="1498547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74760" y="1494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14:cNvPr>
              <p14:cNvContentPartPr/>
              <p14:nvPr/>
            </p14:nvContentPartPr>
            <p14:xfrm>
              <a:off x="4140000" y="1481627"/>
              <a:ext cx="360" cy="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35680" y="1477307"/>
                <a:ext cx="9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EA26AA-3E83-B9E9-C588-9EEDEACAF6E0}"/>
              </a:ext>
            </a:extLst>
          </p:cNvPr>
          <p:cNvGrpSpPr/>
          <p:nvPr/>
        </p:nvGrpSpPr>
        <p:grpSpPr>
          <a:xfrm>
            <a:off x="4088880" y="1320707"/>
            <a:ext cx="51480" cy="135720"/>
            <a:chOff x="4088880" y="1320707"/>
            <a:chExt cx="514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14:cNvPr>
                <p14:cNvContentPartPr/>
                <p14:nvPr/>
              </p14:nvContentPartPr>
              <p14:xfrm>
                <a:off x="4123080" y="135454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18760" y="1350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14:cNvPr>
                <p14:cNvContentPartPr/>
                <p14:nvPr/>
              </p14:nvContentPartPr>
              <p14:xfrm>
                <a:off x="4140000" y="143086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5680" y="1426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14:cNvPr>
                <p14:cNvContentPartPr/>
                <p14:nvPr/>
              </p14:nvContentPartPr>
              <p14:xfrm>
                <a:off x="4088880" y="1320707"/>
                <a:ext cx="36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84560" y="1316387"/>
                  <a:ext cx="90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1BD15B-359D-3530-6626-A3426874E1C0}"/>
              </a:ext>
            </a:extLst>
          </p:cNvPr>
          <p:cNvGrpSpPr/>
          <p:nvPr/>
        </p:nvGrpSpPr>
        <p:grpSpPr>
          <a:xfrm>
            <a:off x="4136760" y="1554347"/>
            <a:ext cx="3600" cy="12240"/>
            <a:chOff x="4136760" y="1554347"/>
            <a:chExt cx="360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14:cNvPr>
                <p14:cNvContentPartPr/>
                <p14:nvPr/>
              </p14:nvContentPartPr>
              <p14:xfrm>
                <a:off x="4140000" y="1557587"/>
                <a:ext cx="360" cy="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35680" y="1553267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14:cNvPr>
                <p14:cNvContentPartPr/>
                <p14:nvPr/>
              </p14:nvContentPartPr>
              <p14:xfrm>
                <a:off x="4136760" y="1554347"/>
                <a:ext cx="3600" cy="1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2440" y="1550027"/>
                  <a:ext cx="1224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589A85-772A-5D50-E914-9433EC72198B}"/>
                  </a:ext>
                </a:extLst>
              </p14:cNvPr>
              <p14:cNvContentPartPr/>
              <p14:nvPr/>
            </p14:nvContentPartPr>
            <p14:xfrm>
              <a:off x="5814500" y="1468958"/>
              <a:ext cx="127800" cy="9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589A85-772A-5D50-E914-9433EC72198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810180" y="1464638"/>
                <a:ext cx="136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9FB7E7-3ECB-0A29-BD2D-FD564A2BD47A}"/>
                  </a:ext>
                </a:extLst>
              </p14:cNvPr>
              <p14:cNvContentPartPr/>
              <p14:nvPr/>
            </p14:nvContentPartPr>
            <p14:xfrm>
              <a:off x="6749420" y="1299038"/>
              <a:ext cx="123120" cy="9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9FB7E7-3ECB-0A29-BD2D-FD564A2BD47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745100" y="1294718"/>
                <a:ext cx="131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CF5EB5-F601-C30A-8A8A-87C741E09B46}"/>
                  </a:ext>
                </a:extLst>
              </p14:cNvPr>
              <p14:cNvContentPartPr/>
              <p14:nvPr/>
            </p14:nvContentPartPr>
            <p14:xfrm>
              <a:off x="5812785" y="1401175"/>
              <a:ext cx="165960" cy="119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CF5EB5-F601-C30A-8A8A-87C741E09B4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08465" y="1396855"/>
                <a:ext cx="1746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ADB426-CBED-E7F8-3A5D-405CDAC2E020}"/>
                  </a:ext>
                </a:extLst>
              </p14:cNvPr>
              <p14:cNvContentPartPr/>
              <p14:nvPr/>
            </p14:nvContentPartPr>
            <p14:xfrm>
              <a:off x="9517750" y="1479460"/>
              <a:ext cx="186120" cy="217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ADB426-CBED-E7F8-3A5D-405CDAC2E02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513430" y="1475140"/>
                <a:ext cx="19476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988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70687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39.299209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33.334143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-0.785414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65.445076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0.426661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655018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39"/>
            <a:ext cx="11658598" cy="62179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00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14:cNvPr>
              <p14:cNvContentPartPr/>
              <p14:nvPr/>
            </p14:nvContentPartPr>
            <p14:xfrm>
              <a:off x="6569280" y="1683373"/>
              <a:ext cx="239760" cy="19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0640" y="1674373"/>
                <a:ext cx="25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14:cNvPr>
              <p14:cNvContentPartPr/>
              <p14:nvPr/>
            </p14:nvContentPartPr>
            <p14:xfrm>
              <a:off x="8136000" y="1591573"/>
              <a:ext cx="239400" cy="23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7000" y="1582933"/>
                <a:ext cx="2570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14:cNvPr>
              <p14:cNvContentPartPr/>
              <p14:nvPr/>
            </p14:nvContentPartPr>
            <p14:xfrm>
              <a:off x="7322040" y="1617613"/>
              <a:ext cx="230040" cy="221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13040" y="1608973"/>
                <a:ext cx="247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B05DE9D-B730-432C-3370-FE2715F90671}"/>
              </a:ext>
            </a:extLst>
          </p:cNvPr>
          <p:cNvGrpSpPr/>
          <p:nvPr/>
        </p:nvGrpSpPr>
        <p:grpSpPr>
          <a:xfrm>
            <a:off x="6616347" y="1585150"/>
            <a:ext cx="140400" cy="112680"/>
            <a:chOff x="6616347" y="1585150"/>
            <a:chExt cx="14040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14:cNvPr>
                <p14:cNvContentPartPr/>
                <p14:nvPr/>
              </p14:nvContentPartPr>
              <p14:xfrm>
                <a:off x="6671427" y="158515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62427" y="1576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14:cNvPr>
                <p14:cNvContentPartPr/>
                <p14:nvPr/>
              </p14:nvContentPartPr>
              <p14:xfrm>
                <a:off x="6627147" y="159163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1814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14:cNvPr>
                <p14:cNvContentPartPr/>
                <p14:nvPr/>
              </p14:nvContentPartPr>
              <p14:xfrm>
                <a:off x="6618507" y="162547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16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14:cNvPr>
                <p14:cNvContentPartPr/>
                <p14:nvPr/>
              </p14:nvContentPartPr>
              <p14:xfrm>
                <a:off x="6616347" y="166147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7707" y="165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14:cNvPr>
                <p14:cNvContentPartPr/>
                <p14:nvPr/>
              </p14:nvContentPartPr>
              <p14:xfrm>
                <a:off x="6618507" y="167839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69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14:cNvPr>
                <p14:cNvContentPartPr/>
                <p14:nvPr/>
              </p14:nvContentPartPr>
              <p14:xfrm>
                <a:off x="6652347" y="1697110"/>
                <a:ext cx="13320" cy="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43707" y="1688110"/>
                  <a:ext cx="30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14:cNvPr>
                <p14:cNvContentPartPr/>
                <p14:nvPr/>
              </p14:nvContentPartPr>
              <p14:xfrm>
                <a:off x="6699147" y="1689550"/>
                <a:ext cx="6480" cy="3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90147" y="1681300"/>
                  <a:ext cx="24120" cy="20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14:cNvPr>
                <p14:cNvContentPartPr/>
                <p14:nvPr/>
              </p14:nvContentPartPr>
              <p14:xfrm>
                <a:off x="6732987" y="1667590"/>
                <a:ext cx="4680" cy="2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23987" y="1658950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14:cNvPr>
                <p14:cNvContentPartPr/>
                <p14:nvPr/>
              </p14:nvContentPartPr>
              <p14:xfrm>
                <a:off x="6753507" y="1626910"/>
                <a:ext cx="3240" cy="24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44507" y="1618270"/>
                  <a:ext cx="20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14:cNvPr>
                <p14:cNvContentPartPr/>
                <p14:nvPr/>
              </p14:nvContentPartPr>
              <p14:xfrm>
                <a:off x="6736947" y="1593790"/>
                <a:ext cx="72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27947" y="1584790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14:cNvPr>
                <p14:cNvContentPartPr/>
                <p14:nvPr/>
              </p14:nvContentPartPr>
              <p14:xfrm>
                <a:off x="6705267" y="159163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626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48A74F-B158-D347-C211-6E99DF2EEF3D}"/>
                  </a:ext>
                </a:extLst>
              </p14:cNvPr>
              <p14:cNvContentPartPr/>
              <p14:nvPr/>
            </p14:nvContentPartPr>
            <p14:xfrm>
              <a:off x="7349070" y="1587535"/>
              <a:ext cx="179280" cy="16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48A74F-B158-D347-C211-6E99DF2EEF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40430" y="1578535"/>
                <a:ext cx="19692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144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65467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39.299209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33.334143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-2.066677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65.445076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0.426661</a:t>
                      </a:r>
                      <a:r>
                        <a:rPr lang="en-SG" sz="1600" dirty="0"/>
                        <a:t>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5098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67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14:cNvPr>
              <p14:cNvContentPartPr/>
              <p14:nvPr/>
            </p14:nvContentPartPr>
            <p14:xfrm>
              <a:off x="9386080" y="1747240"/>
              <a:ext cx="179640" cy="16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440" y="1738240"/>
                <a:ext cx="197280" cy="1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14:cNvPr>
              <p14:cNvContentPartPr/>
              <p14:nvPr/>
            </p14:nvContentPartPr>
            <p14:xfrm>
              <a:off x="10387920" y="1813280"/>
              <a:ext cx="225720" cy="136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83600" y="1808960"/>
                <a:ext cx="234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14:cNvPr>
              <p14:cNvContentPartPr/>
              <p14:nvPr/>
            </p14:nvContentPartPr>
            <p14:xfrm>
              <a:off x="9412320" y="1802120"/>
              <a:ext cx="133560" cy="9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08000" y="1797800"/>
                <a:ext cx="1422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14:cNvPr>
              <p14:cNvContentPartPr/>
              <p14:nvPr/>
            </p14:nvContentPartPr>
            <p14:xfrm>
              <a:off x="10425310" y="1645010"/>
              <a:ext cx="130320" cy="121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420990" y="1640690"/>
                <a:ext cx="1389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14:cNvPr>
              <p14:cNvContentPartPr/>
              <p14:nvPr/>
            </p14:nvContentPartPr>
            <p14:xfrm>
              <a:off x="8348470" y="1611170"/>
              <a:ext cx="211320" cy="142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44150" y="1606850"/>
                <a:ext cx="21996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767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4955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-1.877231	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-2.383969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876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14:cNvPr>
              <p14:cNvContentPartPr/>
              <p14:nvPr/>
            </p14:nvContentPartPr>
            <p14:xfrm>
              <a:off x="9386080" y="1747240"/>
              <a:ext cx="179640" cy="16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440" y="1738240"/>
                <a:ext cx="197280" cy="1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14:cNvPr>
              <p14:cNvContentPartPr/>
              <p14:nvPr/>
            </p14:nvContentPartPr>
            <p14:xfrm>
              <a:off x="10387920" y="1813280"/>
              <a:ext cx="225720" cy="136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83600" y="1808960"/>
                <a:ext cx="234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14:cNvPr>
              <p14:cNvContentPartPr/>
              <p14:nvPr/>
            </p14:nvContentPartPr>
            <p14:xfrm>
              <a:off x="9412320" y="1802120"/>
              <a:ext cx="133560" cy="9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08000" y="1797800"/>
                <a:ext cx="1422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14:cNvPr>
              <p14:cNvContentPartPr/>
              <p14:nvPr/>
            </p14:nvContentPartPr>
            <p14:xfrm>
              <a:off x="10425310" y="1645010"/>
              <a:ext cx="130320" cy="121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420990" y="1640690"/>
                <a:ext cx="1389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14:cNvPr>
              <p14:cNvContentPartPr/>
              <p14:nvPr/>
            </p14:nvContentPartPr>
            <p14:xfrm>
              <a:off x="8348470" y="1611170"/>
              <a:ext cx="211320" cy="142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44150" y="1606850"/>
                <a:ext cx="21996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1213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/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-1.877231	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-2.383969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81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0"/>
            <a:ext cx="116585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76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0"/>
            <a:ext cx="11658596" cy="685799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ADE0E3-9510-85F4-7B2C-DAF15A32757A}"/>
                  </a:ext>
                </a:extLst>
              </p14:cNvPr>
              <p14:cNvContentPartPr/>
              <p14:nvPr/>
            </p14:nvContentPartPr>
            <p14:xfrm>
              <a:off x="8356000" y="1620040"/>
              <a:ext cx="179640" cy="11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ADE0E3-9510-85F4-7B2C-DAF15A32757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51680" y="1615720"/>
                <a:ext cx="1882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69B345-87BE-1420-46C3-D2461CAE1791}"/>
                  </a:ext>
                </a:extLst>
              </p14:cNvPr>
              <p14:cNvContentPartPr/>
              <p14:nvPr/>
            </p14:nvContentPartPr>
            <p14:xfrm>
              <a:off x="7365680" y="1592258"/>
              <a:ext cx="107280" cy="8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69B345-87BE-1420-46C3-D2461CAE179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61360" y="1587938"/>
                <a:ext cx="1159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DEF0A3-B205-F9D6-8E65-C6052ABEDD13}"/>
                  </a:ext>
                </a:extLst>
              </p14:cNvPr>
              <p14:cNvContentPartPr/>
              <p14:nvPr/>
            </p14:nvContentPartPr>
            <p14:xfrm>
              <a:off x="10440043" y="1655317"/>
              <a:ext cx="124560" cy="9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DEF0A3-B205-F9D6-8E65-C6052ABEDD1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435723" y="1650997"/>
                <a:ext cx="133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CE931-F684-783B-E412-3A0B5F6B2C81}"/>
                  </a:ext>
                </a:extLst>
              </p14:cNvPr>
              <p14:cNvContentPartPr/>
              <p14:nvPr/>
            </p14:nvContentPartPr>
            <p14:xfrm>
              <a:off x="8380667" y="1663480"/>
              <a:ext cx="150120" cy="136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CE931-F684-783B-E412-3A0B5F6B2C8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376347" y="1659160"/>
                <a:ext cx="1587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D22AE9-B2B3-6D2B-674F-AEC0FA928692}"/>
                  </a:ext>
                </a:extLst>
              </p14:cNvPr>
              <p14:cNvContentPartPr/>
              <p14:nvPr/>
            </p14:nvContentPartPr>
            <p14:xfrm>
              <a:off x="10425107" y="1624960"/>
              <a:ext cx="196920" cy="9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D22AE9-B2B3-6D2B-674F-AEC0FA92869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420787" y="1620640"/>
                <a:ext cx="20556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69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3635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0.053745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56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055902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31492"/>
              </p:ext>
            </p:extLst>
          </p:nvPr>
        </p:nvGraphicFramePr>
        <p:xfrm>
          <a:off x="0" y="1431063"/>
          <a:ext cx="12192004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92507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382705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FE13CDF-AA00-0DE1-C24F-9DE889ACBF42}"/>
              </a:ext>
            </a:extLst>
          </p:cNvPr>
          <p:cNvGrpSpPr/>
          <p:nvPr/>
        </p:nvGrpSpPr>
        <p:grpSpPr>
          <a:xfrm>
            <a:off x="1164063" y="1705800"/>
            <a:ext cx="25920" cy="77760"/>
            <a:chOff x="1164063" y="1705800"/>
            <a:chExt cx="25920" cy="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BBE7F9-44DE-E33E-6829-000C5B4BC38A}"/>
                    </a:ext>
                  </a:extLst>
                </p14:cNvPr>
                <p14:cNvContentPartPr/>
                <p14:nvPr/>
              </p14:nvContentPartPr>
              <p14:xfrm>
                <a:off x="1170543" y="1705800"/>
                <a:ext cx="19440" cy="2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BBE7F9-44DE-E33E-6829-000C5B4BC3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66223" y="1701480"/>
                  <a:ext cx="28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E7B82E-8C6E-F68A-4907-D0D1E514AF64}"/>
                    </a:ext>
                  </a:extLst>
                </p14:cNvPr>
                <p14:cNvContentPartPr/>
                <p14:nvPr/>
              </p14:nvContentPartPr>
              <p14:xfrm>
                <a:off x="1164063" y="1743960"/>
                <a:ext cx="2520" cy="3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E7B82E-8C6E-F68A-4907-D0D1E514AF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9743" y="1739640"/>
                  <a:ext cx="1116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01FBC4-69BA-296B-B1A0-A4FB542C1511}"/>
                  </a:ext>
                </a:extLst>
              </p14:cNvPr>
              <p14:cNvContentPartPr/>
              <p14:nvPr/>
            </p14:nvContentPartPr>
            <p14:xfrm>
              <a:off x="1164063" y="1803360"/>
              <a:ext cx="11520" cy="54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01FBC4-69BA-296B-B1A0-A4FB542C15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9743" y="1799040"/>
                <a:ext cx="201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C925322-F902-2244-7460-B4C39938A6C1}"/>
                  </a:ext>
                </a:extLst>
              </p14:cNvPr>
              <p14:cNvContentPartPr/>
              <p14:nvPr/>
            </p14:nvContentPartPr>
            <p14:xfrm>
              <a:off x="1197903" y="1879320"/>
              <a:ext cx="87480" cy="23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C925322-F902-2244-7460-B4C39938A6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3583" y="1875000"/>
                <a:ext cx="961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6B080B1-4603-AA1E-588A-F23E982B8EBC}"/>
                  </a:ext>
                </a:extLst>
              </p14:cNvPr>
              <p14:cNvContentPartPr/>
              <p14:nvPr/>
            </p14:nvContentPartPr>
            <p14:xfrm>
              <a:off x="1326783" y="1881840"/>
              <a:ext cx="50760" cy="21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6B080B1-4603-AA1E-588A-F23E982B8E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22463" y="1877520"/>
                <a:ext cx="594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17144CB-258A-1D47-E57E-9FA18725B8FB}"/>
                  </a:ext>
                </a:extLst>
              </p14:cNvPr>
              <p14:cNvContentPartPr/>
              <p14:nvPr/>
            </p14:nvContentPartPr>
            <p14:xfrm>
              <a:off x="1388343" y="1805880"/>
              <a:ext cx="6840" cy="57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17144CB-258A-1D47-E57E-9FA18725B8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84023" y="1801560"/>
                <a:ext cx="154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B85153-6524-C689-C4E2-A9C3925E2384}"/>
                  </a:ext>
                </a:extLst>
              </p14:cNvPr>
              <p14:cNvContentPartPr/>
              <p14:nvPr/>
            </p14:nvContentPartPr>
            <p14:xfrm>
              <a:off x="1387263" y="1738560"/>
              <a:ext cx="7920" cy="33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B85153-6524-C689-C4E2-A9C3925E23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82943" y="1734240"/>
                <a:ext cx="165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90BAC2C-04BA-ED9A-B4DE-DDF7E35486CE}"/>
                  </a:ext>
                </a:extLst>
              </p14:cNvPr>
              <p14:cNvContentPartPr/>
              <p14:nvPr/>
            </p14:nvContentPartPr>
            <p14:xfrm>
              <a:off x="1306623" y="1697160"/>
              <a:ext cx="56520" cy="21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90BAC2C-04BA-ED9A-B4DE-DDF7E3548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02303" y="1692840"/>
                <a:ext cx="6516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F9359D5-49C6-D571-8BFF-F001CFBCD0BF}"/>
              </a:ext>
            </a:extLst>
          </p:cNvPr>
          <p:cNvGrpSpPr/>
          <p:nvPr/>
        </p:nvGrpSpPr>
        <p:grpSpPr>
          <a:xfrm>
            <a:off x="1228863" y="1680600"/>
            <a:ext cx="41400" cy="10800"/>
            <a:chOff x="1228863" y="1680600"/>
            <a:chExt cx="41400" cy="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DDE133-A016-BD42-58CF-77B2DB40DA0C}"/>
                    </a:ext>
                  </a:extLst>
                </p14:cNvPr>
                <p14:cNvContentPartPr/>
                <p14:nvPr/>
              </p14:nvContentPartPr>
              <p14:xfrm>
                <a:off x="1228863" y="1680600"/>
                <a:ext cx="108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DDE133-A016-BD42-58CF-77B2DB40DA0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4543" y="1676280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D50AA5C-2704-8048-0068-E91A073358C3}"/>
                    </a:ext>
                  </a:extLst>
                </p14:cNvPr>
                <p14:cNvContentPartPr/>
                <p14:nvPr/>
              </p14:nvContentPartPr>
              <p14:xfrm>
                <a:off x="1248663" y="1686720"/>
                <a:ext cx="21600" cy="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D50AA5C-2704-8048-0068-E91A073358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44343" y="1682400"/>
                  <a:ext cx="30240" cy="1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CE21DFB-2106-A674-1294-220490580D14}"/>
                  </a:ext>
                </a:extLst>
              </p14:cNvPr>
              <p14:cNvContentPartPr/>
              <p14:nvPr/>
            </p14:nvContentPartPr>
            <p14:xfrm>
              <a:off x="8276777" y="1611570"/>
              <a:ext cx="221760" cy="203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CE21DFB-2106-A674-1294-220490580D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72457" y="1607250"/>
                <a:ext cx="230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A0A0F18-A766-BFC5-8E63-F2398DBA617C}"/>
                  </a:ext>
                </a:extLst>
              </p14:cNvPr>
              <p14:cNvContentPartPr/>
              <p14:nvPr/>
            </p14:nvContentPartPr>
            <p14:xfrm>
              <a:off x="8189825" y="1536245"/>
              <a:ext cx="435240" cy="334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A0A0F18-A766-BFC5-8E63-F2398DBA617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85505" y="1531925"/>
                <a:ext cx="4438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02B681D-0665-3CAC-8F5B-BD479E7365EB}"/>
                  </a:ext>
                </a:extLst>
              </p14:cNvPr>
              <p14:cNvContentPartPr/>
              <p14:nvPr/>
            </p14:nvContentPartPr>
            <p14:xfrm>
              <a:off x="7280915" y="1656450"/>
              <a:ext cx="171000" cy="181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02B681D-0665-3CAC-8F5B-BD479E7365E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76595" y="1652130"/>
                <a:ext cx="17964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818CCC0-C0F6-2BBE-5606-0E0137E37668}"/>
              </a:ext>
            </a:extLst>
          </p:cNvPr>
          <p:cNvGrpSpPr/>
          <p:nvPr/>
        </p:nvGrpSpPr>
        <p:grpSpPr>
          <a:xfrm>
            <a:off x="4222643" y="1839180"/>
            <a:ext cx="181800" cy="84240"/>
            <a:chOff x="4222643" y="1839180"/>
            <a:chExt cx="18180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2A0AF37-77F8-0DE6-C7B3-4CFE13A515CF}"/>
                    </a:ext>
                  </a:extLst>
                </p14:cNvPr>
                <p14:cNvContentPartPr/>
                <p14:nvPr/>
              </p14:nvContentPartPr>
              <p14:xfrm>
                <a:off x="4222643" y="1839180"/>
                <a:ext cx="5400" cy="27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2A0AF37-77F8-0DE6-C7B3-4CFE13A515C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13643" y="1830540"/>
                  <a:ext cx="23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96B4C9-99B7-B9CA-26DE-3CB6831BE295}"/>
                    </a:ext>
                  </a:extLst>
                </p14:cNvPr>
                <p14:cNvContentPartPr/>
                <p14:nvPr/>
              </p14:nvContentPartPr>
              <p14:xfrm>
                <a:off x="4243523" y="1900740"/>
                <a:ext cx="25200" cy="1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96B4C9-99B7-B9CA-26DE-3CB6831BE29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34883" y="1891740"/>
                  <a:ext cx="42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D02E3B-DFCD-79E9-8E1D-000BF0D7A01E}"/>
                    </a:ext>
                  </a:extLst>
                </p14:cNvPr>
                <p14:cNvContentPartPr/>
                <p14:nvPr/>
              </p14:nvContentPartPr>
              <p14:xfrm>
                <a:off x="4309403" y="1920180"/>
                <a:ext cx="48240" cy="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D02E3B-DFCD-79E9-8E1D-000BF0D7A0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00403" y="1911180"/>
                  <a:ext cx="65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BF7432-CB96-61E6-D5C2-C304513C062F}"/>
                    </a:ext>
                  </a:extLst>
                </p14:cNvPr>
                <p14:cNvContentPartPr/>
                <p14:nvPr/>
              </p14:nvContentPartPr>
              <p14:xfrm>
                <a:off x="4381403" y="1855380"/>
                <a:ext cx="23040" cy="37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7BF7432-CB96-61E6-D5C2-C304513C06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72403" y="1846380"/>
                  <a:ext cx="406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9474D9E-A7CE-28EC-27C6-DF9CAEFB1023}"/>
              </a:ext>
            </a:extLst>
          </p:cNvPr>
          <p:cNvGrpSpPr/>
          <p:nvPr/>
        </p:nvGrpSpPr>
        <p:grpSpPr>
          <a:xfrm>
            <a:off x="4233083" y="1748100"/>
            <a:ext cx="165600" cy="59760"/>
            <a:chOff x="4233083" y="1748100"/>
            <a:chExt cx="165600" cy="5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691A98-7309-D7E9-A8DA-E41F708D31C0}"/>
                    </a:ext>
                  </a:extLst>
                </p14:cNvPr>
                <p14:cNvContentPartPr/>
                <p14:nvPr/>
              </p14:nvContentPartPr>
              <p14:xfrm>
                <a:off x="4255403" y="1761780"/>
                <a:ext cx="18360" cy="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691A98-7309-D7E9-A8DA-E41F708D31C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6763" y="1752780"/>
                  <a:ext cx="36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D647B6-70A1-8D0D-EDD3-FEC793D2216B}"/>
                    </a:ext>
                  </a:extLst>
                </p14:cNvPr>
                <p14:cNvContentPartPr/>
                <p14:nvPr/>
              </p14:nvContentPartPr>
              <p14:xfrm>
                <a:off x="4233083" y="1777620"/>
                <a:ext cx="4680" cy="30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D647B6-70A1-8D0D-EDD3-FEC793D221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24083" y="1768980"/>
                  <a:ext cx="22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CB3C65-6C4C-3D16-5018-29AA95403AC9}"/>
                    </a:ext>
                  </a:extLst>
                </p14:cNvPr>
                <p14:cNvContentPartPr/>
                <p14:nvPr/>
              </p14:nvContentPartPr>
              <p14:xfrm>
                <a:off x="4394003" y="1767180"/>
                <a:ext cx="4680" cy="38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CB3C65-6C4C-3D16-5018-29AA95403A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85003" y="1758180"/>
                  <a:ext cx="22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4846CB-B035-87DA-375C-3C38F21AA462}"/>
                    </a:ext>
                  </a:extLst>
                </p14:cNvPr>
                <p14:cNvContentPartPr/>
                <p14:nvPr/>
              </p14:nvContentPartPr>
              <p14:xfrm>
                <a:off x="4315523" y="1748100"/>
                <a:ext cx="49320" cy="2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4846CB-B035-87DA-375C-3C38F21AA46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06883" y="1739460"/>
                  <a:ext cx="6696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5FDAF4-6BBB-DE53-77ED-898079999231}"/>
                  </a:ext>
                </a:extLst>
              </p14:cNvPr>
              <p14:cNvContentPartPr/>
              <p14:nvPr/>
            </p14:nvContentPartPr>
            <p14:xfrm>
              <a:off x="4233685" y="1652238"/>
              <a:ext cx="37080" cy="1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5FDAF4-6BBB-DE53-77ED-89807999923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24685" y="1643598"/>
                <a:ext cx="547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E041A6-502C-086E-940F-C7974B996664}"/>
                  </a:ext>
                </a:extLst>
              </p14:cNvPr>
              <p14:cNvContentPartPr/>
              <p14:nvPr/>
            </p14:nvContentPartPr>
            <p14:xfrm>
              <a:off x="4206685" y="1693638"/>
              <a:ext cx="360" cy="51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E041A6-502C-086E-940F-C7974B99666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97685" y="1684998"/>
                <a:ext cx="1800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114E593B-4906-1BE2-6306-C929D6082695}"/>
              </a:ext>
            </a:extLst>
          </p:cNvPr>
          <p:cNvGrpSpPr/>
          <p:nvPr/>
        </p:nvGrpSpPr>
        <p:grpSpPr>
          <a:xfrm>
            <a:off x="4196965" y="1781118"/>
            <a:ext cx="273960" cy="62280"/>
            <a:chOff x="4196965" y="1781118"/>
            <a:chExt cx="273960" cy="6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037761B-7EAD-C017-56AB-C72E9F905ABF}"/>
                    </a:ext>
                  </a:extLst>
                </p14:cNvPr>
                <p14:cNvContentPartPr/>
                <p14:nvPr/>
              </p14:nvContentPartPr>
              <p14:xfrm>
                <a:off x="4196965" y="1781118"/>
                <a:ext cx="41400" cy="50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037761B-7EAD-C017-56AB-C72E9F905A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88325" y="1772118"/>
                  <a:ext cx="59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8CB601-4029-1BF3-7744-B84554C3BA42}"/>
                    </a:ext>
                  </a:extLst>
                </p14:cNvPr>
                <p14:cNvContentPartPr/>
                <p14:nvPr/>
              </p14:nvContentPartPr>
              <p14:xfrm>
                <a:off x="4260685" y="1835118"/>
                <a:ext cx="52560" cy="8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8CB601-4029-1BF3-7744-B84554C3BA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51685" y="182611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FB3E5C-428E-A30F-24A6-2BE20C54D6DD}"/>
                    </a:ext>
                  </a:extLst>
                </p14:cNvPr>
                <p14:cNvContentPartPr/>
                <p14:nvPr/>
              </p14:nvContentPartPr>
              <p14:xfrm>
                <a:off x="4357525" y="1834398"/>
                <a:ext cx="54000" cy="3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FB3E5C-428E-A30F-24A6-2BE20C54D6D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48525" y="1825398"/>
                  <a:ext cx="71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12E224-FE36-996E-D635-ACAFE2A75771}"/>
                    </a:ext>
                  </a:extLst>
                </p14:cNvPr>
                <p14:cNvContentPartPr/>
                <p14:nvPr/>
              </p14:nvContentPartPr>
              <p14:xfrm>
                <a:off x="4445005" y="1793358"/>
                <a:ext cx="25920" cy="27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12E224-FE36-996E-D635-ACAFE2A7577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36005" y="1784718"/>
                  <a:ext cx="435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EA407B1-07C8-29DC-ED87-53787D4E2B67}"/>
              </a:ext>
            </a:extLst>
          </p:cNvPr>
          <p:cNvGrpSpPr/>
          <p:nvPr/>
        </p:nvGrpSpPr>
        <p:grpSpPr>
          <a:xfrm>
            <a:off x="4327645" y="1667358"/>
            <a:ext cx="146160" cy="80640"/>
            <a:chOff x="4327645" y="1667358"/>
            <a:chExt cx="146160" cy="8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B5F4DA1-2D21-FFCE-5353-2D4A00A111BA}"/>
                    </a:ext>
                  </a:extLst>
                </p14:cNvPr>
                <p14:cNvContentPartPr/>
                <p14:nvPr/>
              </p14:nvContentPartPr>
              <p14:xfrm>
                <a:off x="4456165" y="1694718"/>
                <a:ext cx="17640" cy="53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B5F4DA1-2D21-FFCE-5353-2D4A00A111B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47525" y="1685718"/>
                  <a:ext cx="35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C3B329-59BA-F711-381A-F21643D4A388}"/>
                    </a:ext>
                  </a:extLst>
                </p14:cNvPr>
                <p14:cNvContentPartPr/>
                <p14:nvPr/>
              </p14:nvContentPartPr>
              <p14:xfrm>
                <a:off x="4327645" y="1667358"/>
                <a:ext cx="106560" cy="9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C3B329-59BA-F711-381A-F21643D4A3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18645" y="1658358"/>
                  <a:ext cx="12420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20AAE1B-1E2D-FD29-A81B-0E85B7F4AF15}"/>
                  </a:ext>
                </a:extLst>
              </p14:cNvPr>
              <p14:cNvContentPartPr/>
              <p14:nvPr/>
            </p14:nvContentPartPr>
            <p14:xfrm>
              <a:off x="8152880" y="1447640"/>
              <a:ext cx="577080" cy="568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20AAE1B-1E2D-FD29-A81B-0E85B7F4AF1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148560" y="1443320"/>
                <a:ext cx="585720" cy="5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248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161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18.715216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11.784961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-0.976455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148.28636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23.640162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7.605711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-0.779589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183.781045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27.782234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7.244950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-0.708717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184.021409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28.455588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5.083888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-0.555162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241.842347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308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57E419BF-CA04-68C0-0D78-F4FEE7D7E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11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C788446C-CFA3-357D-1F12-3EB4C7C7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8806DA2-97CE-E59F-E0CD-FDCE8BE86111}"/>
              </a:ext>
            </a:extLst>
          </p:cNvPr>
          <p:cNvGrpSpPr/>
          <p:nvPr/>
        </p:nvGrpSpPr>
        <p:grpSpPr>
          <a:xfrm>
            <a:off x="1142625" y="1701650"/>
            <a:ext cx="228600" cy="216360"/>
            <a:chOff x="1142625" y="1701650"/>
            <a:chExt cx="22860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A80DB5-F59F-014E-2F33-7C51EBCBF4CE}"/>
                    </a:ext>
                  </a:extLst>
                </p14:cNvPr>
                <p14:cNvContentPartPr/>
                <p14:nvPr/>
              </p14:nvContentPartPr>
              <p14:xfrm>
                <a:off x="1180785" y="1701650"/>
                <a:ext cx="6372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A80DB5-F59F-014E-2F33-7C51EBCBF4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76465" y="1697330"/>
                  <a:ext cx="72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1DBF6A-CEE0-0F81-CCAA-FAD0398EC197}"/>
                    </a:ext>
                  </a:extLst>
                </p14:cNvPr>
                <p14:cNvContentPartPr/>
                <p14:nvPr/>
              </p14:nvContentPartPr>
              <p14:xfrm>
                <a:off x="1282665" y="1701650"/>
                <a:ext cx="4752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1DBF6A-CEE0-0F81-CCAA-FAD0398EC1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8345" y="1697330"/>
                  <a:ext cx="56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ECE308-7014-09BD-0E15-20386BE50FA0}"/>
                    </a:ext>
                  </a:extLst>
                </p14:cNvPr>
                <p14:cNvContentPartPr/>
                <p14:nvPr/>
              </p14:nvContentPartPr>
              <p14:xfrm>
                <a:off x="1333425" y="1714250"/>
                <a:ext cx="22320" cy="6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ECE308-7014-09BD-0E15-20386BE50F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29105" y="1709930"/>
                  <a:ext cx="30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3FF258-380B-F8AC-C414-DE0C442965BC}"/>
                    </a:ext>
                  </a:extLst>
                </p14:cNvPr>
                <p14:cNvContentPartPr/>
                <p14:nvPr/>
              </p14:nvContentPartPr>
              <p14:xfrm>
                <a:off x="1358625" y="1841330"/>
                <a:ext cx="12600" cy="54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3FF258-380B-F8AC-C414-DE0C442965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54305" y="1837010"/>
                  <a:ext cx="21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C8572B-2A8F-5411-4327-6A4276E64220}"/>
                    </a:ext>
                  </a:extLst>
                </p14:cNvPr>
                <p14:cNvContentPartPr/>
                <p14:nvPr/>
              </p14:nvContentPartPr>
              <p14:xfrm>
                <a:off x="1275465" y="1911890"/>
                <a:ext cx="73800" cy="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C8572B-2A8F-5411-4327-6A4276E642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71145" y="1907570"/>
                  <a:ext cx="82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930EF5-8ACC-FFFB-D8FB-1425FF419EAF}"/>
                    </a:ext>
                  </a:extLst>
                </p14:cNvPr>
                <p14:cNvContentPartPr/>
                <p14:nvPr/>
              </p14:nvContentPartPr>
              <p14:xfrm>
                <a:off x="1152345" y="1911170"/>
                <a:ext cx="60840" cy="3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930EF5-8ACC-FFFB-D8FB-1425FF419E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8025" y="1906850"/>
                  <a:ext cx="694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C1354E-A231-69A8-D7CF-AE42B7156EDD}"/>
                    </a:ext>
                  </a:extLst>
                </p14:cNvPr>
                <p14:cNvContentPartPr/>
                <p14:nvPr/>
              </p14:nvContentPartPr>
              <p14:xfrm>
                <a:off x="1142625" y="1799570"/>
                <a:ext cx="360" cy="105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C1354E-A231-69A8-D7CF-AE42B7156E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8305" y="1795250"/>
                  <a:ext cx="9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3844CC-3721-A8A4-D798-0EF282CA8E7F}"/>
                    </a:ext>
                  </a:extLst>
                </p14:cNvPr>
                <p14:cNvContentPartPr/>
                <p14:nvPr/>
              </p14:nvContentPartPr>
              <p14:xfrm>
                <a:off x="1155585" y="1714970"/>
                <a:ext cx="21240" cy="54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3844CC-3721-A8A4-D798-0EF282CA8E7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51265" y="1710650"/>
                  <a:ext cx="2988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21FB8D3-D5D8-5CD0-7967-4ACB5EB73FA6}"/>
                  </a:ext>
                </a:extLst>
              </p14:cNvPr>
              <p14:cNvContentPartPr/>
              <p14:nvPr/>
            </p14:nvContentPartPr>
            <p14:xfrm>
              <a:off x="7284628" y="1498258"/>
              <a:ext cx="164160" cy="21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21FB8D3-D5D8-5CD0-7967-4ACB5EB73FA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80308" y="1493938"/>
                <a:ext cx="172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F62296D-12C4-7E06-8F30-04AF08682F4E}"/>
                  </a:ext>
                </a:extLst>
              </p14:cNvPr>
              <p14:cNvContentPartPr/>
              <p14:nvPr/>
            </p14:nvContentPartPr>
            <p14:xfrm>
              <a:off x="8322148" y="1652338"/>
              <a:ext cx="126720" cy="172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F62296D-12C4-7E06-8F30-04AF08682F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17828" y="1648018"/>
                <a:ext cx="13536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9FB5660-90EC-AB86-1CD8-4051150B3BD9}"/>
              </a:ext>
            </a:extLst>
          </p:cNvPr>
          <p:cNvGrpSpPr/>
          <p:nvPr/>
        </p:nvGrpSpPr>
        <p:grpSpPr>
          <a:xfrm>
            <a:off x="4252758" y="1682263"/>
            <a:ext cx="104040" cy="199800"/>
            <a:chOff x="4252758" y="1682263"/>
            <a:chExt cx="10404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0CF707E-43CE-4CAC-8646-EB944721571C}"/>
                    </a:ext>
                  </a:extLst>
                </p14:cNvPr>
                <p14:cNvContentPartPr/>
                <p14:nvPr/>
              </p14:nvContentPartPr>
              <p14:xfrm>
                <a:off x="4252758" y="1693783"/>
                <a:ext cx="360" cy="36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CF707E-43CE-4CAC-8646-EB94472157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48438" y="1689463"/>
                  <a:ext cx="9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34A0A6-E6C1-7E38-4579-5492DBE9EA99}"/>
                    </a:ext>
                  </a:extLst>
                </p14:cNvPr>
                <p14:cNvContentPartPr/>
                <p14:nvPr/>
              </p14:nvContentPartPr>
              <p14:xfrm>
                <a:off x="4254918" y="1763623"/>
                <a:ext cx="1800" cy="39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34A0A6-E6C1-7E38-4579-5492DBE9EA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50598" y="1759303"/>
                  <a:ext cx="10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78A759-29E6-7B6B-7D66-69D257AE9980}"/>
                    </a:ext>
                  </a:extLst>
                </p14:cNvPr>
                <p14:cNvContentPartPr/>
                <p14:nvPr/>
              </p14:nvContentPartPr>
              <p14:xfrm>
                <a:off x="4263918" y="1842823"/>
                <a:ext cx="6480" cy="37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78A759-29E6-7B6B-7D66-69D257AE99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59598" y="1838503"/>
                  <a:ext cx="15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0DE429-EBCA-3D38-50FE-0B9087D3AA8B}"/>
                    </a:ext>
                  </a:extLst>
                </p14:cNvPr>
                <p14:cNvContentPartPr/>
                <p14:nvPr/>
              </p14:nvContentPartPr>
              <p14:xfrm>
                <a:off x="4298838" y="1880623"/>
                <a:ext cx="28800" cy="1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0DE429-EBCA-3D38-50FE-0B9087D3AA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94518" y="1876303"/>
                  <a:ext cx="3744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A5D3B7-40D4-CFAC-7D64-70776CB649C5}"/>
                    </a:ext>
                  </a:extLst>
                </p14:cNvPr>
                <p14:cNvContentPartPr/>
                <p14:nvPr/>
              </p14:nvContentPartPr>
              <p14:xfrm>
                <a:off x="4349598" y="1825183"/>
                <a:ext cx="6840" cy="48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A5D3B7-40D4-CFAC-7D64-70776CB649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45278" y="1820863"/>
                  <a:ext cx="15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5DFC87-7BA2-375D-23F6-50E87B8DBE9E}"/>
                    </a:ext>
                  </a:extLst>
                </p14:cNvPr>
                <p14:cNvContentPartPr/>
                <p14:nvPr/>
              </p14:nvContentPartPr>
              <p14:xfrm>
                <a:off x="4353918" y="1738063"/>
                <a:ext cx="2880" cy="54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5DFC87-7BA2-375D-23F6-50E87B8DBE9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49598" y="1733743"/>
                  <a:ext cx="11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60AD234-9AA8-B658-EBD9-35983EB598B2}"/>
                    </a:ext>
                  </a:extLst>
                </p14:cNvPr>
                <p14:cNvContentPartPr/>
                <p14:nvPr/>
              </p14:nvContentPartPr>
              <p14:xfrm>
                <a:off x="4290558" y="1682263"/>
                <a:ext cx="56520" cy="18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60AD234-9AA8-B658-EBD9-35983EB598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86238" y="1677943"/>
                  <a:ext cx="651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D184877-E7A9-D2F7-D429-B3CB146DBF77}"/>
              </a:ext>
            </a:extLst>
          </p:cNvPr>
          <p:cNvGrpSpPr/>
          <p:nvPr/>
        </p:nvGrpSpPr>
        <p:grpSpPr>
          <a:xfrm>
            <a:off x="4194078" y="1649143"/>
            <a:ext cx="243000" cy="300600"/>
            <a:chOff x="4194078" y="1649143"/>
            <a:chExt cx="24300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0A51765-DA52-3374-9EB6-02764CCB8D0A}"/>
                    </a:ext>
                  </a:extLst>
                </p14:cNvPr>
                <p14:cNvContentPartPr/>
                <p14:nvPr/>
              </p14:nvContentPartPr>
              <p14:xfrm>
                <a:off x="4194078" y="1668943"/>
                <a:ext cx="24120" cy="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0A51765-DA52-3374-9EB6-02764CCB8D0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89758" y="1664623"/>
                  <a:ext cx="327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E36F04-36CD-A1F9-247C-16F7373B5CC8}"/>
                    </a:ext>
                  </a:extLst>
                </p14:cNvPr>
                <p14:cNvContentPartPr/>
                <p14:nvPr/>
              </p14:nvContentPartPr>
              <p14:xfrm>
                <a:off x="4238358" y="1653463"/>
                <a:ext cx="28440" cy="10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E36F04-36CD-A1F9-247C-16F7373B5C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34038" y="1649143"/>
                  <a:ext cx="37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DB5E90-5984-905A-71A8-F63561F83C13}"/>
                    </a:ext>
                  </a:extLst>
                </p14:cNvPr>
                <p14:cNvContentPartPr/>
                <p14:nvPr/>
              </p14:nvContentPartPr>
              <p14:xfrm>
                <a:off x="4311438" y="1649143"/>
                <a:ext cx="51120" cy="2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DB5E90-5984-905A-71A8-F63561F83C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07118" y="1644823"/>
                  <a:ext cx="597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6567F4-C053-2B56-F5EF-295F16C7802C}"/>
                    </a:ext>
                  </a:extLst>
                </p14:cNvPr>
                <p14:cNvContentPartPr/>
                <p14:nvPr/>
              </p14:nvContentPartPr>
              <p14:xfrm>
                <a:off x="4422678" y="1652383"/>
                <a:ext cx="1440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6567F4-C053-2B56-F5EF-295F16C7802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18358" y="1648063"/>
                  <a:ext cx="23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B2B92B-FD54-1D26-BA1C-AD35125A94E3}"/>
                    </a:ext>
                  </a:extLst>
                </p14:cNvPr>
                <p14:cNvContentPartPr/>
                <p14:nvPr/>
              </p14:nvContentPartPr>
              <p14:xfrm>
                <a:off x="4422678" y="1679383"/>
                <a:ext cx="3600" cy="63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B2B92B-FD54-1D26-BA1C-AD35125A94E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18358" y="1675063"/>
                  <a:ext cx="12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A06E71-FCEC-C06F-20E3-5FC79FA0F144}"/>
                    </a:ext>
                  </a:extLst>
                </p14:cNvPr>
                <p14:cNvContentPartPr/>
                <p14:nvPr/>
              </p14:nvContentPartPr>
              <p14:xfrm>
                <a:off x="4422678" y="1819063"/>
                <a:ext cx="360" cy="54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A06E71-FCEC-C06F-20E3-5FC79FA0F14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18358" y="1814743"/>
                  <a:ext cx="9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DC6EB5-B2FC-9749-57B7-0F4FBC21DF7C}"/>
                    </a:ext>
                  </a:extLst>
                </p14:cNvPr>
                <p14:cNvContentPartPr/>
                <p14:nvPr/>
              </p14:nvContentPartPr>
              <p14:xfrm>
                <a:off x="4419438" y="1915903"/>
                <a:ext cx="360" cy="18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DC6EB5-B2FC-9749-57B7-0F4FBC21DF7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15118" y="1911583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4011D2-6A38-30BF-B666-6A56EF0F3EEA}"/>
                    </a:ext>
                  </a:extLst>
                </p14:cNvPr>
                <p14:cNvContentPartPr/>
                <p14:nvPr/>
              </p14:nvContentPartPr>
              <p14:xfrm>
                <a:off x="4309278" y="1936423"/>
                <a:ext cx="89640" cy="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4011D2-6A38-30BF-B666-6A56EF0F3EE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04958" y="1932103"/>
                  <a:ext cx="98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1E802F-F65A-3481-891F-B15A48C0598F}"/>
                    </a:ext>
                  </a:extLst>
                </p14:cNvPr>
                <p14:cNvContentPartPr/>
                <p14:nvPr/>
              </p14:nvContentPartPr>
              <p14:xfrm>
                <a:off x="4231878" y="1941463"/>
                <a:ext cx="21240" cy="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1E802F-F65A-3481-891F-B15A48C0598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27558" y="1937143"/>
                  <a:ext cx="298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499294-9B84-F1F7-F775-D588D3BCFD4F}"/>
                    </a:ext>
                  </a:extLst>
                </p14:cNvPr>
                <p14:cNvContentPartPr/>
                <p14:nvPr/>
              </p14:nvContentPartPr>
              <p14:xfrm>
                <a:off x="4217838" y="1853983"/>
                <a:ext cx="5040" cy="73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499294-9B84-F1F7-F775-D588D3BCFD4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13518" y="1849663"/>
                  <a:ext cx="13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9F2F42-DB0F-BA70-A90F-12B5BA210AA7}"/>
                    </a:ext>
                  </a:extLst>
                </p14:cNvPr>
                <p14:cNvContentPartPr/>
                <p14:nvPr/>
              </p14:nvContentPartPr>
              <p14:xfrm>
                <a:off x="4217838" y="1782343"/>
                <a:ext cx="360" cy="40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9F2F42-DB0F-BA70-A90F-12B5BA210AA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13518" y="1778023"/>
                  <a:ext cx="9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1FE827-34EB-FBD4-4812-613EDA6FD7D8}"/>
                    </a:ext>
                  </a:extLst>
                </p14:cNvPr>
                <p14:cNvContentPartPr/>
                <p14:nvPr/>
              </p14:nvContentPartPr>
              <p14:xfrm>
                <a:off x="4217838" y="1695223"/>
                <a:ext cx="360" cy="52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1FE827-34EB-FBD4-4812-613EDA6FD7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13518" y="1690903"/>
                  <a:ext cx="900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C363355-4689-F9EA-CD45-9DECD892DA95}"/>
                  </a:ext>
                </a:extLst>
              </p14:cNvPr>
              <p14:cNvContentPartPr/>
              <p14:nvPr/>
            </p14:nvContentPartPr>
            <p14:xfrm>
              <a:off x="8295445" y="1603400"/>
              <a:ext cx="211680" cy="318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C363355-4689-F9EA-CD45-9DECD892DA9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291125" y="1599080"/>
                <a:ext cx="2203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ECF321-FCB8-BDFB-627B-347F6012B94C}"/>
                  </a:ext>
                </a:extLst>
              </p14:cNvPr>
              <p14:cNvContentPartPr/>
              <p14:nvPr/>
            </p14:nvContentPartPr>
            <p14:xfrm>
              <a:off x="7197943" y="1434833"/>
              <a:ext cx="345600" cy="37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ECF321-FCB8-BDFB-627B-347F6012B94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193623" y="1430513"/>
                <a:ext cx="3542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1E2026-EC2E-FEFB-E9B8-2B1275249D1B}"/>
                  </a:ext>
                </a:extLst>
              </p14:cNvPr>
              <p14:cNvContentPartPr/>
              <p14:nvPr/>
            </p14:nvContentPartPr>
            <p14:xfrm>
              <a:off x="8243078" y="1541033"/>
              <a:ext cx="339120" cy="432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1E2026-EC2E-FEFB-E9B8-2B1275249D1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238758" y="1536713"/>
                <a:ext cx="347760" cy="4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039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4877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6.392805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0.125994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-1.094574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-0.732341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-0.106308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0.290049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-1.534241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752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73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76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261F45-5E6E-A75C-6D94-F9E5B37B6656}"/>
                  </a:ext>
                </a:extLst>
              </p14:cNvPr>
              <p14:cNvContentPartPr/>
              <p14:nvPr/>
            </p14:nvContentPartPr>
            <p14:xfrm>
              <a:off x="7298095" y="1805300"/>
              <a:ext cx="123120" cy="16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261F45-5E6E-A75C-6D94-F9E5B37B66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3775" y="1800980"/>
                <a:ext cx="13176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1CB2C0D-4E3B-F034-C56E-BAF9AF4D25CE}"/>
              </a:ext>
            </a:extLst>
          </p:cNvPr>
          <p:cNvGrpSpPr/>
          <p:nvPr/>
        </p:nvGrpSpPr>
        <p:grpSpPr>
          <a:xfrm>
            <a:off x="3216173" y="1291623"/>
            <a:ext cx="157680" cy="127800"/>
            <a:chOff x="3216173" y="1291623"/>
            <a:chExt cx="15768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14:cNvPr>
                <p14:cNvContentPartPr/>
                <p14:nvPr/>
              </p14:nvContentPartPr>
              <p14:xfrm>
                <a:off x="3216173" y="1304583"/>
                <a:ext cx="360" cy="4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11853" y="1300263"/>
                  <a:ext cx="9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14:cNvPr>
                <p14:cNvContentPartPr/>
                <p14:nvPr/>
              </p14:nvContentPartPr>
              <p14:xfrm>
                <a:off x="3217613" y="1380903"/>
                <a:ext cx="71640" cy="38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13293" y="1376583"/>
                  <a:ext cx="80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14:cNvPr>
                <p14:cNvContentPartPr/>
                <p14:nvPr/>
              </p14:nvContentPartPr>
              <p14:xfrm>
                <a:off x="3301853" y="1340223"/>
                <a:ext cx="67320" cy="76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97533" y="1335903"/>
                  <a:ext cx="75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14:cNvPr>
                <p14:cNvContentPartPr/>
                <p14:nvPr/>
              </p14:nvContentPartPr>
              <p14:xfrm>
                <a:off x="3242093" y="1291623"/>
                <a:ext cx="131760" cy="29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37773" y="1287303"/>
                  <a:ext cx="1404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BAB64D-BD5E-3FA6-ADBA-C583C28220C8}"/>
              </a:ext>
            </a:extLst>
          </p:cNvPr>
          <p:cNvGrpSpPr/>
          <p:nvPr/>
        </p:nvGrpSpPr>
        <p:grpSpPr>
          <a:xfrm>
            <a:off x="4163200" y="1310400"/>
            <a:ext cx="281880" cy="203760"/>
            <a:chOff x="4163200" y="1310400"/>
            <a:chExt cx="28188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14:cNvPr>
                <p14:cNvContentPartPr/>
                <p14:nvPr/>
              </p14:nvContentPartPr>
              <p14:xfrm>
                <a:off x="4272640" y="1310400"/>
                <a:ext cx="60840" cy="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68320" y="1306080"/>
                  <a:ext cx="694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14:cNvPr>
                <p14:cNvContentPartPr/>
                <p14:nvPr/>
              </p14:nvContentPartPr>
              <p14:xfrm>
                <a:off x="4163200" y="1315440"/>
                <a:ext cx="53280" cy="87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58880" y="1311120"/>
                  <a:ext cx="61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14:cNvPr>
                <p14:cNvContentPartPr/>
                <p14:nvPr/>
              </p14:nvContentPartPr>
              <p14:xfrm>
                <a:off x="4216120" y="1478160"/>
                <a:ext cx="101160" cy="36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11800" y="1473840"/>
                  <a:ext cx="109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14:cNvPr>
                <p14:cNvContentPartPr/>
                <p14:nvPr/>
              </p14:nvContentPartPr>
              <p14:xfrm>
                <a:off x="4373800" y="1433160"/>
                <a:ext cx="69480" cy="7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69480" y="1428840"/>
                  <a:ext cx="78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14:cNvPr>
                <p14:cNvContentPartPr/>
                <p14:nvPr/>
              </p14:nvContentPartPr>
              <p14:xfrm>
                <a:off x="4395400" y="1329840"/>
                <a:ext cx="49680" cy="67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91080" y="1325520"/>
                  <a:ext cx="583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A92563-E212-F881-39DD-3EA69E7F3E31}"/>
              </a:ext>
            </a:extLst>
          </p:cNvPr>
          <p:cNvGrpSpPr/>
          <p:nvPr/>
        </p:nvGrpSpPr>
        <p:grpSpPr>
          <a:xfrm>
            <a:off x="9243540" y="1187590"/>
            <a:ext cx="332640" cy="330480"/>
            <a:chOff x="9243540" y="1187590"/>
            <a:chExt cx="33264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7CA3CF-DB44-9070-0F14-A117350D73F6}"/>
                    </a:ext>
                  </a:extLst>
                </p14:cNvPr>
                <p14:cNvContentPartPr/>
                <p14:nvPr/>
              </p14:nvContentPartPr>
              <p14:xfrm>
                <a:off x="9310500" y="1246270"/>
                <a:ext cx="181080" cy="16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7CA3CF-DB44-9070-0F14-A117350D73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06180" y="1241950"/>
                  <a:ext cx="189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14:cNvPr>
                <p14:cNvContentPartPr/>
                <p14:nvPr/>
              </p14:nvContentPartPr>
              <p14:xfrm>
                <a:off x="9308340" y="1199830"/>
                <a:ext cx="54000" cy="2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04020" y="1195510"/>
                  <a:ext cx="62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14:cNvPr>
                <p14:cNvContentPartPr/>
                <p14:nvPr/>
              </p14:nvContentPartPr>
              <p14:xfrm>
                <a:off x="9243540" y="1257070"/>
                <a:ext cx="36000" cy="5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39220" y="1252750"/>
                  <a:ext cx="44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14:cNvPr>
                <p14:cNvContentPartPr/>
                <p14:nvPr/>
              </p14:nvContentPartPr>
              <p14:xfrm>
                <a:off x="9247500" y="1360750"/>
                <a:ext cx="18360" cy="8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43180" y="1356430"/>
                  <a:ext cx="27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14:cNvPr>
                <p14:cNvContentPartPr/>
                <p14:nvPr/>
              </p14:nvContentPartPr>
              <p14:xfrm>
                <a:off x="9293940" y="1489990"/>
                <a:ext cx="80640" cy="28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89620" y="1485670"/>
                  <a:ext cx="89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14:cNvPr>
                <p14:cNvContentPartPr/>
                <p14:nvPr/>
              </p14:nvContentPartPr>
              <p14:xfrm>
                <a:off x="9408420" y="1481350"/>
                <a:ext cx="85680" cy="2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04100" y="1477030"/>
                  <a:ext cx="94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14:cNvPr>
                <p14:cNvContentPartPr/>
                <p14:nvPr/>
              </p14:nvContentPartPr>
              <p14:xfrm>
                <a:off x="9524700" y="1414030"/>
                <a:ext cx="41400" cy="44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20380" y="1409710"/>
                  <a:ext cx="50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14:cNvPr>
                <p14:cNvContentPartPr/>
                <p14:nvPr/>
              </p14:nvContentPartPr>
              <p14:xfrm>
                <a:off x="9567180" y="1313230"/>
                <a:ext cx="9000" cy="6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62860" y="1308910"/>
                  <a:ext cx="17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14:cNvPr>
                <p14:cNvContentPartPr/>
                <p14:nvPr/>
              </p14:nvContentPartPr>
              <p14:xfrm>
                <a:off x="9550980" y="1208470"/>
                <a:ext cx="18720" cy="68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46660" y="1204150"/>
                  <a:ext cx="27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14:cNvPr>
                <p14:cNvContentPartPr/>
                <p14:nvPr/>
              </p14:nvContentPartPr>
              <p14:xfrm>
                <a:off x="9435780" y="1187590"/>
                <a:ext cx="78840" cy="6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31460" y="1183270"/>
                  <a:ext cx="874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14:cNvPr>
                <p14:cNvContentPartPr/>
                <p14:nvPr/>
              </p14:nvContentPartPr>
              <p14:xfrm>
                <a:off x="9402660" y="1189390"/>
                <a:ext cx="1800" cy="2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98340" y="1185070"/>
                  <a:ext cx="10440" cy="1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64125F8-2C8F-76F9-0FD9-026448354AAE}"/>
                  </a:ext>
                </a:extLst>
              </p14:cNvPr>
              <p14:cNvContentPartPr/>
              <p14:nvPr/>
            </p14:nvContentPartPr>
            <p14:xfrm>
              <a:off x="7258727" y="1267540"/>
              <a:ext cx="169920" cy="147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64125F8-2C8F-76F9-0FD9-026448354AA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54407" y="1263220"/>
                <a:ext cx="178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85E9958-D3E0-2950-68CC-DDEC20202569}"/>
                  </a:ext>
                </a:extLst>
              </p14:cNvPr>
              <p14:cNvContentPartPr/>
              <p14:nvPr/>
            </p14:nvContentPartPr>
            <p14:xfrm>
              <a:off x="10343337" y="1209580"/>
              <a:ext cx="143280" cy="141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85E9958-D3E0-2950-68CC-DDEC202025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39017" y="1205260"/>
                <a:ext cx="151920" cy="1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196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08983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18.388306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6.144974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-12.736569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227.117009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12.501784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5.478683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-1.602564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272.514202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10.869956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5.063828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-0.663919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299.475744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7.477992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9.550622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-1.488095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248.430956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641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39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06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74042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2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10.440661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4.763605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-2.052808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315.704410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12.501784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5.478683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-1.602564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272.514202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10.869956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5.063828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-0.663919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299.475744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7.477992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9.550622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-1.488095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248.430956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5.214088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11.489550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-0.812729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288.823716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98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39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0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85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CB2C0D-4E3B-F034-C56E-BAF9AF4D25CE}"/>
              </a:ext>
            </a:extLst>
          </p:cNvPr>
          <p:cNvGrpSpPr/>
          <p:nvPr/>
        </p:nvGrpSpPr>
        <p:grpSpPr>
          <a:xfrm>
            <a:off x="3216173" y="1291623"/>
            <a:ext cx="157680" cy="127800"/>
            <a:chOff x="3216173" y="1291623"/>
            <a:chExt cx="15768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14:cNvPr>
                <p14:cNvContentPartPr/>
                <p14:nvPr/>
              </p14:nvContentPartPr>
              <p14:xfrm>
                <a:off x="3216173" y="1304583"/>
                <a:ext cx="360" cy="4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11853" y="1300263"/>
                  <a:ext cx="9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14:cNvPr>
                <p14:cNvContentPartPr/>
                <p14:nvPr/>
              </p14:nvContentPartPr>
              <p14:xfrm>
                <a:off x="3217613" y="1380903"/>
                <a:ext cx="71640" cy="38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13293" y="1376583"/>
                  <a:ext cx="80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14:cNvPr>
                <p14:cNvContentPartPr/>
                <p14:nvPr/>
              </p14:nvContentPartPr>
              <p14:xfrm>
                <a:off x="3301853" y="1340223"/>
                <a:ext cx="67320" cy="76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97533" y="1335903"/>
                  <a:ext cx="75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14:cNvPr>
                <p14:cNvContentPartPr/>
                <p14:nvPr/>
              </p14:nvContentPartPr>
              <p14:xfrm>
                <a:off x="3242093" y="1291623"/>
                <a:ext cx="131760" cy="29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37773" y="1287303"/>
                  <a:ext cx="1404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BAB64D-BD5E-3FA6-ADBA-C583C28220C8}"/>
              </a:ext>
            </a:extLst>
          </p:cNvPr>
          <p:cNvGrpSpPr/>
          <p:nvPr/>
        </p:nvGrpSpPr>
        <p:grpSpPr>
          <a:xfrm>
            <a:off x="4163200" y="1310400"/>
            <a:ext cx="281880" cy="203760"/>
            <a:chOff x="4163200" y="1310400"/>
            <a:chExt cx="28188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14:cNvPr>
                <p14:cNvContentPartPr/>
                <p14:nvPr/>
              </p14:nvContentPartPr>
              <p14:xfrm>
                <a:off x="4272640" y="1310400"/>
                <a:ext cx="60840" cy="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8320" y="1306080"/>
                  <a:ext cx="694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14:cNvPr>
                <p14:cNvContentPartPr/>
                <p14:nvPr/>
              </p14:nvContentPartPr>
              <p14:xfrm>
                <a:off x="4163200" y="1315440"/>
                <a:ext cx="53280" cy="87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58880" y="1311120"/>
                  <a:ext cx="61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14:cNvPr>
                <p14:cNvContentPartPr/>
                <p14:nvPr/>
              </p14:nvContentPartPr>
              <p14:xfrm>
                <a:off x="4216120" y="1478160"/>
                <a:ext cx="101160" cy="36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11800" y="1473840"/>
                  <a:ext cx="109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14:cNvPr>
                <p14:cNvContentPartPr/>
                <p14:nvPr/>
              </p14:nvContentPartPr>
              <p14:xfrm>
                <a:off x="4373800" y="1433160"/>
                <a:ext cx="69480" cy="7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69480" y="1428840"/>
                  <a:ext cx="78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14:cNvPr>
                <p14:cNvContentPartPr/>
                <p14:nvPr/>
              </p14:nvContentPartPr>
              <p14:xfrm>
                <a:off x="4395400" y="1329840"/>
                <a:ext cx="49680" cy="67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91080" y="1325520"/>
                  <a:ext cx="583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A92563-E212-F881-39DD-3EA69E7F3E31}"/>
              </a:ext>
            </a:extLst>
          </p:cNvPr>
          <p:cNvGrpSpPr/>
          <p:nvPr/>
        </p:nvGrpSpPr>
        <p:grpSpPr>
          <a:xfrm>
            <a:off x="9330852" y="1271639"/>
            <a:ext cx="138064" cy="137167"/>
            <a:chOff x="9243540" y="1187590"/>
            <a:chExt cx="33264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14:cNvPr>
                <p14:cNvContentPartPr/>
                <p14:nvPr/>
              </p14:nvContentPartPr>
              <p14:xfrm>
                <a:off x="9308340" y="1199830"/>
                <a:ext cx="54000" cy="2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98054" y="1189635"/>
                  <a:ext cx="74571" cy="41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14:cNvPr>
                <p14:cNvContentPartPr/>
                <p14:nvPr/>
              </p14:nvContentPartPr>
              <p14:xfrm>
                <a:off x="9243540" y="1257070"/>
                <a:ext cx="36000" cy="5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33254" y="1246784"/>
                  <a:ext cx="56571" cy="74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14:cNvPr>
                <p14:cNvContentPartPr/>
                <p14:nvPr/>
              </p14:nvContentPartPr>
              <p14:xfrm>
                <a:off x="9247500" y="1360750"/>
                <a:ext cx="18360" cy="8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37485" y="1350390"/>
                  <a:ext cx="38389" cy="1096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14:cNvPr>
                <p14:cNvContentPartPr/>
                <p14:nvPr/>
              </p14:nvContentPartPr>
              <p14:xfrm>
                <a:off x="9293940" y="1489990"/>
                <a:ext cx="80640" cy="28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83646" y="1479779"/>
                  <a:ext cx="101229" cy="4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14:cNvPr>
                <p14:cNvContentPartPr/>
                <p14:nvPr/>
              </p14:nvContentPartPr>
              <p14:xfrm>
                <a:off x="9408420" y="1481350"/>
                <a:ext cx="85680" cy="2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398035" y="1471167"/>
                  <a:ext cx="106451" cy="44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14:cNvPr>
                <p14:cNvContentPartPr/>
                <p14:nvPr/>
              </p14:nvContentPartPr>
              <p14:xfrm>
                <a:off x="9524700" y="1414030"/>
                <a:ext cx="41400" cy="44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14350" y="1403728"/>
                  <a:ext cx="62100" cy="652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14:cNvPr>
                <p14:cNvContentPartPr/>
                <p14:nvPr/>
              </p14:nvContentPartPr>
              <p14:xfrm>
                <a:off x="9567180" y="1313230"/>
                <a:ext cx="9000" cy="6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57362" y="1302933"/>
                  <a:ext cx="28636" cy="83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14:cNvPr>
                <p14:cNvContentPartPr/>
                <p14:nvPr/>
              </p14:nvContentPartPr>
              <p14:xfrm>
                <a:off x="9550980" y="1208470"/>
                <a:ext cx="18720" cy="68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40769" y="1198135"/>
                  <a:ext cx="39142" cy="88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14:cNvPr>
                <p14:cNvContentPartPr/>
                <p14:nvPr/>
              </p14:nvContentPartPr>
              <p14:xfrm>
                <a:off x="9435780" y="1187590"/>
                <a:ext cx="78840" cy="6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25384" y="1177870"/>
                  <a:ext cx="99633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14:cNvPr>
                <p14:cNvContentPartPr/>
                <p14:nvPr/>
              </p14:nvContentPartPr>
              <p14:xfrm>
                <a:off x="9402660" y="1189390"/>
                <a:ext cx="1800" cy="2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95460" y="1180750"/>
                  <a:ext cx="1620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D79C48-3274-4689-A785-7D96529B1BBD}"/>
                  </a:ext>
                </a:extLst>
              </p14:cNvPr>
              <p14:cNvContentPartPr/>
              <p14:nvPr/>
            </p14:nvContentPartPr>
            <p14:xfrm>
              <a:off x="10334840" y="1272045"/>
              <a:ext cx="185760" cy="427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D79C48-3274-4689-A785-7D96529B1BB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330520" y="1267725"/>
                <a:ext cx="1944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5FDD901-F069-B9FF-2EBE-B89F4C8EA346}"/>
                  </a:ext>
                </a:extLst>
              </p14:cNvPr>
              <p14:cNvContentPartPr/>
              <p14:nvPr/>
            </p14:nvContentPartPr>
            <p14:xfrm>
              <a:off x="10255640" y="1195365"/>
              <a:ext cx="320760" cy="618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5FDD901-F069-B9FF-2EBE-B89F4C8EA34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251320" y="1191045"/>
                <a:ext cx="32940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96A97D6-D567-1D3A-72D6-C541FCD63ECF}"/>
                  </a:ext>
                </a:extLst>
              </p14:cNvPr>
              <p14:cNvContentPartPr/>
              <p14:nvPr/>
            </p14:nvContentPartPr>
            <p14:xfrm>
              <a:off x="10187600" y="1122285"/>
              <a:ext cx="481320" cy="732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96A97D6-D567-1D3A-72D6-C541FCD63EC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83280" y="1117965"/>
                <a:ext cx="489960" cy="7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795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5796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11.792864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-6.326313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11.792864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-3.044872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11.792864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-2.094780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11.792864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-3.821988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81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178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8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95007"/>
              </p:ext>
            </p:extLst>
          </p:nvPr>
        </p:nvGraphicFramePr>
        <p:xfrm>
          <a:off x="0" y="1431063"/>
          <a:ext cx="12192004" cy="37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66181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3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81262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-2.014652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0.183150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-0.503663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-0.900488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81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24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19240"/>
              </p:ext>
            </p:extLst>
          </p:nvPr>
        </p:nvGraphicFramePr>
        <p:xfrm>
          <a:off x="0" y="1431063"/>
          <a:ext cx="12192004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92507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71710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2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4D704C-8FEF-F585-EB0C-D3E49AE6F242}"/>
                  </a:ext>
                </a:extLst>
              </p14:cNvPr>
              <p14:cNvContentPartPr/>
              <p14:nvPr/>
            </p14:nvContentPartPr>
            <p14:xfrm>
              <a:off x="6667333" y="176935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4D704C-8FEF-F585-EB0C-D3E49AE6F24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58693" y="17603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982C69-D3B1-5040-3B97-D81E3BA98537}"/>
                  </a:ext>
                </a:extLst>
              </p14:cNvPr>
              <p14:cNvContentPartPr/>
              <p14:nvPr/>
            </p14:nvContentPartPr>
            <p14:xfrm>
              <a:off x="6620893" y="172723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982C69-D3B1-5040-3B97-D81E3BA9853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11893" y="17182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C92074-64D6-35C0-E11C-631B74A507A3}"/>
                  </a:ext>
                </a:extLst>
              </p14:cNvPr>
              <p14:cNvContentPartPr/>
              <p14:nvPr/>
            </p14:nvContentPartPr>
            <p14:xfrm>
              <a:off x="6587053" y="1705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C92074-64D6-35C0-E11C-631B74A507A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78053" y="16969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8A787C-A133-BEAF-4E97-AEA311CF2018}"/>
                  </a:ext>
                </a:extLst>
              </p14:cNvPr>
              <p14:cNvContentPartPr/>
              <p14:nvPr/>
            </p14:nvContentPartPr>
            <p14:xfrm>
              <a:off x="6578413" y="1658473"/>
              <a:ext cx="360" cy="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8A787C-A133-BEAF-4E97-AEA311CF201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569773" y="1649833"/>
                <a:ext cx="1800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7600E90-857E-44F4-2F04-F6C5F97E64F9}"/>
              </a:ext>
            </a:extLst>
          </p:cNvPr>
          <p:cNvGrpSpPr/>
          <p:nvPr/>
        </p:nvGrpSpPr>
        <p:grpSpPr>
          <a:xfrm>
            <a:off x="6591013" y="1612753"/>
            <a:ext cx="144360" cy="21600"/>
            <a:chOff x="6591013" y="1612753"/>
            <a:chExt cx="144360" cy="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AFC543-7163-EC72-239F-EF7B0D6EC8D1}"/>
                    </a:ext>
                  </a:extLst>
                </p14:cNvPr>
                <p14:cNvContentPartPr/>
                <p14:nvPr/>
              </p14:nvContentPartPr>
              <p14:xfrm>
                <a:off x="6591013" y="1624633"/>
                <a:ext cx="4680" cy="1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AFC543-7163-EC72-239F-EF7B0D6EC8D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82373" y="1615993"/>
                  <a:ext cx="22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34775E-B662-0B5B-771D-82C03D02FE1C}"/>
                    </a:ext>
                  </a:extLst>
                </p14:cNvPr>
                <p14:cNvContentPartPr/>
                <p14:nvPr/>
              </p14:nvContentPartPr>
              <p14:xfrm>
                <a:off x="6620893" y="1617073"/>
                <a:ext cx="187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34775E-B662-0B5B-771D-82C03D02FE1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11893" y="1608073"/>
                  <a:ext cx="3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BC083A-EEB1-BF3C-01A9-5E9B1A644ABE}"/>
                    </a:ext>
                  </a:extLst>
                </p14:cNvPr>
                <p14:cNvContentPartPr/>
                <p14:nvPr/>
              </p14:nvContentPartPr>
              <p14:xfrm>
                <a:off x="6679933" y="1612753"/>
                <a:ext cx="55440" cy="2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BC083A-EEB1-BF3C-01A9-5E9B1A644A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71293" y="1603753"/>
                  <a:ext cx="7308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2E079F-A358-C566-9181-B67A416E9B2C}"/>
                  </a:ext>
                </a:extLst>
              </p14:cNvPr>
              <p14:cNvContentPartPr/>
              <p14:nvPr/>
            </p14:nvContentPartPr>
            <p14:xfrm>
              <a:off x="6739333" y="1659193"/>
              <a:ext cx="1800" cy="2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2E079F-A358-C566-9181-B67A416E9B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30693" y="1650193"/>
                <a:ext cx="194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5822D65-52E8-4169-9D2F-28282AD9E5EE}"/>
                  </a:ext>
                </a:extLst>
              </p14:cNvPr>
              <p14:cNvContentPartPr/>
              <p14:nvPr/>
            </p14:nvContentPartPr>
            <p14:xfrm>
              <a:off x="6743293" y="1701673"/>
              <a:ext cx="360" cy="5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5822D65-52E8-4169-9D2F-28282AD9E5E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734653" y="1692673"/>
                <a:ext cx="1800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BCDEBB8-B020-9F9D-7CA0-6015DA67CA54}"/>
              </a:ext>
            </a:extLst>
          </p:cNvPr>
          <p:cNvGrpSpPr/>
          <p:nvPr/>
        </p:nvGrpSpPr>
        <p:grpSpPr>
          <a:xfrm>
            <a:off x="6696853" y="1739833"/>
            <a:ext cx="25560" cy="25560"/>
            <a:chOff x="6696853" y="1739833"/>
            <a:chExt cx="2556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62DE34-8474-B1E4-7D8B-583DF3D696F9}"/>
                    </a:ext>
                  </a:extLst>
                </p14:cNvPr>
                <p14:cNvContentPartPr/>
                <p14:nvPr/>
              </p14:nvContentPartPr>
              <p14:xfrm>
                <a:off x="6713053" y="1739833"/>
                <a:ext cx="9360" cy="10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62DE34-8474-B1E4-7D8B-583DF3D696F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04413" y="1730833"/>
                  <a:ext cx="27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D22965-911E-F004-4B9C-6CE617543148}"/>
                    </a:ext>
                  </a:extLst>
                </p14:cNvPr>
                <p14:cNvContentPartPr/>
                <p14:nvPr/>
              </p14:nvContentPartPr>
              <p14:xfrm>
                <a:off x="6696853" y="176503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D22965-911E-F004-4B9C-6CE6175431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88213" y="17560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DD91A9C-A6C6-848E-147E-9C9C66A559E8}"/>
                  </a:ext>
                </a:extLst>
              </p14:cNvPr>
              <p14:cNvContentPartPr/>
              <p14:nvPr/>
            </p14:nvContentPartPr>
            <p14:xfrm>
              <a:off x="8114365" y="1639985"/>
              <a:ext cx="153720" cy="15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DD91A9C-A6C6-848E-147E-9C9C66A559E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10045" y="1635665"/>
                <a:ext cx="1623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130BF0E-5D6B-378B-889E-723642AEF60B}"/>
                  </a:ext>
                </a:extLst>
              </p14:cNvPr>
              <p14:cNvContentPartPr/>
              <p14:nvPr/>
            </p14:nvContentPartPr>
            <p14:xfrm>
              <a:off x="8085565" y="1603265"/>
              <a:ext cx="275760" cy="251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130BF0E-5D6B-378B-889E-723642AEF60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81245" y="1598945"/>
                <a:ext cx="284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353DA15-E812-752D-5A3F-31E19958A83E}"/>
                  </a:ext>
                </a:extLst>
              </p14:cNvPr>
              <p14:cNvContentPartPr/>
              <p14:nvPr/>
            </p14:nvContentPartPr>
            <p14:xfrm>
              <a:off x="5698440" y="1731320"/>
              <a:ext cx="339840" cy="250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353DA15-E812-752D-5A3F-31E19958A8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94120" y="1727000"/>
                <a:ext cx="348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353C88C-B9BE-EBBA-AFAA-8B90A3FB5CDD}"/>
                  </a:ext>
                </a:extLst>
              </p14:cNvPr>
              <p14:cNvContentPartPr/>
              <p14:nvPr/>
            </p14:nvContentPartPr>
            <p14:xfrm>
              <a:off x="5026680" y="1556720"/>
              <a:ext cx="157320" cy="206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353C88C-B9BE-EBBA-AFAA-8B90A3FB5C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22360" y="1552400"/>
                <a:ext cx="16596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86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61992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0.321539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93.316186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42.075689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0.399995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44.482948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4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224821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2638</Words>
  <Application>Microsoft Office PowerPoint</Application>
  <PresentationFormat>Widescreen</PresentationFormat>
  <Paragraphs>1717</Paragraphs>
  <Slides>44</Slides>
  <Notes>0</Notes>
  <HiddenSlides>21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63</cp:revision>
  <dcterms:created xsi:type="dcterms:W3CDTF">2023-05-19T08:43:25Z</dcterms:created>
  <dcterms:modified xsi:type="dcterms:W3CDTF">2023-05-30T06:33:13Z</dcterms:modified>
</cp:coreProperties>
</file>