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2" r:id="rId22"/>
    <p:sldId id="281" r:id="rId23"/>
    <p:sldId id="278" r:id="rId24"/>
    <p:sldId id="283" r:id="rId25"/>
    <p:sldId id="284" r:id="rId26"/>
    <p:sldId id="285" r:id="rId27"/>
    <p:sldId id="286" r:id="rId28"/>
    <p:sldId id="293" r:id="rId29"/>
    <p:sldId id="294" r:id="rId30"/>
    <p:sldId id="287" r:id="rId31"/>
    <p:sldId id="288" r:id="rId32"/>
    <p:sldId id="289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>
        <p:scale>
          <a:sx n="75" d="100"/>
          <a:sy n="75" d="100"/>
        </p:scale>
        <p:origin x="576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 24575,'-1'1'0,"-1"0"0,-2 1 0,-1 2 0,0 1 0,-1 3 0,0 1 0,0-1 0,1-1 0,1 0 0,1-1 0,0-1 0,0-1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24575,'0'1'0,"0"1"0</inkml:trace>
  <inkml:trace contextRef="#ctx0" brushRef="#br0" timeOffset="1">0 89 24575,'0'2'0,"0"1"0,0 2 0,0 1 0,0-1-8191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24575,'0'1'0,"0"1"0,0 2 0,0 1 0,0 0 0,0 1 0,0 0 0,0 0 0,0 0 0,0-1-8191</inkml:trace>
  <inkml:trace contextRef="#ctx0" brushRef="#br0" timeOffset="1">18 118 24575,'0'1'0,"0"1"0,0 2 0,1 0 0,1 2 0,1-1 0,0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24575,'1'0'0,"2"1"0,-1 1 0,1 2 0,-1-1 0,2 1 0,0 0 0,1-1 0,2-2 0,-1 0-8191</inkml:trace>
  <inkml:trace contextRef="#ctx0" brushRef="#br0" timeOffset="1">136 54 24575,'1'1'0,"1"0"0,0 1 0,2 1 0,0-1 0,1-1 0,1 0 0,2 0 0,3-1 0,2 0 0,4 0 0,0 0 0,-1 0-8191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59 24575,'1'0'0,"1"0"0,2 0 0,2 0 0,0-1 0,2-2 0,2 0 0,-2-1-8191</inkml:trace>
  <inkml:trace contextRef="#ctx0" brushRef="#br0" timeOffset="1">113 29 24575,'1'0'0,"0"-1"0,1 0 0,2-2 0,0-1 0,1-2 0,1-1 0,-1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1 158 24575,'0'-1'0,"1"0"0,0-2 0,0-1 0,1-5 0,0-2 0,0-2 0,0-1 0,0 1-8191</inkml:trace>
  <inkml:trace contextRef="#ctx0" brushRef="#br0" timeOffset="1">18 52 24575,'0'-1'0,"0"-1"0,0-2 0,0-1 0,0-1 0,0-4 0,0-2 0,0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92 24575,'0'-1'0,"0"-1"0,0-2 0,0-1 0</inkml:trace>
  <inkml:trace contextRef="#ctx0" brushRef="#br0" timeOffset="1">4 4 24575,'-1'-1'0,"-2"-2"0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60 24575,'-1'0'0,"-1"0"0,-1-1 0,0 0 0,-2-1 0,-1 0 0,-2-2 0,-1-2 0,1-1-8191</inkml:trace>
  <inkml:trace contextRef="#ctx0" brushRef="#br0" timeOffset="1">4 1 24575,'-1'0'0,"-1"-1"0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24575,'-2'0'0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1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13 24575,'-2'0'0,"-1"0"0,-2 0 0,-1 0 0,0-1 0,0-1 0,1 1-8191</inkml:trace>
  <inkml:trace contextRef="#ctx0" brushRef="#br0" timeOffset="1">1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0:12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 24575,'-12'-1'0,"0"1"0,0 1 0,0 1 0,-21 4 0,29-5 0,-1 1 0,1-1 0,0 1 0,1 0 0,-1 1 0,0-1 0,0 0 0,1 1 0,0 0 0,-1 0 0,1 0 0,0 0 0,0 1 0,1-1 0,-1 1 0,-2 5 0,-10 17 0,10-19 0,1 0 0,-1 1 0,2-1 0,-1 1 0,1 0 0,0 0 0,0 0 0,1 1 0,0-1 0,1 0 0,-1 16 0,1 8 0,0-24 0,0 1 0,0-1 0,2 1 0,-1 0 0,1-1 0,0 1 0,0-1 0,1 0 0,4 11 0,46 59 0,-44-65 0,1-1 0,1-1 0,0 0 0,0 0 0,1-1 0,0-1 0,1 0 0,0 0 0,24 12 0,-28-16 0,0 0 0,1-1 0,0 1 0,0-2 0,0 0 0,0 0 0,12 2 0,0-1 0,-1-1 0,39 0 0,-21-2 0,-23 0 0,-1 0 0,1-1 0,-1-1 0,1 0 0,0-1 0,-1-1 0,23-7 0,-36 10 0,0-1 0,0 0 0,1 0 0,-1 0 0,0 0 0,0 0 0,-1 0 0,1-1 0,0 1 0,0 0 0,-1 0 0,1-1 0,0 1 0,-1 0 0,1-1 0,-1 1 0,1-3 0,4-31 0,-3 19 0,17-53 0,-14 54 0,-1 0 0,0 0 0,0 0 0,-2 0 0,0-1 0,0-30 0,-4 41 0,1 1 0,-1-1 0,0 1 0,0 0 0,-1 0 0,1 0 0,-1 0 0,0 0 0,0 1 0,0-1 0,0 1 0,-1 0 0,1 0 0,-5-3 0,-21-23 0,23 20 0,0 1 0,-1 1 0,0 0 0,-1 0 0,1 0 0,-1 1 0,-1 0 0,1 0 0,-12-5 0,3 1 0,6 4 0,-1-1 0,0 2 0,-15-6 0,-159-48 0,153 53-1365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4:56.7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737 151 24575,'-3'-1'0,"0"0"0,0 0 0,0-1 0,1 1 0,-1-1 0,0 0 0,1 0 0,-1 0 0,-3-4 0,-3-1 0,-15-11 0,-1 1 0,-1 2 0,0 0 0,-1 2 0,0 1 0,-32-9 0,43 17 0,1 1 0,-1 1 0,0 0 0,0 1 0,-1 1 0,1 0 0,0 1 0,-22 5 0,-13 5 0,-61 20 0,-7 9 0,116-39 0,1 0 0,0 0 0,0 0 0,0 0 0,1 1 0,-1-1 0,0 1 0,0 0 0,1-1 0,-1 1 0,1 0 0,-1 0 0,1 0 0,0 0 0,0 0 0,0 0 0,0 0 0,0 0 0,1 1 0,-1-1 0,0 0 0,1 1 0,0 1 0,-2 8 0,2 0 0,0 1 0,2 16 0,0-2 0,1 22 0,2 0 0,19 76 0,-12-66 0,6 67 0,-15-107 0,1 1 0,0-1 0,1 0 0,1 0 0,1-1 0,15 29 0,-18-40 0,0 0 0,0 0 0,1-1 0,0 1 0,0-1 0,0 0 0,1-1 0,0 1 0,0-1 0,1 0 0,-1-1 0,1 1 0,0-1 0,0-1 0,0 1 0,1-1 0,9 2 0,7 1 0,1-2 0,0 0 0,0-2 0,28-1 0,-12 0 0,49 8 0,25 0 0,-49-9 0,205-9 0,-250 8 0,-16 1 0,0 0 0,0 0 0,0-1 0,0 0 0,0 0 0,0 0 0,0 0 0,0-1 0,0 0 0,0 0 0,-1 0 0,7-5 0,83-65 0,-89 67 0,0 0 0,0-1 0,0 1 0,-1-1 0,0 0 0,0-1 0,-1 1 0,1-1 0,-1 1 0,-1-1 0,1 0 0,-1 0 0,0 0 0,-1 0 0,0-1 0,0 1 0,-1 0 0,1-1 0,-1 1 0,-1 0 0,-1-10 0,0 3 0,-1-1 0,0 1 0,-1 0 0,-1 0 0,0 1 0,-1-1 0,0 1 0,-1 0 0,-15-21 0,3 11 0,11 15 0,1-2 0,0 1 0,-6-11 0,-4-7 0,-1 1 0,-2 1 0,-1 0 0,0 2 0,-31-25 0,38 37 0,0 0 0,0 2 0,-23-12 0,-19-13 0,-48-32 0,87 58-1365,9 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5:06.6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236 29 24575,'-3'-3'0,"0"0"0,-1 0 0,1 1 0,-1 0 0,0-1 0,0 1 0,0 0 0,0 1 0,0-1 0,0 1 0,0 0 0,-1 0 0,-7-1 0,9 2 0,-1 0 0,1 0 0,0 0 0,0 1 0,0-1 0,0 1 0,0 0 0,0 0 0,0 0 0,1 0 0,-1 0 0,0 0 0,0 1 0,1-1 0,-1 1 0,1 0 0,0 0 0,-1 0 0,1 0 0,-2 3 0,-7 7 0,1 0 0,1 1 0,0 1 0,1-1 0,1 1 0,0 0 0,-7 21 0,2-1 0,6-20 0,2 0 0,-7 29 0,11-39 0,-3 9 0,2 1 0,0 0 0,1 22 0,0-32 0,1 0 0,-1-1 0,1 1 0,0 0 0,0 0 0,1-1 0,-1 1 0,0-1 0,1 1 0,0-1 0,0 0 0,0 0 0,0 0 0,1 0 0,-1 0 0,1 0 0,0-1 0,4 4 0,14 11 0,-15-12 0,0-1 0,0 1 0,13 6 0,-10-6 0,7 3 0,0-1 0,0 0 0,1-1 0,0 0 0,25 4 0,-37-9 0,11 1 0,0 0 0,26-1 0,-36-1 0,1-1 0,-1 0 0,0-1 0,0 1 0,0-1 0,0 0 0,0-1 0,0 1 0,9-7 0,-7 4 0,-2 1 0,1-1 0,0 0 0,-1 0 0,0-1 0,0 0 0,0 0 0,-1-1 0,0 1 0,0-1 0,-1 0 0,0 0 0,0-1 0,-1 1 0,0-1 0,0 0 0,0 0 0,-1 0 0,0 0 0,-1 0 0,0 0 0,0-16 0,-2-70 0,0 82 0,0 0 0,-1-1 0,-1 1 0,0 0 0,-6-17 0,5 21 0,-1 1 0,0-1 0,0 1 0,0 0 0,-1 1 0,0-1 0,0 1 0,-1 0 0,0 1 0,0 0 0,0 0 0,0 0 0,-1 1 0,0 0 0,0 1 0,-13-5 0,-71-10 0,85 16-1365,1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24575,'0'1'0,"0"1"0,0 2 0,1 0 0,1 1 0,-1 1 0,0 0 0,0 0 0,-1 1 0,0-1 0,2-1 0,-1-1 0,0 1 0,0 0 0,1-1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24575,'1'0'0,"0"1"0,2 0 0,0 2 0,1 0 0,1 1 0,1 1 0,0 0 0,0 0 0,0-1 0,0 0 0,0-1 0,0-1 0,-1 1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24575,'38'1'0,"-25"1"0,0-2 0,0 0 0,0 0 0,21-4 0,-25 0-1365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24575,'2'-1'0,"-1"1"0,0-1 0,1 0 0,-1 1 0,0-1 0,1 0 0,-1 0 0,0 1 0,0-1 0,0 0 0,0 0 0,0 0 0,0-1 0,0 1 0,0 0 0,1-2 0,12-22 0,-6 6 238,-5 11-639,1 0 0,-1 0 1,8-10-1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4 24575,'-1'0'0,"-2"0"0,-2 0 0,-1 0 0,0 0 0,-1 0 0,1 0 0,0-1 0,2 0 0,-1-1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24575,'0'1'0,"-1"1"0,0 2 0,0 1 0,0 0 0,0 1 0,1 0 0,-1 0 0,0 0 0,0 0 0,0 0 0,0 0 0,0 0 0,1 0 0,-1 0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12 107 24575,'-12'-107'-1365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2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 24575,'-65'-6'0,"-5"6"-1365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24575,'-13'1'0,"0"1"0,1 1 0,-1 0 0,1 1 0,-17 6 0,19-6-1365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0,0 1 0,0-1 0,1 0 0,4 4 0,3 6 0,3 10 125,-10-19-213,-1 1 1,1-1-1,-1 1 1,1-1-1,0 0 0,1 0 1,-1 0-1,1 0 0,0-1 1,0 1-1,0-1 0,0 0 1,1 0-1,-1-1 0,1 1 1,5 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0,1 0 0,-1 1 0,7 2 0,-7-2 0,1 0 0,-1-1 0,1 1 0,10 0 0,53 2-1365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24575,'129'-5'0,"-109"-1"-1365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24575,'2'0'0,"0"-1"0,0 1 0,1-1 0,-1 0 0,0 0 0,0 0 0,-1 0 0,1 0 0,0 0 0,0 0 0,0-1 0,-1 1 0,1-1 0,-1 1 0,1-1 0,1-2 0,21-30 0,-22 32 0,10-16-1365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48 148 24575,'0'-14'0,"-1"0"0,-1 0 0,-4-17 0,5 24 0,-1 0 0,-1 0 0,1 0 0,-1 1 0,0-1 0,-1 1 0,-7-12 0,2 8-1365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24575,'-129'-9'0,"48"2"0,6 0-1365,65 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0:4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919 1 24575,'-206'7'0,"173"-4"0,-1 3 0,1 0 0,0 2 0,-33 13 0,50-16 0,0-1 0,-1 0 0,1-1 0,-33 1 0,25-2 0,13-1 0,0 0 0,1 1 0,-1 1 0,0 0 0,1 0 0,0 1 0,-1 0 0,1 1 0,1 0 0,-1 1 0,1 0 0,0 0 0,0 1 0,1 0 0,-13 15 0,-5 2 0,-50 38 0,68-55 0,0 0 0,0 1 0,1 0 0,0 1 0,1-1 0,0 1 0,0 1 0,1-1 0,0 1 0,1-1 0,0 1 0,1 1 0,-3 10 0,-1 7 0,2 0 0,1 0 0,0 50 0,5 205 0,-1-273 0,1 0 0,0 0 0,0 0 0,2 0 0,-1-1 0,1 1 0,0-1 0,1 1 0,0-1 0,7 10 0,5 7 0,1-1 0,22 23 0,-22-29 0,0 1 0,-2 1 0,20 36 0,-23-36 0,0-2 0,1 0 0,2-1 0,0 0 0,0-1 0,37 30 0,-31-27 0,18 16 0,67 47 0,-90-72 0,1-1 0,1 0 0,-1-1 0,2-1 0,-1-1 0,1 0 0,28 5 0,36 8 0,-57-12 0,1-2 0,-1 0 0,48 2 0,294-8 0,-145-1 0,-217 1 0,-1 0 0,0-1 0,1 1 0,-1-1 0,0 0 0,0 0 0,0-1 0,7-2 0,-9 3 0,-1-1 0,1 0 0,-1 1 0,1-1 0,-1 0 0,0 0 0,0 0 0,0-1 0,0 1 0,0 0 0,-1-1 0,1 1 0,-1-1 0,1 0 0,1-5 0,3-10 0,-1 0 0,0 0 0,-2 0 0,3-37 0,-6-77 0,-2 57 0,2 38 0,-2-73 0,1 93 0,-1 1 0,-1 0 0,-1 0 0,-8-26 0,-52-94 0,31 68 0,22 50 0,1 1 0,-2 0 0,-1 1 0,0 0 0,-21-20 0,11 13 0,-19-28 0,-86-128 0,107 154 0,-1 2 0,-1 1 0,0 1 0,-36-24 0,36 27 0,-17-12 0,21 17 0,1 0 0,1-2 0,0 0 0,-18-22 0,-9-19-1365,32 41-5461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24575,'168'0'-1365,"-161"0"-5461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24575,'2'0'0,"1"0"0,3 0 0,0 0 0,2 0 0,1 0 0,0 0 0,0 0 0,1 0 0,-1 0 0,0 0 0,0 0 0,0 0 0,0 0 0,-1 0 0,1 0 0,-2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24575,'2'11'0,"-1"1"0,2-1 0,-1 0 0,2 0 0,-1 0 0,9 16 0,3 11 0,3 15-1365,-16-46-5461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24575,'0'9'0,"1"-1"0,1 0 0,3 14 0,3 11 0,8 29-1365,-15-55-5461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16 24575,'-83'-6'0,"68"4"0,-26 1 307,32 1-642,0 0 1,-1 0 0,1-1-1,-13-3 1,16 2-6492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0 24575,'-1'0'0,"-3"0"0,-1 0 0,-4 0 0,-1 2 0,0 0 0,-1 0 0,-1-1 0,-1 1 0,-2-2 0,-1 1 0,0-1 0,2 0 0,2 0 0,1 0 0,2 0-8191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1 293 24575,'0'-285'-1365,"0"277"-5461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7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0 149 24575,'0'-2'0,"2"0"0,0-1 0,0-2 0,1 0 0,0-1 0,1 0 0,0-2 0,0 0 0,1-2 0,0 0 0,-1-1 0,-1-1 0,1-2 0,-1 1 0,1 0 0,0 1 0,-1 3-8191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1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23 24575,'-51'-1'0,"-54"2"0,102-1 0,-1 1 0,1 0 0,0 0 0,-1 0 0,1 0 0,0 0 0,0 1 0,0-1 0,0 1 0,0 0 0,0 0 0,0 0 0,0 0 0,1 0 0,-1 1 0,1-1 0,0 1 0,-4 5 0,1-1 0,1 1 0,0-1 0,0 1 0,1 0 0,0 0 0,-2 11 0,-5 33 0,3 0 0,3 0 0,3 101 0,1-81 0,0-63 0,1 1 0,-1-1 0,1 0 0,1 0 0,0 0 0,6 17 0,-7-25 0,1 0 0,-1 0 0,0 1 0,1-1 0,-1-1 0,1 1 0,-1 0 0,1 0 0,0-1 0,-1 1 0,1 0 0,0-1 0,-1 0 0,1 1 0,0-1 0,2 0 0,31 2 0,-35-2 0,36 0 0,1-1 0,-1-2 0,55-12 0,-41 6 0,-34 7 0,0-1 0,17-5 0,-31 7 0,1-1 0,-1 1 0,0-1 0,1 0 0,-1 0 0,0 0 0,0 0 0,0 0 0,0 0 0,-1-1 0,1 1 0,-1-1 0,1 1 0,-1-1 0,0 1 0,1-6 0,2-1 0,-1-1 0,-1 1 0,3-16 0,6-172 0,-8 145 0,-2 32 0,-1-36 0,-2 48 0,0 1 0,-1 0 0,-1-1 0,1 1 0,-1 0 0,0 1 0,0-1 0,-1 1 0,-9-10 0,7 8 0,-1 0 0,-1 0 0,-16-11 0,21 17 0,0-1 0,0 1 0,0 0 0,-1 0 0,1 1 0,-1-1 0,1 1 0,-1 0 0,0 0 0,1 0 0,-8 1 0,-49 0-1365,57 0-5461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2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14 24575,'-1'3'0,"1"1"0,-1-1 0,0 1 0,0-1 0,0 0 0,0 1 0,-1-1 0,1 0 0,-1 0 0,-2 3 0,2-2 0,0 0 0,0-1 0,0 1 0,0 0 0,0 0 0,1 0 0,-1 7 0,-2 41 0,4 58 0,-2 20 0,-1-106 0,2-18 0,0 1 0,0-1 0,1 0 0,0 0 0,0 1 0,0-1 0,3 11 0,-3-16 0,1 0 0,0 0 0,-1-1 0,1 1 0,-1 0 0,1-1 0,0 1 0,0 0 0,-1-1 0,1 1 0,0-1 0,0 1 0,0-1 0,0 0 0,0 1 0,0-1 0,-1 0 0,1 0 0,0 1 0,0-1 0,0 0 0,0 0 0,0 0 0,1 0 0,30-1 0,-20 0 0,36 2 0,50-2 0,-73-1 0,0-1 0,31-8 0,-55 10 0,1 0 0,-1 1 0,1-1 0,-1 0 0,0 0 0,1 0 0,-1 0 0,0-1 0,0 1 0,1 0 0,-1 0 0,0-1 0,-1 1 0,1-1 0,0 1 0,0-1 0,0 1 0,-1-1 0,1 1 0,-1-1 0,1 0 0,-1-2 0,5-45 0,-3 26 0,-1 9 0,-1 1 0,0-1 0,-1 0 0,-2-17 0,-2-29 0,4 49 0,0 1 0,-4-19 0,-2-12 0,1-7 0,5 44 0,0 0 0,0-1 0,0 1 0,-1 0 0,1 0 0,-1 0 0,0 0 0,-5-6 0,3 7 0,-1 0 0,0 1 0,0 0 0,1 0 0,-1 0 0,0 1 0,-1-1 0,1 1 0,0 0 0,-10 0 0,2-1 0,-24-2-115,-70 1 0,74 4-1020,29-1-5691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1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24575,'0'1'0,"0"1"0,0 0 0,0 3 0,0 0 0,0 3 0,0 3 0,0-1 0,0 2 0,0-1 0,0-1 0,0-1 0,0-1 0,0-2-8191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7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24575,'-1'32'220,"0"-20"-537,1-1 0,0 1 0,0-1 0,4 20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2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24575,'0'0'0,"0"2"0,1 1 0,0 0 0,0 2 0,1 1 0,-1 0 0,1 0 0,0 1 0,0 0 0,-1 2 0,-1 1 0,1 1 0,-1-1 0,1-3 0,0-1 0,0-1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6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24575,'24'1'228,"-16"0"-494,-1-1 1,1 0-1,0 0 1,0-1-1,8-1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3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0 133 24575,'1'0'0,"0"0"0,0 0 0,-1-1 0,1 1 0,0 0 0,-1-1 0,1 1 0,0-1 0,-1 1 0,1-1 0,-1 1 0,1-1 0,-1 1 0,1-1 0,-1 0 0,1 1 0,-1-1 0,0 0 0,1 1 0,-1-1 0,0 0 0,0 1 0,1-1 0,-1 0 0,0 0 0,0 1 0,0-1 0,0 0 0,0-1 0,2-30 0,-2 21 0,3-61-1365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7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6 151 24575,'1'-43'0,"-2"-43"0,-5 64-1365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8.8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50 24575,'0'-2'0,"0"-1"0,0 1 0,0-1 0,-1 1 0,1 0 0,-1-1 0,1 1 0,-1 0 0,0 0 0,0-1 0,0 1 0,0 0 0,0 0 0,-2-2 0,2 2 0,0 1 0,-1 0 0,1 0 0,-1 0 0,1 0 0,-1 0 0,1 0 0,-1 0 0,1 1 0,-1-1 0,0 1 0,1-1 0,-1 1 0,0-1 0,0 1 0,1 0 0,-1 0 0,0 0 0,-1 0 0,-12 1 52,1 1-1,-1 1 1,-16 4-1,-6 2-1622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24575,'1'0'0,"1"0"0,0 0 0,2-1 0,0 0 0,0-1 0,1 1 0,-1-1 0,1 1 0,0-1 0,0 0 0,0 0 0,1 0 0,-1 0 0,0 1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24575,'0'-1'0,"1"0"0,0 0 0,-1 0 0,1 0 0,0 0 0,0 0 0,0 0 0,0 0 0,0 1 0,0-1 0,0 0 0,0 0 0,0 1 0,0-1 0,2 0 0,18-9 0,20 6-1365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24575,'141'-4'-1365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24575,'1'0'0,"1"0"0,1 0 0,2 0 0,0 0 0,2 0 0,-1 0 0,-1 0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24575,'9'170'-1365,"-9"-164"-5461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24575,'0'145'-1365,"0"-140"-5461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24575,'0'0'0,"0"3"0,0 1 0,0 1 0,0 0 0,0 1 0,0 0 0,0-1 0,0 0 0,0 0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24575,'-119'7'341,"-5"-1"-2047,119-6-5120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24575,'0'1'0,"0"1"0,-2 0 0,-1 0 0,0 0 0,-1 1 0,-1-1 0,0 0 0,0 0 0,-1 0 0,1-1 0,0 0 0,0-1 0,0 0 0,1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14 203 24575,'-7'-90'0,"0"-6"0,7 79-1365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 24575,'0'-110'-1365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24575,'0'-146'-1365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00:04.6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187 35 24575,'-20'1'0,"-1"1"0,0 1 0,-31 7 0,50-9 0,1 0 0,-1 0 0,0 0 0,1-1 0,0 1 0,-1 1 0,1-1 0,-1 0 0,1 0 0,0 0 0,0 1 0,0-1 0,0 1 0,0-1 0,0 1 0,0-1 0,0 1 0,1-1 0,-1 1 0,0 0 0,1 0 0,0-1 0,-1 1 0,1 0 0,0 2 0,-1 8 0,0 0 0,2 20 0,-1-18 0,-1 12 0,-4 29 0,3-38 0,-6 88 0,-5-9 0,7-53 0,-3 75 0,8-88 0,0-13 0,3 32 0,-2-45 0,1 0 0,-1-1 0,1 1 0,0-1 0,0 1 0,0-1 0,1 0 0,-1 1 0,1-1 0,-1 0 0,1 0 0,0 0 0,1 0 0,3 4 0,19 14 0,-3-3 0,24 26 0,-43-41 0,1 0 0,-1 0 0,1 0 0,0 0 0,0-1 0,0 0 0,0 0 0,0 0 0,0 0 0,1 0 0,-1-1 0,1 0 0,-1 0 0,7 1 0,7-1 0,1 0 0,25-3 0,-2 0 0,-7 3 0,-23 0 0,-1 0 0,1-1 0,-1 0 0,0-1 0,1 0 0,-1-1 0,12-3 0,-21 4 0,1 0 0,-1 0 0,0-1 0,0 1 0,1-1 0,-1 1 0,0-1 0,0 0 0,-1 0 0,1 0 0,0 0 0,-1 0 0,1 0 0,-1 0 0,0-1 0,1 1 0,0-3 0,1-5 0,0 0 0,0-1 0,1-10 0,7-26 0,-5 30 0,-1-1 0,5-26 0,6-19 0,-4 22 0,-2 0 0,-2-1 0,-1 0 0,-2 0 0,-2 0 0,-2-1 0,-5-43 0,3 78 0,-1-1 0,1 1 0,-2 0 0,1 0 0,-1 0 0,-1 1 0,1-1 0,-1 1 0,0-1 0,-1 1 0,0 0 0,0 1 0,-1-1 0,1 1 0,-1 0 0,0 1 0,-1-1 0,0 1 0,0 1 0,0-1 0,0 1 0,-1 0 0,1 1 0,-1 0 0,0 0 0,-12-3 0,-53-13 0,45 10 0,-1 2 0,-37-5 0,25 5-1365,33 6-5461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4.23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286 1 24575,'0'1'0,"0"0"0,-1 1 0,1-1 0,-1 0 0,1 0 0,-1 0 0,1 1 0,-1-1 0,1 0 0,-1 0 0,0 0 0,0 0 0,0 0 0,0 0 0,1 0 0,-1 0 0,0 0 0,-2 0 0,-24 16 0,14-10 0,-14 9 0,-2-1 0,-39 15 0,21-11 0,43-17 0,1 0 0,-1 0 0,1 0 0,-1 0 0,1 0 0,0 1 0,0 0 0,0-1 0,0 1 0,1 0 0,-1 1 0,1-1 0,-1 0 0,1 1 0,0-1 0,1 1 0,-1-1 0,1 1 0,-1 0 0,0 6 0,-1 5 0,2-1 0,0 1 0,1 0 0,2 20 0,-1-13 0,8 106 0,30 145 0,-35-243 0,0 61 0,-4-64 0,1 1 0,9 49 0,-9-74 0,-1-1 0,1 1 0,1-1 0,-1 1 0,0-1 0,0 0 0,1 0 0,-1 1 0,1-1 0,0 0 0,0 0 0,0 0 0,0-1 0,0 1 0,0 0 0,0-1 0,1 1 0,-1-1 0,0 0 0,1 0 0,-1 0 0,3 1 0,8 1 0,-1 0 0,1 0 0,18 1 0,-15-2 0,67 4 0,114-6 0,-147-1 0,24-4 0,101-20 0,-135 19 0,-32 5 0,0-1 0,1 0 0,-1 0 0,-1-1 0,1 1 0,0-2 0,-1 1 0,10-7 0,-13 7 0,0 0 0,-1 0 0,1 0 0,-1-1 0,0 0 0,0 1 0,-1-1 0,1 0 0,-1 0 0,1-1 0,-1 1 0,-1 0 0,1-1 0,-1 1 0,3-10 0,4-47 0,-2 0 0,-3 0 0,-6-93 0,0 118 0,-1 1 0,-1 0 0,-3 0 0,0 1 0,-2 0 0,-2 0 0,-1 1 0,-23-42 0,31 67 0,0 1 0,0 0 0,-1 0 0,0 0 0,-1 1 0,1 0 0,-1 0 0,-1 0 0,1 1 0,-1 0 0,0 1 0,0 0 0,0 0 0,-12-4 0,-12-2 0,0 2 0,-54-6 0,23 4 0,9 1-455,-1 2 0,-70 0 0,120 7-6371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9:19.7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46 76 24575,'26'528'0,"-21"-459"0,-5 86 0,0 1 0,2-135 0,1 0 0,1 0 0,1 0 0,13 37 0,-16-53 0,0 0 0,0 0 0,0 0 0,5 8 0,-5-11 0,-1-1 0,1 1 0,0 0 0,0-1 0,-1 1 0,1-1 0,0 0 0,0 0 0,0 1 0,1-1 0,-1-1 0,0 1 0,4 1 0,26 6 0,1-2 0,-1-1 0,1-2 0,0-1 0,50-4 0,-37-2 0,-1-2 0,0-2 0,63-20 0,63-26 0,-167 52 0,-1 0 0,1 0 0,-1-1 0,0 1 0,0-1 0,0 0 0,0 0 0,-1 0 0,1 0 0,4-6 0,-1-1 0,0 0 0,7-17 0,-8 13 0,-1 1 0,0-1 0,-1 0 0,-1 0 0,1-21 0,-4-75 0,0 48 0,1 37 0,1 1 0,1 0 0,2 0 0,0 0 0,11-32 0,-10 34 0,-1-1 0,0 0 0,-2 0 0,0 0 0,-2-1 0,-1 1 0,-3-27 0,-1 29 0,0 0 0,-1 0 0,-1 0 0,-1 1 0,-1 0 0,0 0 0,-2 1 0,0 1 0,-1-1 0,-1 2 0,-1 0 0,0 0 0,-1 2 0,-1 0 0,-33-25 0,42 36 0,0 0 0,0 1 0,-1-1 0,0 1 0,0 1 0,1 0 0,-1 0 0,-11-1 0,-6 0 0,-36 1 0,37 3 0,-1 2 0,-33 7 0,-2 1 0,25-4 0,-35 10 0,42-9 0,0-1 0,-43 5 0,-59-6 0,99-4-1365,24-2-5461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0:10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12 24575,'-80'-9'0,"56"8"0,17 0 0,0 1 0,0-1 0,0 1 0,0 1 0,0-1 0,-13 4 0,19-3 0,0 0 0,0-1 0,0 1 0,0 0 0,0 0 0,0 0 0,0 0 0,1 0 0,-1 0 0,0 0 0,1 0 0,-1 0 0,1 0 0,-1 0 0,1 0 0,0 1 0,-1-1 0,1 0 0,0 0 0,0 0 0,0 1 0,0 1 0,1 34 0,0-24 0,-2 61 0,3 40 0,2-77 0,2 1 0,15 53 0,-20-89 0,0 0 0,0 0 0,-1-1 0,1 1 0,0 0 0,0-1 0,1 1 0,-1-1 0,0 0 0,0 1 0,1-1 0,-1 0 0,1 0 0,-1 1 0,1-1 0,0-1 0,-1 1 0,1 0 0,0 0 0,0 0 0,-1-1 0,1 1 0,0-1 0,0 0 0,3 1 0,6 0 0,0-1 0,0 0 0,16-2 0,1 0 0,122 2 0,-149 0 0,0 0 0,0 0 0,1 0 0,-1-1 0,0 1 0,0 0 0,0-1 0,1 1 0,-1-1 0,0 1 0,0-1 0,0 0 0,0 0 0,0 1 0,0-1 0,0 0 0,0 0 0,0 0 0,-1 0 0,1 0 0,0 0 0,-1 0 0,1 0 0,0 0 0,-1 0 0,1-1 0,-1 1 0,0 0 0,1 0 0,-1 0 0,0-1 0,0 1 0,0-2 0,1-7 0,0-1 0,-1 1 0,-2-14 0,1 4 0,-9-140 0,10 148 0,-2-1 0,0 1 0,0 0 0,-5-13 0,-4-25 0,11 46 0,-1 0 0,0 0 0,1 1 0,-1-1 0,0 1 0,-1-1 0,1 1 0,-1-1 0,1 1 0,-1-1 0,-4-4 0,5 7 0,-1-1 0,0 1 0,0-1 0,0 1 0,0 0 0,0 0 0,0 0 0,-1 0 0,1 0 0,0 0 0,-1 0 0,1 1 0,0-1 0,-1 1 0,1 0 0,0 0 0,-1 0 0,-3 0 0,-101 1-1365,100-1-5461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1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384 19 24575,'-10'-1'0,"-1"0"0,0 0 0,-13-5 0,13 3 0,1 1 0,0 0 0,-18 0 0,13 2 0,2 0 0,0 0 0,1 1 0,-19 3 0,26-2 0,0-1 0,0 1 0,0 0 0,0 0 0,1 1 0,-1 0 0,1-1 0,-1 1 0,1 1 0,0-1 0,-6 7 0,-15 14 0,16-17 0,1 0 0,-12 16 0,0 0 0,16-19 0,0 0 0,1 0 0,-1 0 0,1 1 0,0-1 0,0 1 0,1 0 0,-1 0 0,1 0 0,0 0 0,0 0 0,1 0 0,0 1 0,-1-1 0,1 6 0,0 11 0,1-1 0,0 1 0,2-1 0,4 22 0,-5-36 0,1 0 0,0 1 0,0-2 0,0 1 0,1 0 0,0 0 0,1-1 0,-1 1 0,1-1 0,0 0 0,1 0 0,-1-1 0,1 1 0,0-1 0,9 7 0,-9-10 0,-1 0 0,0-1 0,1 1 0,-1-1 0,1 0 0,0 0 0,-1 0 0,1 0 0,0-1 0,6 0 0,27 4 0,-21-1 0,1-1 0,-1 0 0,1-2 0,-1 0 0,25-3 0,-38 2 0,0 0 0,0 0 0,0-1 0,0 1 0,-1-1 0,1 0 0,-1 0 0,1 0 0,-1 0 0,0 0 0,0-1 0,0 0 0,0 0 0,0 1 0,0-2 0,2-2 0,6-10 0,19-33 0,-25 39 0,17-27 0,-9 15 0,0 0 0,-2-1 0,-1 0 0,11-35 0,-19 51 0,0 0 0,0 0 0,0 0 0,-1-1 0,0 1 0,0-9 0,-1 14 0,0 0 0,-1 0 0,1 0 0,-1 0 0,1 0 0,-1 0 0,1 0 0,-1 0 0,0 0 0,0 1 0,0-1 0,0 0 0,0 1 0,0-1 0,-1 1 0,1-1 0,-1 1 0,1-1 0,-1 1 0,1 0 0,-1 0 0,1 0 0,-1 0 0,-2-1 0,-85-48-1365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 24575,'-1'0'0,"-1"0"0,-2 0 0,-2 0 0,-3 2 0,-2 2 0,-1 0 0,-1 2 0,-1 0 0,2 0 0,0 1 0,0-1 0,2-1 0,0-1 0,2-1 0,1 0 0,2-1-8191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 24575,'0'1'0,"-1"1"0,-1 3 0,-1 1 0,-2 1 0,-1 1 0,0 0 0,0 1 0,-2 1 0,-1 2 0,-1 0 0,1-1 0,0 1 0,1 0 0,2-1 0,1-2 0,1-1 0,2-3-8191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24575,'1'20'0,"7"37"0,-1-6 0,-6-40-151,0 0-1,1 0 0,0 0 0,0 0 1,1 0-1,1-1 0,0 1 1,9 16-1,-11-23-6674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24575,'2'2'0,"0"0"0,-1 0 0,1 0 0,1-1 0,-1 1 0,0 0 0,0-1 0,1 0 0,-1 1 0,1-1 0,-1 0 0,4 1 0,-2 0 0,19 7 0,0 0 0,36 7 0,-8-2 0,-26-9-1365,-19-4-5461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66 24575,'6'-1'0,"0"0"0,-1-1 0,1 1 0,0-1 0,0 0 0,8-5 0,10-3 0,11-1 0,72-11 0,-85 16-1365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24575,'3'-1'0,"0"0"0,0-1 0,0 0 0,-1 1 0,1-1 0,0 0 0,-1 0 0,4-5 0,1 2 0,2-3-170,0 0-1,0-1 0,0 0 1,-1 0-1,-1 0 0,0-1 1,12-22-1,-17 28-6655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1 174 24575,'0'-7'0,"2"0"0,-1 1 0,1-1 0,3-9 0,1-4 0,-3 5-116,-1 0 0,0 0-1,-2-1 1,0-15 0,0 19-668,0 6-6042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51 189 24575,'0'-4'0,"-1"0"0,0 1 0,0-1 0,0 0 0,0 1 0,-2-4 0,-5-16 0,4-8 146,4 22-284,-1 0 1,0 0 0,-1 0-1,0 0 1,0 1 0,0-1-1,-1 0 1,-1 1 0,0 0-1,-6-11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17 24575,'0'-1'0,"-1"0"0,-2 0 0,-1 0 0,-4 0 0,-3 0 0,-2 1 0,-3 0 0,0 0 0,-3 0 0,-1 0 0,-2 0 0,-1-2 0,1 0 0,5-1 0,3 1 0,5 1-8191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24575,'0'1'0,"-1"0"0,-1 1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2.1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292 13 24575,'-43'-6'0,"35"4"0,-1 0 0,0 1 0,-11 0 0,13 1 0,0 1 0,0 0 0,0 0 0,0 1 0,1 0 0,-1 0 0,0 1 0,1 0 0,-1 0 0,1 0 0,0 1 0,0 0 0,0 0 0,1 0 0,-1 1 0,1 0 0,0 0 0,-4 6 0,-4 6 0,1 1 0,0 0 0,2 1 0,-15 33 0,22-42 0,1 0 0,1-1 0,-1 1 0,2 0 0,-1 0 0,1-1 0,3 20 0,-2-12 0,0-13 0,0 1 0,0-1 0,0 0 0,1 0 0,0 0 0,-1 0 0,1 0 0,1 0 0,-1-1 0,0 1 0,1-1 0,0 0 0,0 1 0,0-1 0,0 0 0,0-1 0,1 1 0,-1-1 0,1 1 0,7 2 0,-2 0 0,0-1 0,1 1 0,-1-2 0,1 0 0,0 0 0,0-1 0,18 3 0,-26-5 0,22 1 0,48-2 0,-65 0 0,0 0 0,1 0 0,-1-1 0,0 0 0,-1 0 0,1-1 0,0 1 0,-1-2 0,1 1 0,-1-1 0,7-5 0,18-8 0,-27 16 0,1-1 0,-1 0 0,0 0 0,-1 0 0,1-1 0,0 1 0,-1-1 0,5-5 0,-3 2 0,0-1 0,-1 0 0,0 0 0,6-15 0,7-11 0,-14 26 0,-1 0 0,0 0 0,0 0 0,-1 0 0,1-1 0,-2 1 0,1-1 0,-1 1 0,0 0 0,-1-1 0,-1-7 0,2 11 0,-2 0 0,1 0 0,0 0 0,-1 0 0,0 0 0,-3-5 0,-5-11 0,8 16 0,0 1 0,1 0 0,-1-1 0,-1 1 0,1 0 0,0 0 0,-1 1 0,1-1 0,-1 0 0,0 1 0,0 0 0,0-1 0,0 1 0,-4-2 0,-7-3 0,-1 0 0,-17-5 0,-5-3 0,28 13-1365,5 1-5461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2:27.4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326 44 24575,'-6'-1'0,"1"0"0,0 0 0,0-1 0,0 0 0,0 0 0,0 0 0,0-1 0,-5-3 0,-17-8 0,19 12 0,0 0 0,-1 0 0,0 0 0,1 1 0,-1 0 0,0 1 0,1 0 0,-1 0 0,0 1 0,-11 2 0,9 2 0,0 0 0,-1 0 0,2 1 0,-1 1 0,1 0 0,-11 8 0,14-8 0,-1 0 0,1 1 0,1-1 0,-1 1 0,1 1 0,-5 9 0,10-14 0,0-1 0,1 1 0,-1-1 0,1 1 0,0-1 0,0 1 0,0 0 0,0-1 0,0 1 0,1-1 0,0 1 0,0-1 0,0 1 0,3 5 0,2 5 0,0 0 0,10 14 0,-11-21 0,0-1 0,1 1 0,0-1 0,0 0 0,1 0 0,14 9 0,-12-8 0,0 0 0,0 0 0,9 11 0,-10-11 0,-1-1 0,1 1 0,1-1 0,-1-1 0,1 0 0,0 0 0,0-1 0,1 0 0,13 4 0,-14-5 0,0-1 0,0 0 0,1-1 0,-1 0 0,0 0 0,1-1 0,-1 0 0,1-1 0,10-2 0,-17 3 0,0-1 0,-1 0 0,1 0 0,0 0 0,0 0 0,-1-1 0,1 1 0,0-1 0,-1 0 0,0 0 0,1 0 0,-1 0 0,0 0 0,0 0 0,0 0 0,0-1 0,0 1 0,-1-1 0,1 1 0,-1-1 0,0 0 0,1 0 0,-1 0 0,0 1 0,-1-1 0,1 0 0,-1 0 0,1 0 0,-1 0 0,0 0 0,0-6 0,0-15 0,1-10 0,-2 0 0,-1 0 0,-13-59 0,15 90 0,-1 0 0,0 0 0,0 0 0,-1 0 0,1 0 0,-1 0 0,1 0 0,-1 1 0,0-1 0,0 1 0,0-1 0,0 1 0,-5-4 0,2 3 0,0-1 0,-1 1 0,1 1 0,-1-1 0,1 1 0,-9-2 0,8 2-1365,1-1-5461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0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24575,'0'1'0,"0"1"0,0 3 0,0 2 0,0 1 0,0 1 0,0 1 0,0 0 0,0 2 0,0-1 0,0 0 0,0-1 0,0 1 0,0-2 0,0 0 0,0-3-8191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1.3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24575,'0'6'0,"1"0"0,0 0 0,0 0 0,0 0 0,1 0 0,0 0 0,0 0 0,0-1 0,1 1 0,0-1 0,4 7 0,-4-11 0,-1 0 0,1 0 0,0 0 0,-1 0 0,1-1 0,0 1 0,-1-1 0,1 1 0,0-1 0,0 0 0,0 0 0,4-1 0,21 2 0,-11 5 98,-6-2-342,0-1 0,0 0 0,0-1 1,1 0-1,16 1 0,-24-3-6582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2.4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0 211 24575,'39'0'0,"43"-1"0,-80 1 0,0-1 0,0 1 0,-1-1 0,1 0 0,0 0 0,0 0 0,-1 0 0,1 0 0,0 0 0,-1 0 0,1 0 0,-1-1 0,1 1 0,-1 0 0,0-1 0,0 0 0,0 1 0,0-1 0,0 0 0,0 1 0,0-1 0,0 0 0,0-2 0,3-7 0,-1 0 0,4-21 0,-5 22 0,4-20-682,3-49-1,-9 75-6143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2:1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365 81 24575,'-1'-6'0,"0"1"0,0-1 0,-1 0 0,0 1 0,0-1 0,0 1 0,-1 0 0,0 0 0,0 0 0,0 0 0,-8-9 0,10 13 0,0 1 0,0-1 0,0 0 0,-1 0 0,1 1 0,0-1 0,-1 1 0,1-1 0,0 1 0,-1-1 0,1 1 0,-1 0 0,1 0 0,-1 0 0,1 0 0,0 0 0,-1 0 0,1 0 0,-2 1 0,-30 7 0,22-5 0,2-1 6,-109 26 328,98-24-760,0-2 0,-1 0-1,-38-2 1,47-2-6400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0.3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168 15 24575,'-2'-3'0,"-4"0"0,-5 0 0,-3 1 0,-2 0 0,0 1 0,0 1 0,0-1 0,0 1 0,2 0 0,-1 1 0,1-1 0,2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1.3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148 1 24575,'-9'0'0,"1"1"0,-1 0 0,1 0 0,-1 1 0,1 1 0,-15 5 0,18-6 0,-1 0 0,1 1 0,0 0 0,0 0 0,0 0 0,1 1 0,-1-1 0,1 1 0,0 0 0,0 1 0,-4 4 0,6-5 21,0 0 0,0 0 1,1 0-1,-1 0 0,1 1 0,0-1 0,0 0 0,0 0 0,1 1 0,0-1 0,0 1 0,0-1 1,0 1-1,2 5 0,1 9-235,1-1 1,8 20 0,-4-13-829,-5-15-5784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1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24575,'31'26'0,"-14"-16"-124,1 0 0,0-1 0,0-1 0,1 0 0,0-2 0,1 0-1,-1-1 1,1-1 0,0-1 0,29 1 0,-37-4-6702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2.8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1 196 24575,'4'-1'0,"0"-1"0,0 1 0,-1-1 0,1 0 0,0 0 0,-1 0 0,1 0 0,-1-1 0,1 0 0,-1 0 0,0 1 0,5-7 0,1 0 0,26-21 0,-25 23 0,-1-1 0,1 0 0,-1-1 0,-1 0 0,0 0 0,9-14 0,3-14-1365,-15 25-5461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27:44.1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137 187 24575,'-1'-10'0,"-1"1"0,0-1 0,-1 1 0,0 0 0,-1 0 0,1 0 0,-2 0 0,1 0 0,-1 1 0,-1 0 0,0 0 0,-9-10 0,11 14 56,0 1-1,0 0 1,0 0-1,0 0 1,-10-5-1,10 7-224,0-1-1,1-1 0,-1 1 0,0 0 0,1-1 0,-1 0 1,1 0-1,0 0 0,-4-5 0,2 1-6656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24575,'0'0'0,"-1"0"0,-1 0 0,-1 0 0,0 1 0,-2 1 0,0 0 0,0 0 0,-1 1 0,1-1 0,0 1 0,0-1 0,1 1 0,0-2 0,0 0 0,1 1 0,1-2-8191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2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0 24575,'0'1'0,"0"0"0,-1 1 0,0 0 0,-1 1 0,-1 1 0,1-1 0,-1 0 0,0 2 0,-1 0 0,0 0 0,1-1 0,-1 1 0,1 0 0,0 0 0,1-1 0,0-1 0,1-1-8191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24575,'1'9'0,"2"14"0,0-2 0,-3-16-151,1 0-1,0-1 0,-1 1 0,1-1 1,1 1-1,-1-1 0,1 1 1,3 6-1,-4-9-6674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3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24575,'1'1'0,"0"0"0,0 0 0,0 0 0,-1-1 0,1 1 0,0 0 0,0-1 0,0 1 0,0-1 0,0 1 0,0-1 0,2 1 0,-1 0 0,7 3 0,1-1 0,14 4 0,-3-1 0,-10-4-1365,-9-2-5461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24575,'3'0'0,"-1"-1"0,1 1 0,-1-1 0,0 0 0,1 1 0,3-3 0,4-1 0,4-1 0,31-4 0,-36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4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24575,'2'0'0,"-1"-1"0,0 0 0,0 1 0,0-1 0,0 0 0,1 0 0,-1 1 0,1-3 0,1 1 0,1-2-170,0 1-1,-1-1 0,1 1 1,-1-1-1,0 0 0,0 0 1,5-9-1,-7 11-6655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2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24575,'1'-3'0,"-1"1"0,1-1 0,-1 0 0,3-4 0,-1-1 0,-1 2-116,0 0 0,0-1-1,-1 1 1,0-7 0,0 8-668,0 2-6042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5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78 24575,'0'-1'0,"0"-1"0,-1 1 0,1-1 0,0 1 0,-1-1 0,0-1 0,-3-6 0,3-4 146,1 9-284,-1 1 1,1-1 0,-1 0-1,1 0 1,-1 1 0,0-1-1,-1 1 1,1-1 0,-1 1-1,-2-5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7 24575,'0'0'0,"-1"-1"0,0 1 0,-1-1 0,-1 1 0,-1 0 0,-2 0 0,-1 0 0,1 0 0,-2 0 0,0 0 0,-1 0 0,-1-1 0,1 0 0,2 0 0,1 0 0,2 0-8191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31:46.8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24575,'0'1'0,"0"-1"0,-1 1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12 24575,'0'64'0,"-2"11"0,4-1 0,18 114 0,-8-74 0,-5-31 0,-5-56 0,-2 1 0,0-1 0,-2 0 0,-7 38 0,3-28 0,-1 52 0,6-15 0,3 84 0,-2-156 0,0 0 0,0 0 0,0-1 0,0 1 0,0 0 0,1 0 0,-1 0 0,1-1 0,0 1 0,-1 0 0,1-1 0,0 1 0,0 0 0,0-1 0,0 1 0,0-1 0,0 0 0,0 1 0,1-1 0,-1 0 0,0 1 0,1-1 0,2 1 0,1 0 0,-1-1 0,1 0 0,0 0 0,-1-1 0,1 1 0,0-1 0,9-1 0,96 2 0,67-3 0,-73-16 0,-103 18 0,0 0 0,0-1 0,0 1 0,0-1 0,0 1 0,0-1 0,0 1 0,-1-1 0,1 0 0,0 1 0,0-1 0,0 0 0,-1 0 0,1 1 0,0-1 0,-1 0 0,1 0 0,-1 0 0,1 0 0,-1 0 0,1 0 0,-1 0 0,0 0 0,1 0 0,-1 0 0,0 0 0,0-2 0,1-35 0,-2 27 0,4-258 0,-10-220 0,3 435 0,-13-108 0,16 152 0,-1-1 0,-1 1 0,0-1 0,0 1 0,-1 0 0,0 0 0,-1 1 0,-10-18 0,13 26 0,1-1 0,-1 1 0,0 0 0,0 0 0,1 0 0,-1 0 0,0 0 0,0 1 0,0-1 0,0 0 0,0 1 0,0-1 0,0 1 0,0 0 0,-3 0 0,-37 1 0,22 0 0,-324-1-1365,336 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6.7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84 24575,'0'27'0,"18"423"0,30 68 0,-39-423 0,5 124 0,-8-48 0,-3-121 0,6 34 0,-9-83 0,0 1 0,1-1 0,-1 0 0,1 0 0,-1 0 0,1 0 0,-1 0 0,1 0 0,0 0 0,-1-1 0,1 1 0,0 0 0,0 0 0,0 0 0,0-1 0,0 1 0,0 0 0,0-1 0,0 1 0,0-1 0,0 1 0,0-1 0,0 0 0,0 1 0,0-1 0,0 0 0,1 0 0,-1 0 0,0 0 0,0 0 0,2 0 0,43-2 0,-36 1 0,517-25 0,-516 25 0,0 1 0,0-2 0,0 0 0,0 0 0,-1-1 0,1 0 0,11-5 0,-20 7 0,-1-1 0,1 1 0,-1 0 0,1 0 0,-1 0 0,0-1 0,0 1 0,1-1 0,-1 1 0,0-1 0,0 1 0,-1-1 0,1 0 0,0 0 0,0 1 0,-1-1 0,1 0 0,-1 0 0,1-2 0,0-40 0,-1 26 0,12-214 0,2-106 0,-13 195 0,-10-261 0,7 384 0,-19-147 0,13 136 0,-12-33 0,1 7 0,18 54 0,-18-53 0,17 51 0,0 0 0,0 1 0,-1-1 0,0 1 0,1 0 0,-1 0 0,-1 0 0,1 0 0,-6-4 0,5 6 0,-1 0 0,0 0 0,1 1 0,-1 0 0,0 0 0,0 0 0,0 1 0,0 0 0,0 0 0,1 0 0,-1 0 0,-6 2 0,-8-1 0,-207 17 0,-25 0 0,238-19 0,-1 1 0,1 0 0,-1 1 0,0 0 0,1 1 0,0 1 0,0 0 0,-1 1 0,-18 7 0,28-8-227,-1-2-1,1 1 1,-1-1-1,0 1 1,-6 0-1,3-2-6598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53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20 216 24575,'0'975'0,"2"-948"0,0-1 0,8 32 0,3 31 0,-7 6 0,15 168 0,-20-257 0,0 0 0,1-1 0,-1 1 0,1-1 0,1 0 0,-1 1 0,1-1 0,0 0 0,5 6 0,36 42 0,-33-41 0,7 8 0,2 0 0,0-1 0,1 0 0,1-2 0,34 21 0,-46-33 0,0-1 0,1 0 0,0 0 0,0-1 0,0-1 0,0 0 0,17 1 0,83-2 0,-60-3 0,29 0 0,86-14 0,44-17 0,-76 13 0,-121 19 0,-1-1 0,1 0 0,-1-1 0,22-8 0,-30 9 0,0 0 0,0 0 0,0 0 0,0-1 0,-1 1 0,1-1 0,-1 0 0,0 0 0,0 0 0,0-1 0,0 1 0,0-1 0,-1 1 0,1-1 0,-1 0 0,0 0 0,1-5 0,4-12 0,-1 0 0,-1-1 0,-1 0 0,-1 0 0,1-25 0,-7-112 0,3 157 0,-31-304 0,15 174 0,-17-52 0,26 152 0,-44-141 0,25 93 0,9 28 0,-21-82 0,29 90 0,-6-29 0,-7-88 0,21 143 0,0 1 0,-2-1 0,0 0 0,-1 1 0,-1-1 0,-1 1 0,-11-24 0,16 39 0,-1-1 0,0 1 0,0 0 0,0 0 0,0 0 0,0 0 0,0 0 0,0 1 0,0-1 0,-1 1 0,1-1 0,-1 1 0,1 0 0,-1 0 0,0 0 0,1 0 0,-1 1 0,0-1 0,-3 0 0,-7 0 0,0 1 0,0 0 0,-13 2 0,-2-1 0,-53 0 0,-97 3 0,137-1 0,1 2 0,-55 13 0,25-1 0,-56 16 0,101-23 0,1 2 0,0 1 0,-23 16 0,-27 15 0,67-40 65,0 0-1,0 1 0,-8 8 1,-5 4-1688,15-13-5203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30/5/2023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6.png"/><Relationship Id="rId29" Type="http://schemas.openxmlformats.org/officeDocument/2006/relationships/customXml" Target="../ink/ink1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73.xml"/><Relationship Id="rId42" Type="http://schemas.openxmlformats.org/officeDocument/2006/relationships/image" Target="../media/image101.png"/><Relationship Id="rId47" Type="http://schemas.openxmlformats.org/officeDocument/2006/relationships/customXml" Target="../ink/ink186.xml"/><Relationship Id="rId63" Type="http://schemas.openxmlformats.org/officeDocument/2006/relationships/customXml" Target="../ink/ink194.xml"/><Relationship Id="rId68" Type="http://schemas.openxmlformats.org/officeDocument/2006/relationships/customXml" Target="../ink/ink197.xml"/><Relationship Id="rId7" Type="http://schemas.openxmlformats.org/officeDocument/2006/relationships/customXml" Target="../ink/ink166.xml"/><Relationship Id="rId71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89.png"/><Relationship Id="rId29" Type="http://schemas.openxmlformats.org/officeDocument/2006/relationships/customXml" Target="../ink/ink177.xml"/><Relationship Id="rId11" Type="http://schemas.openxmlformats.org/officeDocument/2006/relationships/customXml" Target="../ink/ink168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81.xml"/><Relationship Id="rId40" Type="http://schemas.openxmlformats.org/officeDocument/2006/relationships/image" Target="../media/image100.png"/><Relationship Id="rId45" Type="http://schemas.openxmlformats.org/officeDocument/2006/relationships/customXml" Target="../ink/ink185.xml"/><Relationship Id="rId53" Type="http://schemas.openxmlformats.org/officeDocument/2006/relationships/customXml" Target="../ink/ink189.xml"/><Relationship Id="rId58" Type="http://schemas.openxmlformats.org/officeDocument/2006/relationships/image" Target="../media/image108.png"/><Relationship Id="rId66" Type="http://schemas.openxmlformats.org/officeDocument/2006/relationships/customXml" Target="../ink/ink196.xml"/><Relationship Id="rId5" Type="http://schemas.openxmlformats.org/officeDocument/2006/relationships/customXml" Target="../ink/ink165.xml"/><Relationship Id="rId61" Type="http://schemas.openxmlformats.org/officeDocument/2006/relationships/customXml" Target="../ink/ink193.xml"/><Relationship Id="rId19" Type="http://schemas.openxmlformats.org/officeDocument/2006/relationships/customXml" Target="../ink/ink172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76.xml"/><Relationship Id="rId30" Type="http://schemas.openxmlformats.org/officeDocument/2006/relationships/image" Target="../media/image95.png"/><Relationship Id="rId35" Type="http://schemas.openxmlformats.org/officeDocument/2006/relationships/customXml" Target="../ink/ink180.xml"/><Relationship Id="rId43" Type="http://schemas.openxmlformats.org/officeDocument/2006/relationships/customXml" Target="../ink/ink184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188.xml"/><Relationship Id="rId72" Type="http://schemas.openxmlformats.org/officeDocument/2006/relationships/customXml" Target="../ink/ink199.xml"/><Relationship Id="rId3" Type="http://schemas.openxmlformats.org/officeDocument/2006/relationships/customXml" Target="../ink/ink164.xml"/><Relationship Id="rId12" Type="http://schemas.openxmlformats.org/officeDocument/2006/relationships/image" Target="../media/image87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192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83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19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187.xml"/><Relationship Id="rId57" Type="http://schemas.openxmlformats.org/officeDocument/2006/relationships/customXml" Target="../ink/ink191.xml"/><Relationship Id="rId10" Type="http://schemas.openxmlformats.org/officeDocument/2006/relationships/image" Target="../media/image86.png"/><Relationship Id="rId31" Type="http://schemas.openxmlformats.org/officeDocument/2006/relationships/customXml" Target="../ink/ink178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195.xml"/><Relationship Id="rId4" Type="http://schemas.openxmlformats.org/officeDocument/2006/relationships/image" Target="../media/image83.png"/><Relationship Id="rId9" Type="http://schemas.openxmlformats.org/officeDocument/2006/relationships/customXml" Target="../ink/ink167.xml"/><Relationship Id="rId13" Type="http://schemas.openxmlformats.org/officeDocument/2006/relationships/customXml" Target="../ink/ink169.xml"/><Relationship Id="rId18" Type="http://schemas.openxmlformats.org/officeDocument/2006/relationships/image" Target="../media/image90.png"/><Relationship Id="rId39" Type="http://schemas.openxmlformats.org/officeDocument/2006/relationships/customXml" Target="../ink/ink182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10.xml"/><Relationship Id="rId42" Type="http://schemas.openxmlformats.org/officeDocument/2006/relationships/image" Target="../media/image105.png"/><Relationship Id="rId47" Type="http://schemas.openxmlformats.org/officeDocument/2006/relationships/customXml" Target="../ink/ink223.xml"/><Relationship Id="rId63" Type="http://schemas.openxmlformats.org/officeDocument/2006/relationships/customXml" Target="../ink/ink232.xml"/><Relationship Id="rId68" Type="http://schemas.openxmlformats.org/officeDocument/2006/relationships/image" Target="../media/image121.png"/><Relationship Id="rId7" Type="http://schemas.openxmlformats.org/officeDocument/2006/relationships/customXml" Target="../ink/ink203.xml"/><Relationship Id="rId71" Type="http://schemas.openxmlformats.org/officeDocument/2006/relationships/customXml" Target="../ink/ink236.xml"/><Relationship Id="rId2" Type="http://schemas.openxmlformats.org/officeDocument/2006/relationships/image" Target="../media/image117.png"/><Relationship Id="rId16" Type="http://schemas.openxmlformats.org/officeDocument/2006/relationships/image" Target="../media/image57.png"/><Relationship Id="rId29" Type="http://schemas.openxmlformats.org/officeDocument/2006/relationships/customXml" Target="../ink/ink214.xml"/><Relationship Id="rId11" Type="http://schemas.openxmlformats.org/officeDocument/2006/relationships/customXml" Target="../ink/ink205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18.xml"/><Relationship Id="rId40" Type="http://schemas.openxmlformats.org/officeDocument/2006/relationships/image" Target="../media/image104.png"/><Relationship Id="rId45" Type="http://schemas.openxmlformats.org/officeDocument/2006/relationships/customXml" Target="../ink/ink222.xml"/><Relationship Id="rId53" Type="http://schemas.openxmlformats.org/officeDocument/2006/relationships/customXml" Target="../ink/ink226.xml"/><Relationship Id="rId58" Type="http://schemas.openxmlformats.org/officeDocument/2006/relationships/customXml" Target="../ink/ink229.xml"/><Relationship Id="rId66" Type="http://schemas.openxmlformats.org/officeDocument/2006/relationships/image" Target="../media/image119.png"/><Relationship Id="rId5" Type="http://schemas.openxmlformats.org/officeDocument/2006/relationships/customXml" Target="../ink/ink202.xml"/><Relationship Id="rId61" Type="http://schemas.openxmlformats.org/officeDocument/2006/relationships/image" Target="../media/image114.png"/><Relationship Id="rId19" Type="http://schemas.openxmlformats.org/officeDocument/2006/relationships/customXml" Target="../ink/ink209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13.xml"/><Relationship Id="rId30" Type="http://schemas.openxmlformats.org/officeDocument/2006/relationships/image" Target="../media/image98.png"/><Relationship Id="rId35" Type="http://schemas.openxmlformats.org/officeDocument/2006/relationships/customXml" Target="../ink/ink217.xml"/><Relationship Id="rId43" Type="http://schemas.openxmlformats.org/officeDocument/2006/relationships/customXml" Target="../ink/ink221.xml"/><Relationship Id="rId48" Type="http://schemas.openxmlformats.org/officeDocument/2006/relationships/image" Target="../media/image108.png"/><Relationship Id="rId56" Type="http://schemas.openxmlformats.org/officeDocument/2006/relationships/customXml" Target="../ink/ink228.xml"/><Relationship Id="rId64" Type="http://schemas.openxmlformats.org/officeDocument/2006/relationships/image" Target="../media/image118.png"/><Relationship Id="rId69" Type="http://schemas.openxmlformats.org/officeDocument/2006/relationships/customXml" Target="../ink/ink235.xml"/><Relationship Id="rId8" Type="http://schemas.openxmlformats.org/officeDocument/2006/relationships/image" Target="../media/image86.png"/><Relationship Id="rId51" Type="http://schemas.openxmlformats.org/officeDocument/2006/relationships/customXml" Target="../ink/ink225.xml"/><Relationship Id="rId72" Type="http://schemas.openxmlformats.org/officeDocument/2006/relationships/image" Target="../media/image123.png"/><Relationship Id="rId3" Type="http://schemas.openxmlformats.org/officeDocument/2006/relationships/customXml" Target="../ink/ink201.xml"/><Relationship Id="rId12" Type="http://schemas.openxmlformats.org/officeDocument/2006/relationships/image" Target="../media/image88.png"/><Relationship Id="rId17" Type="http://schemas.openxmlformats.org/officeDocument/2006/relationships/customXml" Target="../ink/ink208.xml"/><Relationship Id="rId25" Type="http://schemas.openxmlformats.org/officeDocument/2006/relationships/customXml" Target="../ink/ink212.xml"/><Relationship Id="rId33" Type="http://schemas.openxmlformats.org/officeDocument/2006/relationships/customXml" Target="../ink/ink216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34.xml"/><Relationship Id="rId20" Type="http://schemas.openxmlformats.org/officeDocument/2006/relationships/image" Target="../media/image93.png"/><Relationship Id="rId41" Type="http://schemas.openxmlformats.org/officeDocument/2006/relationships/customXml" Target="../ink/ink220.xml"/><Relationship Id="rId54" Type="http://schemas.openxmlformats.org/officeDocument/2006/relationships/image" Target="../media/image111.png"/><Relationship Id="rId62" Type="http://schemas.openxmlformats.org/officeDocument/2006/relationships/customXml" Target="../ink/ink231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07.xml"/><Relationship Id="rId23" Type="http://schemas.openxmlformats.org/officeDocument/2006/relationships/customXml" Target="../ink/ink211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24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15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30.xml"/><Relationship Id="rId65" Type="http://schemas.openxmlformats.org/officeDocument/2006/relationships/customXml" Target="../ink/ink233.xml"/><Relationship Id="rId4" Type="http://schemas.openxmlformats.org/officeDocument/2006/relationships/image" Target="../media/image84.png"/><Relationship Id="rId9" Type="http://schemas.openxmlformats.org/officeDocument/2006/relationships/customXml" Target="../ink/ink204.xml"/><Relationship Id="rId13" Type="http://schemas.openxmlformats.org/officeDocument/2006/relationships/customXml" Target="../ink/ink206.xml"/><Relationship Id="rId18" Type="http://schemas.openxmlformats.org/officeDocument/2006/relationships/image" Target="../media/image92.png"/><Relationship Id="rId39" Type="http://schemas.openxmlformats.org/officeDocument/2006/relationships/customXml" Target="../ink/ink219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2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9" Type="http://schemas.openxmlformats.org/officeDocument/2006/relationships/customXml" Target="../ink/ink255.xml"/><Relationship Id="rId21" Type="http://schemas.openxmlformats.org/officeDocument/2006/relationships/customXml" Target="../ink/ink246.xml"/><Relationship Id="rId34" Type="http://schemas.openxmlformats.org/officeDocument/2006/relationships/image" Target="../media/image142.png"/><Relationship Id="rId42" Type="http://schemas.openxmlformats.org/officeDocument/2006/relationships/image" Target="../media/image146.png"/><Relationship Id="rId47" Type="http://schemas.openxmlformats.org/officeDocument/2006/relationships/customXml" Target="../ink/ink259.xml"/><Relationship Id="rId50" Type="http://schemas.openxmlformats.org/officeDocument/2006/relationships/image" Target="../media/image150.png"/><Relationship Id="rId55" Type="http://schemas.openxmlformats.org/officeDocument/2006/relationships/customXml" Target="../ink/ink263.xml"/><Relationship Id="rId7" Type="http://schemas.openxmlformats.org/officeDocument/2006/relationships/customXml" Target="../ink/ink239.xml"/><Relationship Id="rId2" Type="http://schemas.openxmlformats.org/officeDocument/2006/relationships/image" Target="../media/image125.png"/><Relationship Id="rId16" Type="http://schemas.openxmlformats.org/officeDocument/2006/relationships/image" Target="../media/image133.png"/><Relationship Id="rId29" Type="http://schemas.openxmlformats.org/officeDocument/2006/relationships/customXml" Target="../ink/ink250.xml"/><Relationship Id="rId11" Type="http://schemas.openxmlformats.org/officeDocument/2006/relationships/customXml" Target="../ink/ink241.xml"/><Relationship Id="rId24" Type="http://schemas.openxmlformats.org/officeDocument/2006/relationships/image" Target="../media/image137.png"/><Relationship Id="rId32" Type="http://schemas.openxmlformats.org/officeDocument/2006/relationships/image" Target="../media/image141.png"/><Relationship Id="rId37" Type="http://schemas.openxmlformats.org/officeDocument/2006/relationships/customXml" Target="../ink/ink254.xml"/><Relationship Id="rId40" Type="http://schemas.openxmlformats.org/officeDocument/2006/relationships/image" Target="../media/image145.png"/><Relationship Id="rId45" Type="http://schemas.openxmlformats.org/officeDocument/2006/relationships/customXml" Target="../ink/ink258.xml"/><Relationship Id="rId53" Type="http://schemas.openxmlformats.org/officeDocument/2006/relationships/customXml" Target="../ink/ink262.xml"/><Relationship Id="rId58" Type="http://schemas.openxmlformats.org/officeDocument/2006/relationships/image" Target="../media/image154.png"/><Relationship Id="rId5" Type="http://schemas.openxmlformats.org/officeDocument/2006/relationships/customXml" Target="../ink/ink238.xml"/><Relationship Id="rId61" Type="http://schemas.openxmlformats.org/officeDocument/2006/relationships/customXml" Target="../ink/ink266.xml"/><Relationship Id="rId19" Type="http://schemas.openxmlformats.org/officeDocument/2006/relationships/customXml" Target="../ink/ink245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249.xml"/><Relationship Id="rId30" Type="http://schemas.openxmlformats.org/officeDocument/2006/relationships/image" Target="../media/image140.png"/><Relationship Id="rId35" Type="http://schemas.openxmlformats.org/officeDocument/2006/relationships/customXml" Target="../ink/ink253.xml"/><Relationship Id="rId43" Type="http://schemas.openxmlformats.org/officeDocument/2006/relationships/customXml" Target="../ink/ink257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28.png"/><Relationship Id="rId51" Type="http://schemas.openxmlformats.org/officeDocument/2006/relationships/customXml" Target="../ink/ink261.xml"/><Relationship Id="rId3" Type="http://schemas.openxmlformats.org/officeDocument/2006/relationships/customXml" Target="../ink/ink237.xml"/><Relationship Id="rId12" Type="http://schemas.openxmlformats.org/officeDocument/2006/relationships/image" Target="../media/image131.png"/><Relationship Id="rId17" Type="http://schemas.openxmlformats.org/officeDocument/2006/relationships/customXml" Target="../ink/ink244.xml"/><Relationship Id="rId25" Type="http://schemas.openxmlformats.org/officeDocument/2006/relationships/customXml" Target="../ink/ink248.xml"/><Relationship Id="rId33" Type="http://schemas.openxmlformats.org/officeDocument/2006/relationships/customXml" Target="../ink/ink252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265.xml"/><Relationship Id="rId20" Type="http://schemas.openxmlformats.org/officeDocument/2006/relationships/image" Target="../media/image135.png"/><Relationship Id="rId41" Type="http://schemas.openxmlformats.org/officeDocument/2006/relationships/customXml" Target="../ink/ink256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customXml" Target="../ink/ink243.xml"/><Relationship Id="rId23" Type="http://schemas.openxmlformats.org/officeDocument/2006/relationships/customXml" Target="../ink/ink247.xml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260.xml"/><Relationship Id="rId57" Type="http://schemas.openxmlformats.org/officeDocument/2006/relationships/customXml" Target="../ink/ink264.xml"/><Relationship Id="rId10" Type="http://schemas.openxmlformats.org/officeDocument/2006/relationships/image" Target="../media/image129.png"/><Relationship Id="rId31" Type="http://schemas.openxmlformats.org/officeDocument/2006/relationships/customXml" Target="../ink/ink251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4" Type="http://schemas.openxmlformats.org/officeDocument/2006/relationships/image" Target="../media/image126.png"/><Relationship Id="rId9" Type="http://schemas.openxmlformats.org/officeDocument/2006/relationships/customXml" Target="../ink/ink2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277.xml"/><Relationship Id="rId34" Type="http://schemas.openxmlformats.org/officeDocument/2006/relationships/image" Target="../media/image175.png"/><Relationship Id="rId42" Type="http://schemas.openxmlformats.org/officeDocument/2006/relationships/image" Target="../media/image179.png"/><Relationship Id="rId47" Type="http://schemas.openxmlformats.org/officeDocument/2006/relationships/customXml" Target="../ink/ink290.xml"/><Relationship Id="rId50" Type="http://schemas.openxmlformats.org/officeDocument/2006/relationships/image" Target="../media/image183.png"/><Relationship Id="rId55" Type="http://schemas.openxmlformats.org/officeDocument/2006/relationships/customXml" Target="../ink/ink294.xml"/><Relationship Id="rId63" Type="http://schemas.openxmlformats.org/officeDocument/2006/relationships/customXml" Target="../ink/ink298.xml"/><Relationship Id="rId7" Type="http://schemas.openxmlformats.org/officeDocument/2006/relationships/customXml" Target="../ink/ink270.xml"/><Relationship Id="rId2" Type="http://schemas.openxmlformats.org/officeDocument/2006/relationships/image" Target="../media/image159.png"/><Relationship Id="rId16" Type="http://schemas.openxmlformats.org/officeDocument/2006/relationships/image" Target="../media/image166.png"/><Relationship Id="rId29" Type="http://schemas.openxmlformats.org/officeDocument/2006/relationships/customXml" Target="../ink/ink281.xml"/><Relationship Id="rId11" Type="http://schemas.openxmlformats.org/officeDocument/2006/relationships/customXml" Target="../ink/ink272.xml"/><Relationship Id="rId24" Type="http://schemas.openxmlformats.org/officeDocument/2006/relationships/image" Target="../media/image170.png"/><Relationship Id="rId32" Type="http://schemas.openxmlformats.org/officeDocument/2006/relationships/image" Target="../media/image174.png"/><Relationship Id="rId37" Type="http://schemas.openxmlformats.org/officeDocument/2006/relationships/customXml" Target="../ink/ink285.xml"/><Relationship Id="rId40" Type="http://schemas.openxmlformats.org/officeDocument/2006/relationships/image" Target="../media/image178.png"/><Relationship Id="rId45" Type="http://schemas.openxmlformats.org/officeDocument/2006/relationships/customXml" Target="../ink/ink289.xml"/><Relationship Id="rId53" Type="http://schemas.openxmlformats.org/officeDocument/2006/relationships/customXml" Target="../ink/ink293.xml"/><Relationship Id="rId58" Type="http://schemas.openxmlformats.org/officeDocument/2006/relationships/image" Target="../media/image187.png"/><Relationship Id="rId66" Type="http://schemas.openxmlformats.org/officeDocument/2006/relationships/image" Target="../media/image191.png"/><Relationship Id="rId5" Type="http://schemas.openxmlformats.org/officeDocument/2006/relationships/customXml" Target="../ink/ink269.xml"/><Relationship Id="rId61" Type="http://schemas.openxmlformats.org/officeDocument/2006/relationships/customXml" Target="../ink/ink297.xml"/><Relationship Id="rId19" Type="http://schemas.openxmlformats.org/officeDocument/2006/relationships/customXml" Target="../ink/ink276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280.xml"/><Relationship Id="rId30" Type="http://schemas.openxmlformats.org/officeDocument/2006/relationships/image" Target="../media/image173.png"/><Relationship Id="rId35" Type="http://schemas.openxmlformats.org/officeDocument/2006/relationships/customXml" Target="../ink/ink284.xml"/><Relationship Id="rId43" Type="http://schemas.openxmlformats.org/officeDocument/2006/relationships/customXml" Target="../ink/ink288.xml"/><Relationship Id="rId48" Type="http://schemas.openxmlformats.org/officeDocument/2006/relationships/image" Target="../media/image182.png"/><Relationship Id="rId56" Type="http://schemas.openxmlformats.org/officeDocument/2006/relationships/image" Target="../media/image186.png"/><Relationship Id="rId64" Type="http://schemas.openxmlformats.org/officeDocument/2006/relationships/image" Target="../media/image190.png"/><Relationship Id="rId8" Type="http://schemas.openxmlformats.org/officeDocument/2006/relationships/image" Target="../media/image162.png"/><Relationship Id="rId51" Type="http://schemas.openxmlformats.org/officeDocument/2006/relationships/customXml" Target="../ink/ink292.xml"/><Relationship Id="rId3" Type="http://schemas.openxmlformats.org/officeDocument/2006/relationships/customXml" Target="../ink/ink268.xml"/><Relationship Id="rId12" Type="http://schemas.openxmlformats.org/officeDocument/2006/relationships/image" Target="../media/image164.png"/><Relationship Id="rId17" Type="http://schemas.openxmlformats.org/officeDocument/2006/relationships/customXml" Target="../ink/ink275.xml"/><Relationship Id="rId25" Type="http://schemas.openxmlformats.org/officeDocument/2006/relationships/customXml" Target="../ink/ink279.xml"/><Relationship Id="rId33" Type="http://schemas.openxmlformats.org/officeDocument/2006/relationships/customXml" Target="../ink/ink283.xml"/><Relationship Id="rId38" Type="http://schemas.openxmlformats.org/officeDocument/2006/relationships/image" Target="../media/image177.png"/><Relationship Id="rId46" Type="http://schemas.openxmlformats.org/officeDocument/2006/relationships/image" Target="../media/image181.png"/><Relationship Id="rId59" Type="http://schemas.openxmlformats.org/officeDocument/2006/relationships/customXml" Target="../ink/ink296.xml"/><Relationship Id="rId20" Type="http://schemas.openxmlformats.org/officeDocument/2006/relationships/image" Target="../media/image168.png"/><Relationship Id="rId41" Type="http://schemas.openxmlformats.org/officeDocument/2006/relationships/customXml" Target="../ink/ink287.xml"/><Relationship Id="rId54" Type="http://schemas.openxmlformats.org/officeDocument/2006/relationships/image" Target="../media/image185.png"/><Relationship Id="rId6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5" Type="http://schemas.openxmlformats.org/officeDocument/2006/relationships/customXml" Target="../ink/ink274.xml"/><Relationship Id="rId23" Type="http://schemas.openxmlformats.org/officeDocument/2006/relationships/customXml" Target="../ink/ink278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customXml" Target="../ink/ink291.xml"/><Relationship Id="rId57" Type="http://schemas.openxmlformats.org/officeDocument/2006/relationships/customXml" Target="../ink/ink295.xml"/><Relationship Id="rId10" Type="http://schemas.openxmlformats.org/officeDocument/2006/relationships/image" Target="../media/image163.png"/><Relationship Id="rId31" Type="http://schemas.openxmlformats.org/officeDocument/2006/relationships/customXml" Target="../ink/ink282.xml"/><Relationship Id="rId44" Type="http://schemas.openxmlformats.org/officeDocument/2006/relationships/image" Target="../media/image180.png"/><Relationship Id="rId52" Type="http://schemas.openxmlformats.org/officeDocument/2006/relationships/image" Target="../media/image184.png"/><Relationship Id="rId60" Type="http://schemas.openxmlformats.org/officeDocument/2006/relationships/image" Target="../media/image188.png"/><Relationship Id="rId65" Type="http://schemas.openxmlformats.org/officeDocument/2006/relationships/customXml" Target="../ink/ink299.xml"/><Relationship Id="rId4" Type="http://schemas.openxmlformats.org/officeDocument/2006/relationships/image" Target="../media/image160.png"/><Relationship Id="rId9" Type="http://schemas.openxmlformats.org/officeDocument/2006/relationships/customXml" Target="../ink/ink271.xml"/><Relationship Id="rId13" Type="http://schemas.openxmlformats.org/officeDocument/2006/relationships/customXml" Target="../ink/ink273.xml"/><Relationship Id="rId18" Type="http://schemas.openxmlformats.org/officeDocument/2006/relationships/image" Target="../media/image167.png"/><Relationship Id="rId39" Type="http://schemas.openxmlformats.org/officeDocument/2006/relationships/customXml" Target="../ink/ink2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30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6.xml"/><Relationship Id="rId18" Type="http://schemas.openxmlformats.org/officeDocument/2006/relationships/image" Target="../media/image202.png"/><Relationship Id="rId26" Type="http://schemas.openxmlformats.org/officeDocument/2006/relationships/image" Target="../media/image206.png"/><Relationship Id="rId39" Type="http://schemas.openxmlformats.org/officeDocument/2006/relationships/customXml" Target="../ink/ink319.xml"/><Relationship Id="rId21" Type="http://schemas.openxmlformats.org/officeDocument/2006/relationships/customXml" Target="../ink/ink310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323.xml"/><Relationship Id="rId7" Type="http://schemas.openxmlformats.org/officeDocument/2006/relationships/customXml" Target="../ink/ink303.xml"/><Relationship Id="rId2" Type="http://schemas.openxmlformats.org/officeDocument/2006/relationships/image" Target="../media/image193.png"/><Relationship Id="rId16" Type="http://schemas.openxmlformats.org/officeDocument/2006/relationships/image" Target="../media/image201.png"/><Relationship Id="rId29" Type="http://schemas.openxmlformats.org/officeDocument/2006/relationships/customXml" Target="../ink/ink3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customXml" Target="../ink/ink305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318.xml"/><Relationship Id="rId40" Type="http://schemas.openxmlformats.org/officeDocument/2006/relationships/image" Target="../media/image213.png"/><Relationship Id="rId45" Type="http://schemas.openxmlformats.org/officeDocument/2006/relationships/customXml" Target="../ink/ink322.xml"/><Relationship Id="rId5" Type="http://schemas.openxmlformats.org/officeDocument/2006/relationships/customXml" Target="../ink/ink302.xml"/><Relationship Id="rId15" Type="http://schemas.openxmlformats.org/officeDocument/2006/relationships/customXml" Target="../ink/ink307.xml"/><Relationship Id="rId23" Type="http://schemas.openxmlformats.org/officeDocument/2006/relationships/customXml" Target="../ink/ink311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10" Type="http://schemas.openxmlformats.org/officeDocument/2006/relationships/image" Target="../media/image197.png"/><Relationship Id="rId19" Type="http://schemas.openxmlformats.org/officeDocument/2006/relationships/customXml" Target="../ink/ink309.xml"/><Relationship Id="rId31" Type="http://schemas.openxmlformats.org/officeDocument/2006/relationships/customXml" Target="../ink/ink315.xml"/><Relationship Id="rId44" Type="http://schemas.openxmlformats.org/officeDocument/2006/relationships/image" Target="../media/image215.png"/><Relationship Id="rId4" Type="http://schemas.openxmlformats.org/officeDocument/2006/relationships/image" Target="../media/image194.png"/><Relationship Id="rId9" Type="http://schemas.openxmlformats.org/officeDocument/2006/relationships/customXml" Target="../ink/ink304.xml"/><Relationship Id="rId14" Type="http://schemas.openxmlformats.org/officeDocument/2006/relationships/image" Target="../media/image199.png"/><Relationship Id="rId22" Type="http://schemas.openxmlformats.org/officeDocument/2006/relationships/image" Target="../media/image204.png"/><Relationship Id="rId27" Type="http://schemas.openxmlformats.org/officeDocument/2006/relationships/customXml" Target="../ink/ink313.xml"/><Relationship Id="rId30" Type="http://schemas.openxmlformats.org/officeDocument/2006/relationships/image" Target="../media/image208.png"/><Relationship Id="rId35" Type="http://schemas.openxmlformats.org/officeDocument/2006/relationships/customXml" Target="../ink/ink317.xml"/><Relationship Id="rId43" Type="http://schemas.openxmlformats.org/officeDocument/2006/relationships/customXml" Target="../ink/ink321.xml"/><Relationship Id="rId48" Type="http://schemas.openxmlformats.org/officeDocument/2006/relationships/image" Target="../media/image217.png"/><Relationship Id="rId8" Type="http://schemas.openxmlformats.org/officeDocument/2006/relationships/image" Target="../media/image196.png"/><Relationship Id="rId3" Type="http://schemas.openxmlformats.org/officeDocument/2006/relationships/customXml" Target="../ink/ink301.xml"/><Relationship Id="rId12" Type="http://schemas.openxmlformats.org/officeDocument/2006/relationships/image" Target="../media/image198.png"/><Relationship Id="rId17" Type="http://schemas.openxmlformats.org/officeDocument/2006/relationships/customXml" Target="../ink/ink308.xml"/><Relationship Id="rId25" Type="http://schemas.openxmlformats.org/officeDocument/2006/relationships/customXml" Target="../ink/ink312.xml"/><Relationship Id="rId33" Type="http://schemas.openxmlformats.org/officeDocument/2006/relationships/customXml" Target="../ink/ink316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20" Type="http://schemas.openxmlformats.org/officeDocument/2006/relationships/image" Target="../media/image203.png"/><Relationship Id="rId41" Type="http://schemas.openxmlformats.org/officeDocument/2006/relationships/customXml" Target="../ink/ink3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1.xml"/><Relationship Id="rId18" Type="http://schemas.openxmlformats.org/officeDocument/2006/relationships/image" Target="../media/image203.png"/><Relationship Id="rId26" Type="http://schemas.openxmlformats.org/officeDocument/2006/relationships/image" Target="../media/image208.png"/><Relationship Id="rId39" Type="http://schemas.openxmlformats.org/officeDocument/2006/relationships/customXml" Target="../ink/ink344.xml"/><Relationship Id="rId21" Type="http://schemas.openxmlformats.org/officeDocument/2006/relationships/customXml" Target="../ink/ink335.xml"/><Relationship Id="rId34" Type="http://schemas.openxmlformats.org/officeDocument/2006/relationships/image" Target="../media/image212.png"/><Relationship Id="rId42" Type="http://schemas.openxmlformats.org/officeDocument/2006/relationships/image" Target="../media/image2200.png"/><Relationship Id="rId7" Type="http://schemas.openxmlformats.org/officeDocument/2006/relationships/customXml" Target="../ink/ink328.xml"/><Relationship Id="rId2" Type="http://schemas.openxmlformats.org/officeDocument/2006/relationships/image" Target="../media/image220.png"/><Relationship Id="rId16" Type="http://schemas.openxmlformats.org/officeDocument/2006/relationships/image" Target="../media/image202.png"/><Relationship Id="rId29" Type="http://schemas.openxmlformats.org/officeDocument/2006/relationships/customXml" Target="../ink/ink3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customXml" Target="../ink/ink330.xml"/><Relationship Id="rId24" Type="http://schemas.openxmlformats.org/officeDocument/2006/relationships/image" Target="../media/image207.png"/><Relationship Id="rId32" Type="http://schemas.openxmlformats.org/officeDocument/2006/relationships/image" Target="../media/image211.png"/><Relationship Id="rId37" Type="http://schemas.openxmlformats.org/officeDocument/2006/relationships/customXml" Target="../ink/ink343.xml"/><Relationship Id="rId40" Type="http://schemas.openxmlformats.org/officeDocument/2006/relationships/image" Target="../media/image215.png"/><Relationship Id="rId45" Type="http://schemas.openxmlformats.org/officeDocument/2006/relationships/customXml" Target="../ink/ink347.xml"/><Relationship Id="rId5" Type="http://schemas.openxmlformats.org/officeDocument/2006/relationships/customXml" Target="../ink/ink327.xml"/><Relationship Id="rId15" Type="http://schemas.openxmlformats.org/officeDocument/2006/relationships/customXml" Target="../ink/ink332.xml"/><Relationship Id="rId23" Type="http://schemas.openxmlformats.org/officeDocument/2006/relationships/customXml" Target="../ink/ink336.xml"/><Relationship Id="rId28" Type="http://schemas.openxmlformats.org/officeDocument/2006/relationships/image" Target="../media/image209.png"/><Relationship Id="rId36" Type="http://schemas.openxmlformats.org/officeDocument/2006/relationships/image" Target="../media/image213.png"/><Relationship Id="rId10" Type="http://schemas.openxmlformats.org/officeDocument/2006/relationships/image" Target="../media/image198.png"/><Relationship Id="rId19" Type="http://schemas.openxmlformats.org/officeDocument/2006/relationships/customXml" Target="../ink/ink334.xml"/><Relationship Id="rId31" Type="http://schemas.openxmlformats.org/officeDocument/2006/relationships/customXml" Target="../ink/ink340.xml"/><Relationship Id="rId44" Type="http://schemas.openxmlformats.org/officeDocument/2006/relationships/image" Target="../media/image221.png"/><Relationship Id="rId4" Type="http://schemas.openxmlformats.org/officeDocument/2006/relationships/image" Target="../media/image195.png"/><Relationship Id="rId9" Type="http://schemas.openxmlformats.org/officeDocument/2006/relationships/customXml" Target="../ink/ink329.xml"/><Relationship Id="rId14" Type="http://schemas.openxmlformats.org/officeDocument/2006/relationships/image" Target="../media/image201.png"/><Relationship Id="rId22" Type="http://schemas.openxmlformats.org/officeDocument/2006/relationships/image" Target="../media/image206.png"/><Relationship Id="rId27" Type="http://schemas.openxmlformats.org/officeDocument/2006/relationships/customXml" Target="../ink/ink338.xml"/><Relationship Id="rId30" Type="http://schemas.openxmlformats.org/officeDocument/2006/relationships/image" Target="../media/image210.png"/><Relationship Id="rId35" Type="http://schemas.openxmlformats.org/officeDocument/2006/relationships/customXml" Target="../ink/ink342.xml"/><Relationship Id="rId43" Type="http://schemas.openxmlformats.org/officeDocument/2006/relationships/customXml" Target="../ink/ink346.xml"/><Relationship Id="rId8" Type="http://schemas.openxmlformats.org/officeDocument/2006/relationships/image" Target="../media/image197.png"/><Relationship Id="rId3" Type="http://schemas.openxmlformats.org/officeDocument/2006/relationships/customXml" Target="../ink/ink326.xml"/><Relationship Id="rId12" Type="http://schemas.openxmlformats.org/officeDocument/2006/relationships/image" Target="../media/image199.png"/><Relationship Id="rId17" Type="http://schemas.openxmlformats.org/officeDocument/2006/relationships/customXml" Target="../ink/ink333.xml"/><Relationship Id="rId25" Type="http://schemas.openxmlformats.org/officeDocument/2006/relationships/customXml" Target="../ink/ink337.xml"/><Relationship Id="rId33" Type="http://schemas.openxmlformats.org/officeDocument/2006/relationships/customXml" Target="../ink/ink341.xml"/><Relationship Id="rId38" Type="http://schemas.openxmlformats.org/officeDocument/2006/relationships/image" Target="../media/image214.png"/><Relationship Id="rId46" Type="http://schemas.openxmlformats.org/officeDocument/2006/relationships/image" Target="../media/image222.png"/><Relationship Id="rId20" Type="http://schemas.openxmlformats.org/officeDocument/2006/relationships/image" Target="../media/image204.png"/><Relationship Id="rId41" Type="http://schemas.openxmlformats.org/officeDocument/2006/relationships/customXml" Target="../ink/ink3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4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34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3.png"/><Relationship Id="rId29" Type="http://schemas.openxmlformats.org/officeDocument/2006/relationships/customXml" Target="../ink/ink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068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4955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3635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13CDF-AA00-0DE1-C24F-9DE889ACBF42}"/>
              </a:ext>
            </a:extLst>
          </p:cNvPr>
          <p:cNvGrpSpPr/>
          <p:nvPr/>
        </p:nvGrpSpPr>
        <p:grpSpPr>
          <a:xfrm>
            <a:off x="1164063" y="1705800"/>
            <a:ext cx="25920" cy="77760"/>
            <a:chOff x="1164063" y="1705800"/>
            <a:chExt cx="2592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14:cNvPr>
                <p14:cNvContentPartPr/>
                <p14:nvPr/>
              </p14:nvContentPartPr>
              <p14:xfrm>
                <a:off x="1170543" y="1705800"/>
                <a:ext cx="1944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6223" y="1701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14:cNvPr>
                <p14:cNvContentPartPr/>
                <p14:nvPr/>
              </p14:nvContentPartPr>
              <p14:xfrm>
                <a:off x="1164063" y="1743960"/>
                <a:ext cx="25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9743" y="1739640"/>
                  <a:ext cx="11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14:cNvPr>
              <p14:cNvContentPartPr/>
              <p14:nvPr/>
            </p14:nvContentPartPr>
            <p14:xfrm>
              <a:off x="1164063" y="1803360"/>
              <a:ext cx="11520" cy="5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743" y="1799040"/>
                <a:ext cx="20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14:cNvPr>
              <p14:cNvContentPartPr/>
              <p14:nvPr/>
            </p14:nvContentPartPr>
            <p14:xfrm>
              <a:off x="1197903" y="1879320"/>
              <a:ext cx="8748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583" y="1875000"/>
                <a:ext cx="96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14:cNvPr>
              <p14:cNvContentPartPr/>
              <p14:nvPr/>
            </p14:nvContentPartPr>
            <p14:xfrm>
              <a:off x="1326783" y="1881840"/>
              <a:ext cx="50760" cy="21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463" y="1877520"/>
                <a:ext cx="5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14:cNvPr>
              <p14:cNvContentPartPr/>
              <p14:nvPr/>
            </p14:nvContentPartPr>
            <p14:xfrm>
              <a:off x="1388343" y="1805880"/>
              <a:ext cx="6840" cy="57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023" y="1801560"/>
                <a:ext cx="15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14:cNvPr>
              <p14:cNvContentPartPr/>
              <p14:nvPr/>
            </p14:nvContentPartPr>
            <p14:xfrm>
              <a:off x="1387263" y="1738560"/>
              <a:ext cx="7920" cy="3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2943" y="1734240"/>
                <a:ext cx="1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14:cNvPr>
              <p14:cNvContentPartPr/>
              <p14:nvPr/>
            </p14:nvContentPartPr>
            <p14:xfrm>
              <a:off x="1306623" y="1697160"/>
              <a:ext cx="5652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2303" y="1692840"/>
                <a:ext cx="65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359D5-49C6-D571-8BFF-F001CFBCD0BF}"/>
              </a:ext>
            </a:extLst>
          </p:cNvPr>
          <p:cNvGrpSpPr/>
          <p:nvPr/>
        </p:nvGrpSpPr>
        <p:grpSpPr>
          <a:xfrm>
            <a:off x="1228863" y="1680600"/>
            <a:ext cx="41400" cy="10800"/>
            <a:chOff x="1228863" y="1680600"/>
            <a:chExt cx="4140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14:cNvPr>
                <p14:cNvContentPartPr/>
                <p14:nvPr/>
              </p14:nvContentPartPr>
              <p14:xfrm>
                <a:off x="1228863" y="1680600"/>
                <a:ext cx="108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543" y="16762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14:cNvPr>
                <p14:cNvContentPartPr/>
                <p14:nvPr/>
              </p14:nvContentPartPr>
              <p14:xfrm>
                <a:off x="1248663" y="1686720"/>
                <a:ext cx="216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4343" y="1682400"/>
                  <a:ext cx="3024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14:cNvPr>
              <p14:cNvContentPartPr/>
              <p14:nvPr/>
            </p14:nvContentPartPr>
            <p14:xfrm>
              <a:off x="8276777" y="1611570"/>
              <a:ext cx="221760" cy="20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57" y="1607250"/>
                <a:ext cx="230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14:cNvPr>
              <p14:cNvContentPartPr/>
              <p14:nvPr/>
            </p14:nvContentPartPr>
            <p14:xfrm>
              <a:off x="8189825" y="1536245"/>
              <a:ext cx="435240" cy="334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5505" y="1531925"/>
                <a:ext cx="443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14:cNvPr>
              <p14:cNvContentPartPr/>
              <p14:nvPr/>
            </p14:nvContentPartPr>
            <p14:xfrm>
              <a:off x="7280915" y="1656450"/>
              <a:ext cx="171000" cy="18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6595" y="1652130"/>
                <a:ext cx="179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818CCC0-C0F6-2BBE-5606-0E0137E37668}"/>
              </a:ext>
            </a:extLst>
          </p:cNvPr>
          <p:cNvGrpSpPr/>
          <p:nvPr/>
        </p:nvGrpSpPr>
        <p:grpSpPr>
          <a:xfrm>
            <a:off x="4222643" y="1839180"/>
            <a:ext cx="181800" cy="84240"/>
            <a:chOff x="4222643" y="1839180"/>
            <a:chExt cx="1818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14:cNvPr>
                <p14:cNvContentPartPr/>
                <p14:nvPr/>
              </p14:nvContentPartPr>
              <p14:xfrm>
                <a:off x="4222643" y="1839180"/>
                <a:ext cx="5400" cy="2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3643" y="1830540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14:cNvPr>
                <p14:cNvContentPartPr/>
                <p14:nvPr/>
              </p14:nvContentPartPr>
              <p14:xfrm>
                <a:off x="4243523" y="1900740"/>
                <a:ext cx="2520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4883" y="1891740"/>
                  <a:ext cx="4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14:cNvPr>
                <p14:cNvContentPartPr/>
                <p14:nvPr/>
              </p14:nvContentPartPr>
              <p14:xfrm>
                <a:off x="4309403" y="1920180"/>
                <a:ext cx="48240" cy="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0403" y="1911180"/>
                  <a:ext cx="6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14:cNvPr>
                <p14:cNvContentPartPr/>
                <p14:nvPr/>
              </p14:nvContentPartPr>
              <p14:xfrm>
                <a:off x="4381403" y="1855380"/>
                <a:ext cx="2304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403" y="184638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474D9E-A7CE-28EC-27C6-DF9CAEFB1023}"/>
              </a:ext>
            </a:extLst>
          </p:cNvPr>
          <p:cNvGrpSpPr/>
          <p:nvPr/>
        </p:nvGrpSpPr>
        <p:grpSpPr>
          <a:xfrm>
            <a:off x="4233083" y="1748100"/>
            <a:ext cx="165600" cy="59760"/>
            <a:chOff x="4233083" y="1748100"/>
            <a:chExt cx="16560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14:cNvPr>
                <p14:cNvContentPartPr/>
                <p14:nvPr/>
              </p14:nvContentPartPr>
              <p14:xfrm>
                <a:off x="4255403" y="1761780"/>
                <a:ext cx="18360" cy="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6763" y="1752780"/>
                  <a:ext cx="3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14:cNvPr>
                <p14:cNvContentPartPr/>
                <p14:nvPr/>
              </p14:nvContentPartPr>
              <p14:xfrm>
                <a:off x="4233083" y="1777620"/>
                <a:ext cx="4680" cy="3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4083" y="1768980"/>
                  <a:ext cx="2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14:cNvPr>
                <p14:cNvContentPartPr/>
                <p14:nvPr/>
              </p14:nvContentPartPr>
              <p14:xfrm>
                <a:off x="4394003" y="1767180"/>
                <a:ext cx="4680" cy="3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85003" y="1758180"/>
                  <a:ext cx="2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14:cNvPr>
                <p14:cNvContentPartPr/>
                <p14:nvPr/>
              </p14:nvContentPartPr>
              <p14:xfrm>
                <a:off x="4315523" y="1748100"/>
                <a:ext cx="49320" cy="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6883" y="1739460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14:cNvPr>
              <p14:cNvContentPartPr/>
              <p14:nvPr/>
            </p14:nvContentPartPr>
            <p14:xfrm>
              <a:off x="4233685" y="1652238"/>
              <a:ext cx="37080" cy="1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24685" y="1643598"/>
                <a:ext cx="5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14:cNvPr>
              <p14:cNvContentPartPr/>
              <p14:nvPr/>
            </p14:nvContentPartPr>
            <p14:xfrm>
              <a:off x="4206685" y="1693638"/>
              <a:ext cx="360" cy="51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7685" y="1684998"/>
                <a:ext cx="18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14E593B-4906-1BE2-6306-C929D6082695}"/>
              </a:ext>
            </a:extLst>
          </p:cNvPr>
          <p:cNvGrpSpPr/>
          <p:nvPr/>
        </p:nvGrpSpPr>
        <p:grpSpPr>
          <a:xfrm>
            <a:off x="4196965" y="1781118"/>
            <a:ext cx="273960" cy="62280"/>
            <a:chOff x="4196965" y="1781118"/>
            <a:chExt cx="27396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14:cNvPr>
                <p14:cNvContentPartPr/>
                <p14:nvPr/>
              </p14:nvContentPartPr>
              <p14:xfrm>
                <a:off x="4196965" y="1781118"/>
                <a:ext cx="41400" cy="5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8325" y="1772118"/>
                  <a:ext cx="5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14:cNvPr>
                <p14:cNvContentPartPr/>
                <p14:nvPr/>
              </p14:nvContentPartPr>
              <p14:xfrm>
                <a:off x="4260685" y="1835118"/>
                <a:ext cx="52560" cy="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51685" y="182611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14:cNvPr>
                <p14:cNvContentPartPr/>
                <p14:nvPr/>
              </p14:nvContentPartPr>
              <p14:xfrm>
                <a:off x="4357525" y="1834398"/>
                <a:ext cx="5400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48525" y="1825398"/>
                  <a:ext cx="7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14:cNvPr>
                <p14:cNvContentPartPr/>
                <p14:nvPr/>
              </p14:nvContentPartPr>
              <p14:xfrm>
                <a:off x="4445005" y="1793358"/>
                <a:ext cx="25920" cy="2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6005" y="1784718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A407B1-07C8-29DC-ED87-53787D4E2B67}"/>
              </a:ext>
            </a:extLst>
          </p:cNvPr>
          <p:cNvGrpSpPr/>
          <p:nvPr/>
        </p:nvGrpSpPr>
        <p:grpSpPr>
          <a:xfrm>
            <a:off x="4327645" y="1667358"/>
            <a:ext cx="146160" cy="80640"/>
            <a:chOff x="4327645" y="1667358"/>
            <a:chExt cx="14616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14:cNvPr>
                <p14:cNvContentPartPr/>
                <p14:nvPr/>
              </p14:nvContentPartPr>
              <p14:xfrm>
                <a:off x="4456165" y="1694718"/>
                <a:ext cx="17640" cy="5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525" y="1685718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14:cNvPr>
                <p14:cNvContentPartPr/>
                <p14:nvPr/>
              </p14:nvContentPartPr>
              <p14:xfrm>
                <a:off x="4327645" y="1667358"/>
                <a:ext cx="10656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645" y="1658358"/>
                  <a:ext cx="124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14:cNvPr>
              <p14:cNvContentPartPr/>
              <p14:nvPr/>
            </p14:nvContentPartPr>
            <p14:xfrm>
              <a:off x="8152880" y="1447640"/>
              <a:ext cx="577080" cy="56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48560" y="1443320"/>
                <a:ext cx="585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161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23.640162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7.605711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-0.779589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183.781045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0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57E419BF-CA04-68C0-0D78-F4FEE7D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06DA2-97CE-E59F-E0CD-FDCE8BE86111}"/>
              </a:ext>
            </a:extLst>
          </p:cNvPr>
          <p:cNvGrpSpPr/>
          <p:nvPr/>
        </p:nvGrpSpPr>
        <p:grpSpPr>
          <a:xfrm>
            <a:off x="1142625" y="1701650"/>
            <a:ext cx="228600" cy="216360"/>
            <a:chOff x="1142625" y="1701650"/>
            <a:chExt cx="2286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14:cNvPr>
                <p14:cNvContentPartPr/>
                <p14:nvPr/>
              </p14:nvContentPartPr>
              <p14:xfrm>
                <a:off x="1180785" y="1701650"/>
                <a:ext cx="637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6465" y="1697330"/>
                  <a:ext cx="7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14:cNvPr>
                <p14:cNvContentPartPr/>
                <p14:nvPr/>
              </p14:nvContentPartPr>
              <p14:xfrm>
                <a:off x="1282665" y="1701650"/>
                <a:ext cx="4752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8345" y="169733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14:cNvPr>
                <p14:cNvContentPartPr/>
                <p14:nvPr/>
              </p14:nvContentPartPr>
              <p14:xfrm>
                <a:off x="1333425" y="1714250"/>
                <a:ext cx="22320" cy="6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9105" y="1709930"/>
                  <a:ext cx="3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14:cNvPr>
                <p14:cNvContentPartPr/>
                <p14:nvPr/>
              </p14:nvContentPartPr>
              <p14:xfrm>
                <a:off x="1358625" y="1841330"/>
                <a:ext cx="12600" cy="5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4305" y="1837010"/>
                  <a:ext cx="2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14:cNvPr>
                <p14:cNvContentPartPr/>
                <p14:nvPr/>
              </p14:nvContentPartPr>
              <p14:xfrm>
                <a:off x="1275465" y="1911890"/>
                <a:ext cx="7380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1145" y="1907570"/>
                  <a:ext cx="82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14:cNvPr>
                <p14:cNvContentPartPr/>
                <p14:nvPr/>
              </p14:nvContentPartPr>
              <p14:xfrm>
                <a:off x="1152345" y="1911170"/>
                <a:ext cx="60840" cy="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8025" y="1906850"/>
                  <a:ext cx="69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14:cNvPr>
                <p14:cNvContentPartPr/>
                <p14:nvPr/>
              </p14:nvContentPartPr>
              <p14:xfrm>
                <a:off x="1142625" y="1799570"/>
                <a:ext cx="360" cy="10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8305" y="1795250"/>
                  <a:ext cx="9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14:cNvPr>
                <p14:cNvContentPartPr/>
                <p14:nvPr/>
              </p14:nvContentPartPr>
              <p14:xfrm>
                <a:off x="1155585" y="1714970"/>
                <a:ext cx="21240" cy="54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1265" y="1710650"/>
                  <a:ext cx="298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14:cNvPr>
              <p14:cNvContentPartPr/>
              <p14:nvPr/>
            </p14:nvContentPartPr>
            <p14:xfrm>
              <a:off x="7284628" y="1498258"/>
              <a:ext cx="164160" cy="21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0308" y="1493938"/>
                <a:ext cx="172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14:cNvPr>
              <p14:cNvContentPartPr/>
              <p14:nvPr/>
            </p14:nvContentPartPr>
            <p14:xfrm>
              <a:off x="8322148" y="1652338"/>
              <a:ext cx="126720" cy="172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7828" y="1648018"/>
                <a:ext cx="13536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9FB5660-90EC-AB86-1CD8-4051150B3BD9}"/>
              </a:ext>
            </a:extLst>
          </p:cNvPr>
          <p:cNvGrpSpPr/>
          <p:nvPr/>
        </p:nvGrpSpPr>
        <p:grpSpPr>
          <a:xfrm>
            <a:off x="4252758" y="1682263"/>
            <a:ext cx="104040" cy="199800"/>
            <a:chOff x="4252758" y="1682263"/>
            <a:chExt cx="1040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14:cNvPr>
                <p14:cNvContentPartPr/>
                <p14:nvPr/>
              </p14:nvContentPartPr>
              <p14:xfrm>
                <a:off x="4252758" y="1693783"/>
                <a:ext cx="360" cy="3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8438" y="1689463"/>
                  <a:ext cx="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14:cNvPr>
                <p14:cNvContentPartPr/>
                <p14:nvPr/>
              </p14:nvContentPartPr>
              <p14:xfrm>
                <a:off x="4254918" y="1763623"/>
                <a:ext cx="1800" cy="3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0598" y="1759303"/>
                  <a:ext cx="10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14:cNvPr>
                <p14:cNvContentPartPr/>
                <p14:nvPr/>
              </p14:nvContentPartPr>
              <p14:xfrm>
                <a:off x="4263918" y="1842823"/>
                <a:ext cx="6480" cy="3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59598" y="1838503"/>
                  <a:ext cx="1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14:cNvPr>
                <p14:cNvContentPartPr/>
                <p14:nvPr/>
              </p14:nvContentPartPr>
              <p14:xfrm>
                <a:off x="4298838" y="1880623"/>
                <a:ext cx="2880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4518" y="1876303"/>
                  <a:ext cx="37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14:cNvPr>
                <p14:cNvContentPartPr/>
                <p14:nvPr/>
              </p14:nvContentPartPr>
              <p14:xfrm>
                <a:off x="4349598" y="1825183"/>
                <a:ext cx="6840" cy="4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45278" y="1820863"/>
                  <a:ext cx="1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14:cNvPr>
                <p14:cNvContentPartPr/>
                <p14:nvPr/>
              </p14:nvContentPartPr>
              <p14:xfrm>
                <a:off x="4353918" y="1738063"/>
                <a:ext cx="2880" cy="5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9598" y="1733743"/>
                  <a:ext cx="11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14:cNvPr>
                <p14:cNvContentPartPr/>
                <p14:nvPr/>
              </p14:nvContentPartPr>
              <p14:xfrm>
                <a:off x="4290558" y="1682263"/>
                <a:ext cx="56520" cy="1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6238" y="1677943"/>
                  <a:ext cx="651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184877-E7A9-D2F7-D429-B3CB146DBF77}"/>
              </a:ext>
            </a:extLst>
          </p:cNvPr>
          <p:cNvGrpSpPr/>
          <p:nvPr/>
        </p:nvGrpSpPr>
        <p:grpSpPr>
          <a:xfrm>
            <a:off x="4194078" y="1649143"/>
            <a:ext cx="243000" cy="300600"/>
            <a:chOff x="4194078" y="1649143"/>
            <a:chExt cx="2430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14:cNvPr>
                <p14:cNvContentPartPr/>
                <p14:nvPr/>
              </p14:nvContentPartPr>
              <p14:xfrm>
                <a:off x="4194078" y="1668943"/>
                <a:ext cx="24120" cy="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89758" y="1664623"/>
                  <a:ext cx="32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14:cNvPr>
                <p14:cNvContentPartPr/>
                <p14:nvPr/>
              </p14:nvContentPartPr>
              <p14:xfrm>
                <a:off x="4238358" y="1653463"/>
                <a:ext cx="2844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34038" y="1649143"/>
                  <a:ext cx="37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14:cNvPr>
                <p14:cNvContentPartPr/>
                <p14:nvPr/>
              </p14:nvContentPartPr>
              <p14:xfrm>
                <a:off x="4311438" y="1649143"/>
                <a:ext cx="5112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7118" y="1644823"/>
                  <a:ext cx="59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14:cNvPr>
                <p14:cNvContentPartPr/>
                <p14:nvPr/>
              </p14:nvContentPartPr>
              <p14:xfrm>
                <a:off x="4422678" y="1652383"/>
                <a:ext cx="144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8358" y="1648063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14:cNvPr>
                <p14:cNvContentPartPr/>
                <p14:nvPr/>
              </p14:nvContentPartPr>
              <p14:xfrm>
                <a:off x="4422678" y="1679383"/>
                <a:ext cx="360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18358" y="1675063"/>
                  <a:ext cx="1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14:cNvPr>
                <p14:cNvContentPartPr/>
                <p14:nvPr/>
              </p14:nvContentPartPr>
              <p14:xfrm>
                <a:off x="4422678" y="1819063"/>
                <a:ext cx="360" cy="5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18358" y="1814743"/>
                  <a:ext cx="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14:cNvPr>
                <p14:cNvContentPartPr/>
                <p14:nvPr/>
              </p14:nvContentPartPr>
              <p14:xfrm>
                <a:off x="4419438" y="1915903"/>
                <a:ext cx="360" cy="18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5118" y="1911583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14:cNvPr>
                <p14:cNvContentPartPr/>
                <p14:nvPr/>
              </p14:nvContentPartPr>
              <p14:xfrm>
                <a:off x="4309278" y="1936423"/>
                <a:ext cx="89640" cy="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04958" y="1932103"/>
                  <a:ext cx="98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14:cNvPr>
                <p14:cNvContentPartPr/>
                <p14:nvPr/>
              </p14:nvContentPartPr>
              <p14:xfrm>
                <a:off x="4231878" y="1941463"/>
                <a:ext cx="21240" cy="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7558" y="1937143"/>
                  <a:ext cx="29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14:cNvPr>
                <p14:cNvContentPartPr/>
                <p14:nvPr/>
              </p14:nvContentPartPr>
              <p14:xfrm>
                <a:off x="4217838" y="1853983"/>
                <a:ext cx="5040" cy="7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13518" y="1849663"/>
                  <a:ext cx="13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14:cNvPr>
                <p14:cNvContentPartPr/>
                <p14:nvPr/>
              </p14:nvContentPartPr>
              <p14:xfrm>
                <a:off x="4217838" y="1782343"/>
                <a:ext cx="360" cy="40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3518" y="1778023"/>
                  <a:ext cx="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14:cNvPr>
                <p14:cNvContentPartPr/>
                <p14:nvPr/>
              </p14:nvContentPartPr>
              <p14:xfrm>
                <a:off x="4217838" y="1695223"/>
                <a:ext cx="360" cy="5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13518" y="1690903"/>
                  <a:ext cx="9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14:cNvPr>
              <p14:cNvContentPartPr/>
              <p14:nvPr/>
            </p14:nvContentPartPr>
            <p14:xfrm>
              <a:off x="8295445" y="1603400"/>
              <a:ext cx="211680" cy="318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91125" y="1599080"/>
                <a:ext cx="220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14:cNvPr>
              <p14:cNvContentPartPr/>
              <p14:nvPr/>
            </p14:nvContentPartPr>
            <p14:xfrm>
              <a:off x="7197943" y="1434833"/>
              <a:ext cx="345600" cy="37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ECF321-FCB8-BDFB-627B-347F6012B94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93623" y="1430513"/>
                <a:ext cx="354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14:cNvPr>
              <p14:cNvContentPartPr/>
              <p14:nvPr/>
            </p14:nvContentPartPr>
            <p14:xfrm>
              <a:off x="8243078" y="1541033"/>
              <a:ext cx="339120" cy="43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1E2026-EC2E-FEFB-E9B8-2B1275249D1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38758" y="1536713"/>
                <a:ext cx="34776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3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4877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0.290049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7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14:cNvPr>
              <p14:cNvContentPartPr/>
              <p14:nvPr/>
            </p14:nvContentPartPr>
            <p14:xfrm>
              <a:off x="7298095" y="1805300"/>
              <a:ext cx="123120" cy="16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261F45-5E6E-A75C-6D94-F9E5B37B6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3775" y="1800980"/>
                <a:ext cx="13176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243540" y="1187590"/>
            <a:ext cx="332640" cy="330480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14:cNvPr>
                <p14:cNvContentPartPr/>
                <p14:nvPr/>
              </p14:nvContentPartPr>
              <p14:xfrm>
                <a:off x="9310500" y="1246270"/>
                <a:ext cx="181080" cy="16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7CA3CF-DB44-9070-0F14-A117350D73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6180" y="1241950"/>
                  <a:ext cx="189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04020" y="1195510"/>
                  <a:ext cx="62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39220" y="1252750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43180" y="1356430"/>
                  <a:ext cx="2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89620" y="1485670"/>
                  <a:ext cx="89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04100" y="1477030"/>
                  <a:ext cx="94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20380" y="1409710"/>
                  <a:ext cx="50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62860" y="1308910"/>
                  <a:ext cx="17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46660" y="1204150"/>
                  <a:ext cx="27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31460" y="1183270"/>
                  <a:ext cx="87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98340" y="1185070"/>
                  <a:ext cx="10440" cy="1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14:cNvPr>
              <p14:cNvContentPartPr/>
              <p14:nvPr/>
            </p14:nvContentPartPr>
            <p14:xfrm>
              <a:off x="7258727" y="1267540"/>
              <a:ext cx="169920" cy="147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4125F8-2C8F-76F9-0FD9-026448354AA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54407" y="126322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14:cNvPr>
              <p14:cNvContentPartPr/>
              <p14:nvPr/>
            </p14:nvContentPartPr>
            <p14:xfrm>
              <a:off x="10343337" y="1209580"/>
              <a:ext cx="143280" cy="141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85E9958-D3E0-2950-68CC-DDEC202025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39017" y="1205260"/>
                <a:ext cx="15192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9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8983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18.388306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6.144974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-12.736569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227.117009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64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31492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85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CB2C0D-4E3B-F034-C56E-BAF9AF4D25CE}"/>
              </a:ext>
            </a:extLst>
          </p:cNvPr>
          <p:cNvGrpSpPr/>
          <p:nvPr/>
        </p:nvGrpSpPr>
        <p:grpSpPr>
          <a:xfrm>
            <a:off x="3216173" y="1291623"/>
            <a:ext cx="157680" cy="127800"/>
            <a:chOff x="3216173" y="1291623"/>
            <a:chExt cx="157680" cy="12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14:cNvPr>
                <p14:cNvContentPartPr/>
                <p14:nvPr/>
              </p14:nvContentPartPr>
              <p14:xfrm>
                <a:off x="3216173" y="1304583"/>
                <a:ext cx="360" cy="4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F3774A-C521-D108-831E-CE4EEFC87F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1853" y="1300263"/>
                  <a:ext cx="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14:cNvPr>
                <p14:cNvContentPartPr/>
                <p14:nvPr/>
              </p14:nvContentPartPr>
              <p14:xfrm>
                <a:off x="3217613" y="1380903"/>
                <a:ext cx="71640" cy="3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B86B72-D026-1247-2833-A4DA7D6003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3293" y="1376583"/>
                  <a:ext cx="8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14:cNvPr>
                <p14:cNvContentPartPr/>
                <p14:nvPr/>
              </p14:nvContentPartPr>
              <p14:xfrm>
                <a:off x="3301853" y="1340223"/>
                <a:ext cx="67320" cy="76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188D-30BB-DBC8-F341-8F3AAA23D1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97533" y="1335903"/>
                  <a:ext cx="75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14:cNvPr>
                <p14:cNvContentPartPr/>
                <p14:nvPr/>
              </p14:nvContentPartPr>
              <p14:xfrm>
                <a:off x="3242093" y="1291623"/>
                <a:ext cx="131760" cy="2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0F9AEE-9A00-6DD5-7931-2E77935467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37773" y="1287303"/>
                  <a:ext cx="1404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BAB64D-BD5E-3FA6-ADBA-C583C28220C8}"/>
              </a:ext>
            </a:extLst>
          </p:cNvPr>
          <p:cNvGrpSpPr/>
          <p:nvPr/>
        </p:nvGrpSpPr>
        <p:grpSpPr>
          <a:xfrm>
            <a:off x="4163200" y="1310400"/>
            <a:ext cx="281880" cy="203760"/>
            <a:chOff x="4163200" y="1310400"/>
            <a:chExt cx="2818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14:cNvPr>
                <p14:cNvContentPartPr/>
                <p14:nvPr/>
              </p14:nvContentPartPr>
              <p14:xfrm>
                <a:off x="4272640" y="1310400"/>
                <a:ext cx="60840" cy="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55809E-6168-DAC3-C9AA-0DF8EBF0D1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8320" y="1306080"/>
                  <a:ext cx="69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14:cNvPr>
                <p14:cNvContentPartPr/>
                <p14:nvPr/>
              </p14:nvContentPartPr>
              <p14:xfrm>
                <a:off x="4163200" y="1315440"/>
                <a:ext cx="53280" cy="8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177CF-8A68-86C2-02C1-505B20A47B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58880" y="1311120"/>
                  <a:ext cx="6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14:cNvPr>
                <p14:cNvContentPartPr/>
                <p14:nvPr/>
              </p14:nvContentPartPr>
              <p14:xfrm>
                <a:off x="4216120" y="1478160"/>
                <a:ext cx="101160" cy="36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76DA78-6926-DB71-5EAE-F5BB810D0B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1800" y="1473840"/>
                  <a:ext cx="109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14:cNvPr>
                <p14:cNvContentPartPr/>
                <p14:nvPr/>
              </p14:nvContentPartPr>
              <p14:xfrm>
                <a:off x="4373800" y="1433160"/>
                <a:ext cx="69480" cy="7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054562-F801-B053-3A45-A9296AF8C4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9480" y="1428840"/>
                  <a:ext cx="78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14:cNvPr>
                <p14:cNvContentPartPr/>
                <p14:nvPr/>
              </p14:nvContentPartPr>
              <p14:xfrm>
                <a:off x="4395400" y="1329840"/>
                <a:ext cx="496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0509A8-16C0-D538-C469-83A91BB760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91080" y="1325520"/>
                  <a:ext cx="58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92563-E212-F881-39DD-3EA69E7F3E31}"/>
              </a:ext>
            </a:extLst>
          </p:cNvPr>
          <p:cNvGrpSpPr/>
          <p:nvPr/>
        </p:nvGrpSpPr>
        <p:grpSpPr>
          <a:xfrm>
            <a:off x="9330852" y="1271639"/>
            <a:ext cx="138064" cy="137167"/>
            <a:chOff x="9243540" y="1187590"/>
            <a:chExt cx="33264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14:cNvPr>
                <p14:cNvContentPartPr/>
                <p14:nvPr/>
              </p14:nvContentPartPr>
              <p14:xfrm>
                <a:off x="9308340" y="1199830"/>
                <a:ext cx="540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2CA303-8822-49EC-4B9C-C96994F6D0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8054" y="1189635"/>
                  <a:ext cx="74571" cy="41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14:cNvPr>
                <p14:cNvContentPartPr/>
                <p14:nvPr/>
              </p14:nvContentPartPr>
              <p14:xfrm>
                <a:off x="9243540" y="1257070"/>
                <a:ext cx="36000" cy="5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EBE0D-306D-2817-F75F-59DD2B56E8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3254" y="1246784"/>
                  <a:ext cx="56571" cy="74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14:cNvPr>
                <p14:cNvContentPartPr/>
                <p14:nvPr/>
              </p14:nvContentPartPr>
              <p14:xfrm>
                <a:off x="9247500" y="1360750"/>
                <a:ext cx="18360" cy="8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4D1246-A2D6-38F6-696E-5B7E8A3351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37485" y="1350390"/>
                  <a:ext cx="38389" cy="109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14:cNvPr>
                <p14:cNvContentPartPr/>
                <p14:nvPr/>
              </p14:nvContentPartPr>
              <p14:xfrm>
                <a:off x="9293940" y="1489990"/>
                <a:ext cx="80640" cy="2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8CA365-3145-D9B2-B793-FC461F6A10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83646" y="1479779"/>
                  <a:ext cx="101229" cy="4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14:cNvPr>
                <p14:cNvContentPartPr/>
                <p14:nvPr/>
              </p14:nvContentPartPr>
              <p14:xfrm>
                <a:off x="9408420" y="1481350"/>
                <a:ext cx="85680" cy="2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FCB7A6-5CB5-D763-756F-C5AF8E46F7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398035" y="1471167"/>
                  <a:ext cx="106451" cy="44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14:cNvPr>
                <p14:cNvContentPartPr/>
                <p14:nvPr/>
              </p14:nvContentPartPr>
              <p14:xfrm>
                <a:off x="9524700" y="1414030"/>
                <a:ext cx="41400" cy="4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CCDD1B-C0BF-FD4D-0875-4A1548AD0E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14350" y="1403728"/>
                  <a:ext cx="62100" cy="65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14:cNvPr>
                <p14:cNvContentPartPr/>
                <p14:nvPr/>
              </p14:nvContentPartPr>
              <p14:xfrm>
                <a:off x="9567180" y="1313230"/>
                <a:ext cx="9000" cy="62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CAF636-08AA-5369-37B2-4C679B0C0A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57362" y="1302933"/>
                  <a:ext cx="28636" cy="83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14:cNvPr>
                <p14:cNvContentPartPr/>
                <p14:nvPr/>
              </p14:nvContentPartPr>
              <p14:xfrm>
                <a:off x="9550980" y="1208470"/>
                <a:ext cx="18720" cy="6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1813A-7EA0-ED24-0F7A-695C75539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40769" y="1198135"/>
                  <a:ext cx="39142" cy="88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14:cNvPr>
                <p14:cNvContentPartPr/>
                <p14:nvPr/>
              </p14:nvContentPartPr>
              <p14:xfrm>
                <a:off x="9435780" y="1187590"/>
                <a:ext cx="78840" cy="6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F9AADE-7916-E4F5-1C5D-A5213ABC3C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25384" y="1177870"/>
                  <a:ext cx="99633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14:cNvPr>
                <p14:cNvContentPartPr/>
                <p14:nvPr/>
              </p14:nvContentPartPr>
              <p14:xfrm>
                <a:off x="9402660" y="1189390"/>
                <a:ext cx="1800" cy="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93F803-C3C3-D89D-9A2E-CABA7580FE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95460" y="1180750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14:cNvPr>
              <p14:cNvContentPartPr/>
              <p14:nvPr/>
            </p14:nvContentPartPr>
            <p14:xfrm>
              <a:off x="10334840" y="1272045"/>
              <a:ext cx="185760" cy="427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D79C48-3274-4689-A785-7D96529B1BB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30520" y="1267725"/>
                <a:ext cx="1944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14:cNvPr>
              <p14:cNvContentPartPr/>
              <p14:nvPr/>
            </p14:nvContentPartPr>
            <p14:xfrm>
              <a:off x="10255640" y="1195365"/>
              <a:ext cx="320760" cy="618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FDD901-F069-B9FF-2EBE-B89F4C8EA34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51320" y="1191045"/>
                <a:ext cx="3294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14:cNvPr>
              <p14:cNvContentPartPr/>
              <p14:nvPr/>
            </p14:nvContentPartPr>
            <p14:xfrm>
              <a:off x="10187600" y="1122285"/>
              <a:ext cx="481320" cy="732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6A97D6-D567-1D3A-72D6-C541FCD63E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83280" y="1117965"/>
                <a:ext cx="4899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795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796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11.792864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-6.326313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-3.044872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-2.094780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6.283318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11.792864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-3.821988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253.948616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78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6199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95009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1837</Words>
  <Application>Microsoft Office PowerPoint</Application>
  <PresentationFormat>Widescreen</PresentationFormat>
  <Paragraphs>1201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57</cp:revision>
  <dcterms:created xsi:type="dcterms:W3CDTF">2023-05-19T08:43:25Z</dcterms:created>
  <dcterms:modified xsi:type="dcterms:W3CDTF">2023-05-30T03:13:51Z</dcterms:modified>
</cp:coreProperties>
</file>