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560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01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99 24575,'-10'-1'0,"-1"0"0,1-1 0,0 0 0,-1-1 0,1 0 0,0 0 0,1-1 0,-1-1 0,-10-6 0,3 3 0,-29-11 0,43 18 0,1 0 0,-1 0 0,0 0 0,0 1 0,0-1 0,0 1 0,1 0 0,-1 0 0,0 0 0,0 0 0,0 0 0,0 1 0,1-1 0,-1 1 0,0 0 0,0 0 0,1 0 0,-1 0 0,-4 3 0,4-2 0,0 1 0,0 0 0,0 0 0,0 0 0,1 0 0,-1 1 0,1-1 0,0 1 0,0-1 0,0 1 0,0 0 0,-1 5 0,-1 8 0,0 0 0,1 0 0,0 0 0,2 1 0,0 22 0,1 8 0,3 93 0,-2-131 0,1 0 0,0 0 0,1 1 0,0-1 0,0-1 0,1 1 0,0-1 0,1 1 0,0-1 0,9 11 0,-12-17 0,1-1 0,0 1 0,0-1 0,1 0 0,-1 0 0,0 0 0,1 0 0,0-1 0,-1 1 0,1-1 0,0 0 0,-1 0 0,1 0 0,0 0 0,6 0 0,9 0 0,38-3 0,-30 0 0,46 2 0,43-2 0,-107 0 0,1 0 0,-1 0 0,0 0 0,0-2 0,0 1 0,0-1 0,-1 0 0,1-1 0,-1 1 0,0-2 0,10-8 0,6-8 0,42-47 0,-64 67 0,5-7 0,-1 0 0,0-1 0,0 1 0,-1-1 0,-1 0 0,1-1 0,-2 1 0,1-1 0,-2 0 0,1 1 0,-1-1 0,-1 0 0,0-1 0,-1 1 0,-1-20 0,0 20 0,0 0 0,0 0 0,-1 1 0,-1-1 0,0 1 0,0-1 0,-1 1 0,-1 0 0,1 0 0,-1 1 0,-1 0 0,0-1 0,0 2 0,-1-1 0,0 1 0,-9-8 0,10 11 0,0 1 0,0 0 0,-1 0 0,0 1 0,1 0 0,-1 0 0,0 0 0,-1 1 0,1 0 0,0 0 0,-8 0 0,-9 0 0,1 1 0,-29 3 0,10 0 0,33-2-273,1 1 0,-1 0 0,0 0 0,-17 6 0,11-2-6553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24575,'0'0'-8191</inkml:trace>
  <inkml:trace contextRef="#ctx0" brushRef="#br0" timeOffset="1">1 4 24575,'0'-4'0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24575,'0'-4'0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6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0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428 46 24575,'-68'-1'0,"-76"2"0,139 0 0,-1 0 0,1 0 0,0 1 0,0-1 0,-1 1 0,1 0 0,0 0 0,1 1 0,-1 0 0,0 0 0,-5 4 0,-3 4 0,1 1 0,-14 16 0,7-7 0,13-13 0,0 0 0,1 1 0,1 0 0,-1-1 0,1 2 0,1-1 0,-1 0 0,-1 13 0,-2 1 0,-2 8 0,2 1 0,1-1 0,2 1 0,1 0 0,1 1 0,5 53 0,-3-83 0,1 1 0,0-1 0,0 0 0,0 1 0,0-1 0,0 0 0,0 1 0,1-1 0,0 0 0,-1 0 0,1 0 0,0-1 0,1 1 0,-1 0 0,0-1 0,1 1 0,0-1 0,-1 0 0,1 0 0,0 0 0,0 0 0,0 0 0,0-1 0,1 1 0,-1-1 0,0 0 0,1 0 0,-1 0 0,0 0 0,5 0 0,9 1 0,1-1 0,-1 0 0,0-1 0,30-4 0,43-13 0,-62 12 0,-20 3 0,0-1 0,-1 0 0,1 0 0,-1 0 0,0-1 0,0 0 0,0 0 0,0 0 0,9-9 0,5-6 0,24-30 0,-15 16 0,-11 9 0,0-1 0,-2-1 0,0 0 0,23-53 0,-25 48 0,-11 24 0,-1 0 0,0 0 0,0-1 0,-1 1 0,0-1 0,0 1 0,0-1 0,-1 0 0,0-12 0,-2 15 0,1-1 0,-1 1 0,0-1 0,-1 1 0,1-1 0,-1 1 0,0 0 0,-1 0 0,1 0 0,-1 0 0,0 0 0,0 1 0,0-1 0,-5-3 0,2 1-124,0 0 0,-1 1 0,0 0 0,0 1 0,-1-1 0,1 1-1,-1 1 1,0-1 0,0 2 0,-11-5 0,4 4-6702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4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24575,'0'-4'0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4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10 24575,'0'-4'0,"-4"-1"0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5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 24575,'-4'0'0,"-1"4"0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1 24575,'0'4'0,"-4"1"0</inkml:trace>
  <inkml:trace contextRef="#ctx0" brushRef="#br0" timeOffset="1">0 259 24575,'0'4'0,"0"5"0,0 2-8191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4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5:49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260 118 24575,'0'1'0,"0"0"0,-1 0 0,1 0 0,-1 0 0,1 0 0,-1 0 0,1 0 0,-1 0 0,0 0 0,1-1 0,-1 1 0,0 0 0,0 0 0,1-1 0,-1 1 0,0-1 0,-2 2 0,-21 12 0,14-9 0,-81 57 0,50-32 0,36-27 0,1 0 0,0 0 0,0 0 0,0 1 0,0 0 0,0 0 0,1 0 0,0 0 0,-1 0 0,2 1 0,-1-1 0,0 1 0,1 0 0,0-1 0,0 1 0,0 0 0,1 1 0,-1 4 0,-5 21 0,1 1 0,1-1 0,1 40 0,3-61 0,2 1 0,-1-1 0,1 1 0,5 18 0,-5-25 0,1 0 0,-1-1 0,1 1 0,0 0 0,0 0 0,1-1 0,-1 1 0,1-1 0,-1 0 0,1 0 0,0 0 0,1 0 0,-1 0 0,7 4 0,0-1 0,1-1 0,0 0 0,-1 0 0,2-1 0,-1-1 0,1 1 0,-1-2 0,20 3 0,7-3 0,52-3 0,-38 0 0,-38 0 0,-1 0 0,0-1 0,0 0 0,0-1 0,0-1 0,0 0 0,0-1 0,-1 0 0,14-8 0,-8 3 0,-1-1 0,-1-1 0,0-1 0,-1 0 0,20-21 0,-29 27 0,0-1 0,-1 0 0,0 0 0,0 0 0,-1-1 0,0 1 0,0-1 0,-1 0 0,-1-1 0,1 1 0,-1 0 0,1-14 0,-1-13 0,-3-72 0,-2 43 0,3 58 0,0 0 0,-1 0 0,0 0 0,0 0 0,0 1 0,-1-1 0,0 1 0,-1-1 0,1 1 0,-1-1 0,-1 1 0,1 0 0,-7-7 0,5 6 0,-2 0 0,1 1 0,-1 0 0,0 0 0,0 1 0,0 0 0,-1 0 0,0 1 0,-16-7 0,7 4-341,0 0 0,-1 2-1,-22-4 1,20 6-6485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6.8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24575,'4'0'0,"5"0"0,6 0 0,3 0 0,4 0 0,1 0 0,1 0 0,1 0 0,-1 0 0,-3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24575,'4'0'0,"5"0"0,1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17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5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24575,'1'0'0,"1"0"0,3 0 0,1 0 0,0 0 0,2 0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4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24575,'0'-1'0,"1"-1"0,2 1 0,0-1 0,2 0 0,0-1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24575,'1'0'0,"2"-1"0,0-1 0,2-1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67 24575,'0'0'-8191</inkml:trace>
  <inkml:trace contextRef="#ctx0" brushRef="#br0" timeOffset="1">8 20 24575,'0'-1'0,"0"-1"0,-1-1 0,0 0 0,-2-1 0,0-2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7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7:38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3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24575,'-4'0'0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24575,'0'0'-8191</inkml:trace>
  <inkml:trace contextRef="#ctx0" brushRef="#br0" timeOffset="1">0 49 24575,'0'4'0,"0"5"0,0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4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24575,'0'4'0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24575,'4'0'0,"1"4"0,4 1 0,4 0 0,0-1-8191</inkml:trace>
  <inkml:trace contextRef="#ctx0" brushRef="#br0" timeOffset="1">165 24 24575,'4'0'0,"5"0"0,5-4 0,1-1-8191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9T08:46:35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24575,'4'0'0,"2"-4"0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0D3A-9264-D50D-8677-A3A19BA4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E48CD-C4BE-4802-2A05-E5DA8AE6A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75297-6483-6F5E-0CC3-110A110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B3BB-E03B-A6D8-80CF-5A8FE8D1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3504-F160-3586-0D3C-B5BAC6A5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397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9CE2-64AF-7D59-5251-8EFC40E5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FB19E-DC33-A95B-4495-4E547D5CD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A51F-EEE1-6CE7-E069-A3DEEBD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2A21-3323-A011-21D7-B69909E3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6DC3-5EDF-46C6-8B89-72811E7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43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09A0-A1BA-2DDD-4493-61F451208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99ACF-B262-E727-6F97-021918CAA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C8E6-6D3C-D6F3-2F00-7FCAF6B5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2E73-8D5E-642B-8F3B-6728F2EA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6AB58-B710-6FC1-8033-2371E8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11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46EE8-DFB9-6969-3621-70F68DCB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6F18-126E-7765-8823-CF6D92E6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4E09-CFCB-78FA-3F96-18F3FD13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C512-DBE8-9FA9-CCB3-D155E733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8D82-86A0-0797-47A9-E9DAA737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899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824-FDDD-58A5-5670-03DD2E1E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56A95-9296-629F-C643-5931ECE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ED7DB-856B-26B5-5CF9-0F55E792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069BD-6DF7-B766-9B9F-1C6B8AEFD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C06C-BCD5-F813-5713-54ED2144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037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F53-EBC2-20BF-C5F2-12DEA5C1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0EEE-A031-6340-8F95-853D7CCA6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BB9A4-76FC-B553-5C30-5FACC8600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80B87-21AA-C8E6-B53E-2EEE2FE3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00FD-FBA8-9845-B885-9661344E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8F55-67A5-084E-11BA-DC3AF53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4857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47B4-4EC7-F96D-9350-023EB086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839E7-C1EE-AAF3-1F65-4EFB11B4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A7229-0D3C-CDFF-D8BB-2A9F18BA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E2B0F-AEC3-E196-238F-1494955D0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BF48F-62A2-C0AF-C36B-D55BCDD68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E6133A-EE29-80EE-1C7E-E006B3D8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DD792-D9DF-10FF-40A4-1991788A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C8212-BC69-1688-FAC9-9A40CF9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476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8491-0175-C3A0-5097-255DC7CE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9CF6-6DA7-CBB0-92C0-E57BAA82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C2765-7650-108E-6C32-851832E8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C50BE-08A4-10B7-69E4-72B4BAB9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653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FC84E-1DD3-7FA0-F66C-54306F7DF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575B7-D34D-701E-79AD-9CBDB8AA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02B47-52F7-A78B-EA7F-9FA378EA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868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5500-483A-A011-5C79-4063486E3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231A7-694F-227E-223C-CF89D0D3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A06F-D9E3-A940-7EFA-21DA43F2D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B65D-4B3C-F625-669F-7D805823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D80-DAC5-C488-FA7C-B3261FF9D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4DE7C-0A0D-EC5D-0F2A-7686AD78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024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A392-8B2A-8A31-7DDE-BA69680D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6C85B-3B40-2655-7CD4-892962E2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751DF-B633-EC22-9196-E5594BF5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25794-F2F1-E749-4FD2-67C3BD81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76756-C6FF-39BD-3B61-935F6AC7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2941B-2B2E-612C-5D73-D0DF22B0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378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231E8-A1DF-37C1-8AB8-EDAC42193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0E70-23BA-FB9B-76E7-92C7D960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36574-F0D3-F232-B8F2-8462E749A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2C55A-646D-49D0-A2F0-B5B5B12C5BD3}" type="datetimeFigureOut">
              <a:rPr lang="en-SG" smtClean="0"/>
              <a:t>19/5/2023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7DFC-1675-644F-E05F-9B6EFD4CF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E57F-4DAD-0059-2C75-055D4B73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8AD6-5DBB-4252-94D1-982A4BC7B4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99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4.xml"/><Relationship Id="rId39" Type="http://schemas.openxmlformats.org/officeDocument/2006/relationships/customXml" Target="../ink/ink21.xml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3.xml"/><Relationship Id="rId47" Type="http://schemas.openxmlformats.org/officeDocument/2006/relationships/customXml" Target="../ink/ink27.xml"/><Relationship Id="rId50" Type="http://schemas.openxmlformats.org/officeDocument/2006/relationships/image" Target="../media/image21.png"/><Relationship Id="rId55" Type="http://schemas.openxmlformats.org/officeDocument/2006/relationships/customXml" Target="../ink/ink32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customXml" Target="../ink/ink5.xml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customXml" Target="../ink/ink20.xml"/><Relationship Id="rId40" Type="http://schemas.openxmlformats.org/officeDocument/2006/relationships/image" Target="../media/image19.png"/><Relationship Id="rId45" Type="http://schemas.openxmlformats.org/officeDocument/2006/relationships/customXml" Target="../ink/ink25.xml"/><Relationship Id="rId53" Type="http://schemas.openxmlformats.org/officeDocument/2006/relationships/customXml" Target="../ink/ink31.xml"/><Relationship Id="rId58" Type="http://schemas.openxmlformats.org/officeDocument/2006/relationships/image" Target="../media/image25.png"/><Relationship Id="rId5" Type="http://schemas.openxmlformats.org/officeDocument/2006/relationships/customXml" Target="../ink/ink2.xml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6.xml"/><Relationship Id="rId35" Type="http://schemas.openxmlformats.org/officeDocument/2006/relationships/image" Target="../media/image17.png"/><Relationship Id="rId43" Type="http://schemas.openxmlformats.org/officeDocument/2006/relationships/customXml" Target="../ink/ink24.xml"/><Relationship Id="rId48" Type="http://schemas.openxmlformats.org/officeDocument/2006/relationships/customXml" Target="../ink/ink28.xml"/><Relationship Id="rId56" Type="http://schemas.openxmlformats.org/officeDocument/2006/relationships/image" Target="../media/image24.png"/><Relationship Id="rId8" Type="http://schemas.openxmlformats.org/officeDocument/2006/relationships/image" Target="../media/image5.png"/><Relationship Id="rId51" Type="http://schemas.openxmlformats.org/officeDocument/2006/relationships/customXml" Target="../ink/ink30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image" Target="../media/image9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image" Target="../media/image18.png"/><Relationship Id="rId46" Type="http://schemas.openxmlformats.org/officeDocument/2006/relationships/customXml" Target="../ink/ink26.xml"/><Relationship Id="rId59" Type="http://schemas.openxmlformats.org/officeDocument/2006/relationships/customXml" Target="../ink/ink34.xml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54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image" Target="../media/image6.png"/><Relationship Id="rId31" Type="http://schemas.openxmlformats.org/officeDocument/2006/relationships/image" Target="../media/image15.png"/><Relationship Id="rId44" Type="http://schemas.openxmlformats.org/officeDocument/2006/relationships/image" Target="../media/image20.png"/><Relationship Id="rId5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E4AEE1A4-545E-B5C5-AFF7-A1F299E9D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4D455D8F-3CE0-A86E-2D51-897DBDDF3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0"/>
            <a:ext cx="116586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14:cNvPr>
              <p14:cNvContentPartPr/>
              <p14:nvPr/>
            </p14:nvContentPartPr>
            <p14:xfrm>
              <a:off x="6569280" y="1683373"/>
              <a:ext cx="239760" cy="19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1A3970-B40D-3F16-270C-0B2C12C8A1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640" y="1674373"/>
                <a:ext cx="257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14:cNvPr>
              <p14:cNvContentPartPr/>
              <p14:nvPr/>
            </p14:nvContentPartPr>
            <p14:xfrm>
              <a:off x="8136000" y="1591573"/>
              <a:ext cx="239400" cy="238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BE16DE-921E-2D18-D1D9-F54F24C131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7000" y="1582933"/>
                <a:ext cx="2570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14:cNvPr>
              <p14:cNvContentPartPr/>
              <p14:nvPr/>
            </p14:nvContentPartPr>
            <p14:xfrm>
              <a:off x="2065680" y="1659133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382A6D-59B3-9717-D02C-5FF81E371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7040" y="1650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14:cNvPr>
              <p14:cNvContentPartPr/>
              <p14:nvPr/>
            </p14:nvContentPartPr>
            <p14:xfrm>
              <a:off x="2013480" y="1633573"/>
              <a:ext cx="180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718077E-38B0-3BDA-20F0-ED1D0E87D1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4480" y="1624933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14:cNvPr>
              <p14:cNvContentPartPr/>
              <p14:nvPr/>
            </p14:nvContentPartPr>
            <p14:xfrm>
              <a:off x="1938600" y="1633573"/>
              <a:ext cx="25920" cy="25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51A3B60-1F21-E376-D09C-F8FF055E109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929600" y="1624933"/>
                <a:ext cx="43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14:cNvPr>
              <p14:cNvContentPartPr/>
              <p14:nvPr/>
            </p14:nvContentPartPr>
            <p14:xfrm>
              <a:off x="1913040" y="1777573"/>
              <a:ext cx="360" cy="1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3C085A-5C2F-6850-E000-BAECAE13B94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04400" y="17689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14:cNvPr>
              <p14:cNvContentPartPr/>
              <p14:nvPr/>
            </p14:nvContentPartPr>
            <p14:xfrm>
              <a:off x="1964160" y="1837333"/>
              <a:ext cx="360" cy="1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F7AE0C-FD31-D2C7-F3A7-CA32CE48AD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55160" y="182833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14:cNvPr>
              <p14:cNvContentPartPr/>
              <p14:nvPr/>
            </p14:nvContentPartPr>
            <p14:xfrm>
              <a:off x="1998000" y="1862533"/>
              <a:ext cx="74520" cy="8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2A683A6-E477-8908-4C64-62413A59A3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89360" y="1853893"/>
                <a:ext cx="9216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14:cNvPr>
              <p14:cNvContentPartPr/>
              <p14:nvPr/>
            </p14:nvContentPartPr>
            <p14:xfrm>
              <a:off x="2108160" y="1835893"/>
              <a:ext cx="3960" cy="1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30F7DD-CA6E-7110-62DD-6D69D5AFA69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99160" y="182689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14:cNvPr>
              <p14:cNvContentPartPr/>
              <p14:nvPr/>
            </p14:nvContentPartPr>
            <p14:xfrm>
              <a:off x="2133360" y="1750933"/>
              <a:ext cx="360" cy="27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73418D-0371-2AFB-FF01-E4A2B4BB28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4720" y="1741933"/>
                <a:ext cx="18000" cy="4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B0625BF-B460-A2D7-AAA1-6C7A16341140}"/>
              </a:ext>
            </a:extLst>
          </p:cNvPr>
          <p:cNvGrpSpPr/>
          <p:nvPr/>
        </p:nvGrpSpPr>
        <p:grpSpPr>
          <a:xfrm>
            <a:off x="2108160" y="1709893"/>
            <a:ext cx="16920" cy="17280"/>
            <a:chOff x="2108160" y="1709893"/>
            <a:chExt cx="16920" cy="1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14:cNvPr>
                <p14:cNvContentPartPr/>
                <p14:nvPr/>
              </p14:nvContentPartPr>
              <p14:xfrm>
                <a:off x="2124720" y="1725373"/>
                <a:ext cx="360" cy="1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876B897-34E7-721C-7326-37F24D66CA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6080" y="1716733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14:cNvPr>
                <p14:cNvContentPartPr/>
                <p14:nvPr/>
              </p14:nvContentPartPr>
              <p14:xfrm>
                <a:off x="2108160" y="1709893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E60AFCB-C524-D38E-3B8F-ADF861C434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99160" y="17012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14:cNvPr>
              <p14:cNvContentPartPr/>
              <p14:nvPr/>
            </p14:nvContentPartPr>
            <p14:xfrm>
              <a:off x="7322040" y="1617613"/>
              <a:ext cx="230040" cy="221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6E3ABC-37FA-5870-8082-B78007D81D1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13040" y="1608973"/>
                <a:ext cx="247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14:cNvPr>
              <p14:cNvContentPartPr/>
              <p14:nvPr/>
            </p14:nvContentPartPr>
            <p14:xfrm>
              <a:off x="2903760" y="1691413"/>
              <a:ext cx="360" cy="1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885F74-58E8-D366-5CE1-1FD28BC205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95120" y="1682773"/>
                <a:ext cx="180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14:cNvPr>
              <p14:cNvContentPartPr/>
              <p14:nvPr/>
            </p14:nvContentPartPr>
            <p14:xfrm>
              <a:off x="2868840" y="1655773"/>
              <a:ext cx="1800" cy="3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2451A8E-6C27-FC01-F0C7-85C2A46098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59840" y="1647133"/>
                <a:ext cx="194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14:cNvPr>
              <p14:cNvContentPartPr/>
              <p14:nvPr/>
            </p14:nvContentPartPr>
            <p14:xfrm>
              <a:off x="2810880" y="1650733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9BCFAB7-339F-9BEF-35C9-4A781AA6AE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01880" y="164173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14:cNvPr>
              <p14:cNvContentPartPr/>
              <p14:nvPr/>
            </p14:nvContentPartPr>
            <p14:xfrm>
              <a:off x="2714040" y="1633813"/>
              <a:ext cx="3960" cy="1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1FF0884-893A-A4B6-D0C2-3FDFA0E3AF7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05400" y="1625173"/>
                <a:ext cx="21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14:cNvPr>
              <p14:cNvContentPartPr/>
              <p14:nvPr/>
            </p14:nvContentPartPr>
            <p14:xfrm>
              <a:off x="2607840" y="1710133"/>
              <a:ext cx="17280" cy="101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B5D2BF5-4065-5B60-E812-0F9D341C61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98840" y="1701493"/>
                <a:ext cx="34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14:cNvPr>
              <p14:cNvContentPartPr/>
              <p14:nvPr/>
            </p14:nvContentPartPr>
            <p14:xfrm>
              <a:off x="2743200" y="1887973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9041FD-E9CF-89C9-3514-62D982ABF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4200" y="18789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14:cNvPr>
              <p14:cNvContentPartPr/>
              <p14:nvPr/>
            </p14:nvContentPartPr>
            <p14:xfrm>
              <a:off x="2793960" y="1887973"/>
              <a:ext cx="666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7914AB3-EFA3-697D-4FF9-F0AD46A209B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784960" y="1878973"/>
                <a:ext cx="84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14:cNvPr>
              <p14:cNvContentPartPr/>
              <p14:nvPr/>
            </p14:nvContentPartPr>
            <p14:xfrm>
              <a:off x="2963520" y="1862413"/>
              <a:ext cx="864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B3FABC-14AE-F62C-6FD4-B635BF91D67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954520" y="1853413"/>
                <a:ext cx="262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14:cNvPr>
              <p14:cNvContentPartPr/>
              <p14:nvPr/>
            </p14:nvContentPartPr>
            <p14:xfrm>
              <a:off x="3056400" y="1777813"/>
              <a:ext cx="36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1D358BA-29AD-8084-EBD9-9A47CE1FA11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047760" y="176917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14:cNvPr>
              <p14:cNvContentPartPr/>
              <p14:nvPr/>
            </p14:nvContentPartPr>
            <p14:xfrm>
              <a:off x="2953440" y="1718413"/>
              <a:ext cx="180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70F1D0-0E4F-6CC6-A28D-939E9A26ACC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44440" y="1709413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1B05DE9D-B730-432C-3370-FE2715F90671}"/>
              </a:ext>
            </a:extLst>
          </p:cNvPr>
          <p:cNvGrpSpPr/>
          <p:nvPr/>
        </p:nvGrpSpPr>
        <p:grpSpPr>
          <a:xfrm>
            <a:off x="6616347" y="1585150"/>
            <a:ext cx="140400" cy="112680"/>
            <a:chOff x="6616347" y="1585150"/>
            <a:chExt cx="14040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14:cNvPr>
                <p14:cNvContentPartPr/>
                <p14:nvPr/>
              </p14:nvContentPartPr>
              <p14:xfrm>
                <a:off x="6671427" y="1585150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90692A-6573-3950-676E-FAD8CA3DC06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62787" y="15765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14:cNvPr>
                <p14:cNvContentPartPr/>
                <p14:nvPr/>
              </p14:nvContentPartPr>
              <p14:xfrm>
                <a:off x="6627147" y="1591630"/>
                <a:ext cx="36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F356D9F-93D1-77E8-1D92-F06C8A8E67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1814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14:cNvPr>
                <p14:cNvContentPartPr/>
                <p14:nvPr/>
              </p14:nvContentPartPr>
              <p14:xfrm>
                <a:off x="6618507" y="1625470"/>
                <a:ext cx="360" cy="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704ED7-AF71-B792-1F84-8CBB4B29ACE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09867" y="1616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14:cNvPr>
                <p14:cNvContentPartPr/>
                <p14:nvPr/>
              </p14:nvContentPartPr>
              <p14:xfrm>
                <a:off x="6616347" y="1661470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C5FB499-1639-F447-4FF1-128CB7DDFE2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07707" y="16524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14:cNvPr>
                <p14:cNvContentPartPr/>
                <p14:nvPr/>
              </p14:nvContentPartPr>
              <p14:xfrm>
                <a:off x="6618507" y="1678390"/>
                <a:ext cx="36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499449-07F3-F9F9-3AC9-7735AA3322B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09867" y="166939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14:cNvPr>
                <p14:cNvContentPartPr/>
                <p14:nvPr/>
              </p14:nvContentPartPr>
              <p14:xfrm>
                <a:off x="6652347" y="1697110"/>
                <a:ext cx="13320" cy="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89B0BB-9743-1EDF-825F-753EA083AE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43707" y="1688110"/>
                  <a:ext cx="309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14:cNvPr>
                <p14:cNvContentPartPr/>
                <p14:nvPr/>
              </p14:nvContentPartPr>
              <p14:xfrm>
                <a:off x="6699147" y="1689550"/>
                <a:ext cx="6480" cy="39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6A75EB8-F3D1-3C02-3728-D4F603C56D5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90147" y="1680550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14:cNvPr>
                <p14:cNvContentPartPr/>
                <p14:nvPr/>
              </p14:nvContentPartPr>
              <p14:xfrm>
                <a:off x="6732987" y="1667590"/>
                <a:ext cx="4680" cy="2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126FE5-E01A-1848-183C-168BE6CD5E6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723987" y="1658950"/>
                  <a:ext cx="2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14:cNvPr>
                <p14:cNvContentPartPr/>
                <p14:nvPr/>
              </p14:nvContentPartPr>
              <p14:xfrm>
                <a:off x="6753507" y="1626910"/>
                <a:ext cx="3240" cy="24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E7088F-9F42-1CA1-5F15-E44D227E234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44507" y="1618270"/>
                  <a:ext cx="20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14:cNvPr>
                <p14:cNvContentPartPr/>
                <p14:nvPr/>
              </p14:nvContentPartPr>
              <p14:xfrm>
                <a:off x="6736947" y="1593790"/>
                <a:ext cx="72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5E5FDE-6425-DDCA-C694-838A57F7284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27947" y="1584790"/>
                  <a:ext cx="18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14:cNvPr>
                <p14:cNvContentPartPr/>
                <p14:nvPr/>
              </p14:nvContentPartPr>
              <p14:xfrm>
                <a:off x="6705267" y="1591630"/>
                <a:ext cx="36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5A36017-3619-7883-944A-26FCC6A9ECF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696627" y="15826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314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0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98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01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316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#JHUNJHUNWALA SHIVAM#</dc:creator>
  <cp:lastModifiedBy>#JHUNJHUNWALA SHIVAM#</cp:lastModifiedBy>
  <cp:revision>1</cp:revision>
  <dcterms:created xsi:type="dcterms:W3CDTF">2023-05-19T08:43:25Z</dcterms:created>
  <dcterms:modified xsi:type="dcterms:W3CDTF">2023-05-19T08:48:55Z</dcterms:modified>
</cp:coreProperties>
</file>