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El tiempo de respuesta no garantiza menos disputas: la calidad importa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400"/>
            </a:pPr>
            <a:r>
              <a:t>• Los casos respondidos en 0–1 días concentran la mayor proporción de disputas (~18%).</a:t>
            </a:r>
          </a:p>
          <a:p>
            <a:pPr>
              <a:spcAft>
                <a:spcPts val="1000"/>
              </a:spcAft>
              <a:defRPr sz="1400"/>
            </a:pPr>
            <a:r>
              <a:t>• Esto indica que las quejas más críticas son atendidas rápido, pero aun así generan conflicto.</a:t>
            </a:r>
          </a:p>
          <a:p>
            <a:pPr>
              <a:spcAft>
                <a:spcPts val="1000"/>
              </a:spcAft>
              <a:defRPr sz="1400"/>
            </a:pPr>
            <a:r>
              <a:t>• A medida que el tiempo de respuesta aumenta, la proporción de disputas disminuye progresivamente (5% después de 30 días).</a:t>
            </a:r>
          </a:p>
          <a:p>
            <a:pPr>
              <a:spcAft>
                <a:spcPts val="1000"/>
              </a:spcAft>
              <a:defRPr sz="1400"/>
            </a:pPr>
            <a:r>
              <a:t>• El tiempo de respuesta rápido es necesario, pero no suficiente: la calidad de la resolución en casos urgentes es clave para reducir disputas.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73152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1">
                <a:solidFill>
                  <a:srgbClr val="003366"/>
                </a:solidFill>
              </a:defRPr>
            </a:pPr>
            <a:r>
              <a:t>💡 Reducir disputas no depende solo de responder rápido, sino de responder mejor en los casos críticos. Esto implica protocolos de atención reforzados para quejas urgentes.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