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91D48-97B4-4E1F-8E29-525529EF783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AE7FE-764E-418E-99A3-8C09A3EA3627}">
      <dgm:prSet phldrT="[Texto]"/>
      <dgm:spPr/>
      <dgm:t>
        <a:bodyPr/>
        <a:lstStyle/>
        <a:p>
          <a:r>
            <a:rPr lang="en-US" dirty="0" smtClean="0"/>
            <a:t>Extract Text</a:t>
          </a:r>
          <a:endParaRPr lang="en-US" dirty="0"/>
        </a:p>
      </dgm:t>
    </dgm:pt>
    <dgm:pt modelId="{5A30FB08-E8F1-49C4-A515-B6E0867CBCC2}" type="parTrans" cxnId="{E5F3959E-616C-4A5C-B435-DA2B6B84BC95}">
      <dgm:prSet/>
      <dgm:spPr/>
      <dgm:t>
        <a:bodyPr/>
        <a:lstStyle/>
        <a:p>
          <a:endParaRPr lang="en-US"/>
        </a:p>
      </dgm:t>
    </dgm:pt>
    <dgm:pt modelId="{34AFD414-82C4-4D23-AB9A-BF770B9BBF1A}" type="sibTrans" cxnId="{E5F3959E-616C-4A5C-B435-DA2B6B84BC95}">
      <dgm:prSet/>
      <dgm:spPr/>
      <dgm:t>
        <a:bodyPr/>
        <a:lstStyle/>
        <a:p>
          <a:endParaRPr lang="en-US"/>
        </a:p>
      </dgm:t>
    </dgm:pt>
    <dgm:pt modelId="{D5346784-CC1E-4F6E-ADCE-A37FB55760B7}">
      <dgm:prSet phldrT="[Texto]"/>
      <dgm:spPr/>
      <dgm:t>
        <a:bodyPr/>
        <a:lstStyle/>
        <a:p>
          <a:r>
            <a:rPr lang="en-US" dirty="0" err="1" smtClean="0"/>
            <a:t>PyMuPDF</a:t>
          </a:r>
          <a:endParaRPr lang="en-US" dirty="0"/>
        </a:p>
      </dgm:t>
    </dgm:pt>
    <dgm:pt modelId="{C0ACADF0-A9CF-4BB4-A26D-67656A2B8FAE}" type="parTrans" cxnId="{2BE24911-5C7F-4A8F-A312-29EE1CA809BD}">
      <dgm:prSet/>
      <dgm:spPr/>
      <dgm:t>
        <a:bodyPr/>
        <a:lstStyle/>
        <a:p>
          <a:endParaRPr lang="en-US"/>
        </a:p>
      </dgm:t>
    </dgm:pt>
    <dgm:pt modelId="{CB8AAAF4-ACEA-496A-9DAB-AF11F51C6A70}" type="sibTrans" cxnId="{2BE24911-5C7F-4A8F-A312-29EE1CA809BD}">
      <dgm:prSet/>
      <dgm:spPr/>
      <dgm:t>
        <a:bodyPr/>
        <a:lstStyle/>
        <a:p>
          <a:endParaRPr lang="en-US"/>
        </a:p>
      </dgm:t>
    </dgm:pt>
    <dgm:pt modelId="{2E19A4EC-04A4-4171-BE4C-6382A1A1636D}">
      <dgm:prSet phldrT="[Texto]"/>
      <dgm:spPr/>
      <dgm:t>
        <a:bodyPr/>
        <a:lstStyle/>
        <a:p>
          <a:r>
            <a:rPr lang="en-US" dirty="0" smtClean="0"/>
            <a:t>OCR (</a:t>
          </a:r>
          <a:r>
            <a:rPr lang="en-US" dirty="0" err="1" smtClean="0"/>
            <a:t>Tesseract</a:t>
          </a:r>
          <a:r>
            <a:rPr lang="en-US" dirty="0" smtClean="0"/>
            <a:t>)</a:t>
          </a:r>
          <a:endParaRPr lang="en-US" dirty="0"/>
        </a:p>
      </dgm:t>
    </dgm:pt>
    <dgm:pt modelId="{31A4D41B-864E-4EA6-9912-9C567952D6CB}" type="parTrans" cxnId="{C086B584-7F1B-4E50-976D-8C5010C2EBC0}">
      <dgm:prSet/>
      <dgm:spPr/>
      <dgm:t>
        <a:bodyPr/>
        <a:lstStyle/>
        <a:p>
          <a:endParaRPr lang="en-US"/>
        </a:p>
      </dgm:t>
    </dgm:pt>
    <dgm:pt modelId="{F6992E98-3290-4016-843D-C5CB3BC83630}" type="sibTrans" cxnId="{C086B584-7F1B-4E50-976D-8C5010C2EBC0}">
      <dgm:prSet/>
      <dgm:spPr/>
      <dgm:t>
        <a:bodyPr/>
        <a:lstStyle/>
        <a:p>
          <a:endParaRPr lang="en-US"/>
        </a:p>
      </dgm:t>
    </dgm:pt>
    <dgm:pt modelId="{151E2DB5-522C-43D1-BF86-6E612A84A608}">
      <dgm:prSet phldrT="[Texto]"/>
      <dgm:spPr/>
      <dgm:t>
        <a:bodyPr/>
        <a:lstStyle/>
        <a:p>
          <a:r>
            <a:rPr lang="en-US" dirty="0" smtClean="0"/>
            <a:t>Clean Text</a:t>
          </a:r>
          <a:endParaRPr lang="en-US" dirty="0"/>
        </a:p>
      </dgm:t>
    </dgm:pt>
    <dgm:pt modelId="{8294394A-2322-479A-81EE-722DA74C5306}" type="parTrans" cxnId="{405360C6-B037-46AB-B2AD-A0A43C71A867}">
      <dgm:prSet/>
      <dgm:spPr/>
      <dgm:t>
        <a:bodyPr/>
        <a:lstStyle/>
        <a:p>
          <a:endParaRPr lang="en-US"/>
        </a:p>
      </dgm:t>
    </dgm:pt>
    <dgm:pt modelId="{EE46C034-5414-4678-901F-ED6AF4C76974}" type="sibTrans" cxnId="{405360C6-B037-46AB-B2AD-A0A43C71A867}">
      <dgm:prSet/>
      <dgm:spPr/>
      <dgm:t>
        <a:bodyPr/>
        <a:lstStyle/>
        <a:p>
          <a:endParaRPr lang="en-US"/>
        </a:p>
      </dgm:t>
    </dgm:pt>
    <dgm:pt modelId="{84533134-8E14-4701-B10C-2F3CD737EF3C}">
      <dgm:prSet phldrT="[Texto]"/>
      <dgm:spPr/>
      <dgm:t>
        <a:bodyPr/>
        <a:lstStyle/>
        <a:p>
          <a:r>
            <a:rPr lang="en-US" dirty="0" smtClean="0"/>
            <a:t>Contractions</a:t>
          </a:r>
          <a:endParaRPr lang="en-US" dirty="0"/>
        </a:p>
      </dgm:t>
    </dgm:pt>
    <dgm:pt modelId="{8C858A81-7818-4F9A-9928-398BC73D973E}" type="parTrans" cxnId="{3D317FED-B57A-41B9-A200-1B8B86466396}">
      <dgm:prSet/>
      <dgm:spPr/>
      <dgm:t>
        <a:bodyPr/>
        <a:lstStyle/>
        <a:p>
          <a:endParaRPr lang="en-US"/>
        </a:p>
      </dgm:t>
    </dgm:pt>
    <dgm:pt modelId="{D69FFF51-3B96-466E-85F7-D9F8AFCD48A4}" type="sibTrans" cxnId="{3D317FED-B57A-41B9-A200-1B8B86466396}">
      <dgm:prSet/>
      <dgm:spPr/>
      <dgm:t>
        <a:bodyPr/>
        <a:lstStyle/>
        <a:p>
          <a:endParaRPr lang="en-US"/>
        </a:p>
      </dgm:t>
    </dgm:pt>
    <dgm:pt modelId="{AF072DC4-D591-42C9-BF77-253CE6BFC9C8}">
      <dgm:prSet phldrT="[Texto]"/>
      <dgm:spPr/>
      <dgm:t>
        <a:bodyPr/>
        <a:lstStyle/>
        <a:p>
          <a:r>
            <a:rPr lang="en-US" dirty="0" smtClean="0"/>
            <a:t>Formatting</a:t>
          </a:r>
          <a:endParaRPr lang="en-US" dirty="0"/>
        </a:p>
      </dgm:t>
    </dgm:pt>
    <dgm:pt modelId="{9F7ECC92-6A9A-49DD-ACC5-6A232A93FF2C}" type="parTrans" cxnId="{6FB45DDF-6E3C-4B63-9880-32D23DDC5879}">
      <dgm:prSet/>
      <dgm:spPr/>
      <dgm:t>
        <a:bodyPr/>
        <a:lstStyle/>
        <a:p>
          <a:endParaRPr lang="en-US"/>
        </a:p>
      </dgm:t>
    </dgm:pt>
    <dgm:pt modelId="{4036DE75-13B4-4BE0-B7A4-0BB058FCB1E5}" type="sibTrans" cxnId="{6FB45DDF-6E3C-4B63-9880-32D23DDC5879}">
      <dgm:prSet/>
      <dgm:spPr/>
      <dgm:t>
        <a:bodyPr/>
        <a:lstStyle/>
        <a:p>
          <a:endParaRPr lang="en-US"/>
        </a:p>
      </dgm:t>
    </dgm:pt>
    <dgm:pt modelId="{7004052A-A0C8-4975-8301-DD110256499F}">
      <dgm:prSet phldrT="[Texto]"/>
      <dgm:spPr/>
      <dgm:t>
        <a:bodyPr/>
        <a:lstStyle/>
        <a:p>
          <a:r>
            <a:rPr lang="en-US" dirty="0" smtClean="0"/>
            <a:t>GROBID</a:t>
          </a:r>
          <a:endParaRPr lang="en-US" dirty="0"/>
        </a:p>
      </dgm:t>
    </dgm:pt>
    <dgm:pt modelId="{E4901149-7157-4E87-93F8-C284F07A4CB6}" type="parTrans" cxnId="{8081C4AD-DAA6-4640-BE58-6B7B7F73FD56}">
      <dgm:prSet/>
      <dgm:spPr/>
      <dgm:t>
        <a:bodyPr/>
        <a:lstStyle/>
        <a:p>
          <a:endParaRPr lang="en-US"/>
        </a:p>
      </dgm:t>
    </dgm:pt>
    <dgm:pt modelId="{F021AC6C-46D4-44CF-864C-BDCBEB81A7FB}" type="sibTrans" cxnId="{8081C4AD-DAA6-4640-BE58-6B7B7F73FD56}">
      <dgm:prSet/>
      <dgm:spPr/>
      <dgm:t>
        <a:bodyPr/>
        <a:lstStyle/>
        <a:p>
          <a:endParaRPr lang="en-US"/>
        </a:p>
      </dgm:t>
    </dgm:pt>
    <dgm:pt modelId="{43656D5D-E5CB-4BF7-8354-702C69C8FD20}">
      <dgm:prSet phldrT="[Texto]"/>
      <dgm:spPr/>
      <dgm:t>
        <a:bodyPr/>
        <a:lstStyle/>
        <a:p>
          <a:r>
            <a:rPr lang="en-US" dirty="0" smtClean="0"/>
            <a:t>Call API</a:t>
          </a:r>
          <a:endParaRPr lang="en-US" dirty="0"/>
        </a:p>
      </dgm:t>
    </dgm:pt>
    <dgm:pt modelId="{86B2D5D5-A339-4600-9E86-B99947F95C6D}" type="parTrans" cxnId="{3BE201C7-8E32-422E-A70A-8CF202C41DF7}">
      <dgm:prSet/>
      <dgm:spPr/>
      <dgm:t>
        <a:bodyPr/>
        <a:lstStyle/>
        <a:p>
          <a:endParaRPr lang="en-US"/>
        </a:p>
      </dgm:t>
    </dgm:pt>
    <dgm:pt modelId="{ED8E3B39-542F-4658-B2AD-02AB42E0E40A}" type="sibTrans" cxnId="{3BE201C7-8E32-422E-A70A-8CF202C41DF7}">
      <dgm:prSet/>
      <dgm:spPr/>
      <dgm:t>
        <a:bodyPr/>
        <a:lstStyle/>
        <a:p>
          <a:endParaRPr lang="en-US"/>
        </a:p>
      </dgm:t>
    </dgm:pt>
    <dgm:pt modelId="{62F96596-BEC5-4A19-B5D0-466E34D59DB4}">
      <dgm:prSet phldrT="[Texto]"/>
      <dgm:spPr/>
      <dgm:t>
        <a:bodyPr/>
        <a:lstStyle/>
        <a:p>
          <a:r>
            <a:rPr lang="en-US" dirty="0" err="1" smtClean="0"/>
            <a:t>Regex</a:t>
          </a:r>
          <a:endParaRPr lang="en-US" dirty="0"/>
        </a:p>
      </dgm:t>
    </dgm:pt>
    <dgm:pt modelId="{9FC1A0EF-2C93-4AFA-9881-5C1E9CEFE542}" type="parTrans" cxnId="{695C1F6D-93C6-4F78-B2ED-4742D120CBF6}">
      <dgm:prSet/>
      <dgm:spPr/>
      <dgm:t>
        <a:bodyPr/>
        <a:lstStyle/>
        <a:p>
          <a:endParaRPr lang="en-US"/>
        </a:p>
      </dgm:t>
    </dgm:pt>
    <dgm:pt modelId="{E3D47F82-7CFF-4582-A6AA-7C1ABE394A7C}" type="sibTrans" cxnId="{695C1F6D-93C6-4F78-B2ED-4742D120CBF6}">
      <dgm:prSet/>
      <dgm:spPr/>
      <dgm:t>
        <a:bodyPr/>
        <a:lstStyle/>
        <a:p>
          <a:endParaRPr lang="en-US"/>
        </a:p>
      </dgm:t>
    </dgm:pt>
    <dgm:pt modelId="{E0654DA0-F485-4A68-BCC9-1697C53BFEB1}">
      <dgm:prSet phldrT="[Texto]"/>
      <dgm:spPr/>
      <dgm:t>
        <a:bodyPr/>
        <a:lstStyle/>
        <a:p>
          <a:r>
            <a:rPr lang="en-US" dirty="0" smtClean="0"/>
            <a:t>Punctuation</a:t>
          </a:r>
          <a:endParaRPr lang="en-US" dirty="0"/>
        </a:p>
      </dgm:t>
    </dgm:pt>
    <dgm:pt modelId="{C809FBF1-0398-4EB5-8C90-18B7BCB87504}" type="parTrans" cxnId="{A0B074C6-CADB-4179-BEEF-ECB1DA18B19A}">
      <dgm:prSet/>
      <dgm:spPr/>
      <dgm:t>
        <a:bodyPr/>
        <a:lstStyle/>
        <a:p>
          <a:endParaRPr lang="en-US"/>
        </a:p>
      </dgm:t>
    </dgm:pt>
    <dgm:pt modelId="{7F8D0D91-6BDD-4A75-8846-A968B882FB92}" type="sibTrans" cxnId="{A0B074C6-CADB-4179-BEEF-ECB1DA18B19A}">
      <dgm:prSet/>
      <dgm:spPr/>
      <dgm:t>
        <a:bodyPr/>
        <a:lstStyle/>
        <a:p>
          <a:endParaRPr lang="en-US"/>
        </a:p>
      </dgm:t>
    </dgm:pt>
    <dgm:pt modelId="{95CEDBE9-AD4D-4338-BC44-3E7FDEA644BC}">
      <dgm:prSet phldrT="[Texto]"/>
      <dgm:spPr/>
      <dgm:t>
        <a:bodyPr/>
        <a:lstStyle/>
        <a:p>
          <a:r>
            <a:rPr lang="en-US" dirty="0" smtClean="0"/>
            <a:t>Formatting</a:t>
          </a:r>
          <a:endParaRPr lang="en-US" dirty="0"/>
        </a:p>
      </dgm:t>
    </dgm:pt>
    <dgm:pt modelId="{3DB58BF5-C18A-4DAA-A21F-3E35EA7A2937}" type="parTrans" cxnId="{66FE0940-1B2E-4A0B-BE32-DCA9F939C478}">
      <dgm:prSet/>
      <dgm:spPr/>
      <dgm:t>
        <a:bodyPr/>
        <a:lstStyle/>
        <a:p>
          <a:endParaRPr lang="en-US"/>
        </a:p>
      </dgm:t>
    </dgm:pt>
    <dgm:pt modelId="{678177B5-B201-48AC-8915-9BF5766BB69D}" type="sibTrans" cxnId="{66FE0940-1B2E-4A0B-BE32-DCA9F939C478}">
      <dgm:prSet/>
      <dgm:spPr/>
      <dgm:t>
        <a:bodyPr/>
        <a:lstStyle/>
        <a:p>
          <a:endParaRPr lang="en-US"/>
        </a:p>
      </dgm:t>
    </dgm:pt>
    <dgm:pt modelId="{CE9D3349-831D-407E-8C9F-69DD3127934D}">
      <dgm:prSet phldrT="[Texto]"/>
      <dgm:spPr/>
      <dgm:t>
        <a:bodyPr/>
        <a:lstStyle/>
        <a:p>
          <a:r>
            <a:rPr lang="en-US" dirty="0" smtClean="0"/>
            <a:t>Parse GROBID output</a:t>
          </a:r>
          <a:endParaRPr lang="en-US" dirty="0"/>
        </a:p>
      </dgm:t>
    </dgm:pt>
    <dgm:pt modelId="{0B3DF71F-89AC-48A4-8A09-91CD28D0F609}" type="parTrans" cxnId="{D2D80CF6-363C-43B6-8124-EB457FE88E12}">
      <dgm:prSet/>
      <dgm:spPr/>
      <dgm:t>
        <a:bodyPr/>
        <a:lstStyle/>
        <a:p>
          <a:endParaRPr lang="en-US"/>
        </a:p>
      </dgm:t>
    </dgm:pt>
    <dgm:pt modelId="{C6A3B357-E17D-4078-A9D4-C6987BC94634}" type="sibTrans" cxnId="{D2D80CF6-363C-43B6-8124-EB457FE88E12}">
      <dgm:prSet/>
      <dgm:spPr/>
      <dgm:t>
        <a:bodyPr/>
        <a:lstStyle/>
        <a:p>
          <a:endParaRPr lang="en-US"/>
        </a:p>
      </dgm:t>
    </dgm:pt>
    <dgm:pt modelId="{B2125B36-32A1-4105-AE1D-73C893338BFF}">
      <dgm:prSet phldrT="[Texto]"/>
      <dgm:spPr/>
      <dgm:t>
        <a:bodyPr/>
        <a:lstStyle/>
        <a:p>
          <a:r>
            <a:rPr lang="en-US" dirty="0" smtClean="0"/>
            <a:t>Translate numbers</a:t>
          </a:r>
          <a:endParaRPr lang="en-US" dirty="0"/>
        </a:p>
      </dgm:t>
    </dgm:pt>
    <dgm:pt modelId="{3FF20434-1C81-4D68-A163-8BA40774FD8A}" type="parTrans" cxnId="{1CFFCCA5-6A5F-4E2C-A44C-5A88DAA4866E}">
      <dgm:prSet/>
      <dgm:spPr/>
      <dgm:t>
        <a:bodyPr/>
        <a:lstStyle/>
        <a:p>
          <a:endParaRPr lang="en-US"/>
        </a:p>
      </dgm:t>
    </dgm:pt>
    <dgm:pt modelId="{8F8B6999-8837-42D4-AB5A-79E7CB7BD9E8}" type="sibTrans" cxnId="{1CFFCCA5-6A5F-4E2C-A44C-5A88DAA4866E}">
      <dgm:prSet/>
      <dgm:spPr/>
      <dgm:t>
        <a:bodyPr/>
        <a:lstStyle/>
        <a:p>
          <a:endParaRPr lang="en-US"/>
        </a:p>
      </dgm:t>
    </dgm:pt>
    <dgm:pt modelId="{C58C3FBD-942C-44C6-95D2-E2B1DD5B05A7}">
      <dgm:prSet phldrT="[Texto]"/>
      <dgm:spPr/>
      <dgm:t>
        <a:bodyPr/>
        <a:lstStyle/>
        <a:p>
          <a:r>
            <a:rPr lang="en-US" dirty="0" smtClean="0"/>
            <a:t>Fix Symbols</a:t>
          </a:r>
          <a:endParaRPr lang="en-US" dirty="0"/>
        </a:p>
      </dgm:t>
    </dgm:pt>
    <dgm:pt modelId="{8AB6A238-DDDD-428A-B521-C9B055A7E0ED}" type="parTrans" cxnId="{FAC5E12C-3B4E-4F4D-AD4B-247F5E4BA78A}">
      <dgm:prSet/>
      <dgm:spPr/>
      <dgm:t>
        <a:bodyPr/>
        <a:lstStyle/>
        <a:p>
          <a:endParaRPr lang="en-US"/>
        </a:p>
      </dgm:t>
    </dgm:pt>
    <dgm:pt modelId="{31CAA995-831C-493A-83C8-D799338F8DE1}" type="sibTrans" cxnId="{FAC5E12C-3B4E-4F4D-AD4B-247F5E4BA78A}">
      <dgm:prSet/>
      <dgm:spPr/>
      <dgm:t>
        <a:bodyPr/>
        <a:lstStyle/>
        <a:p>
          <a:endParaRPr lang="en-US"/>
        </a:p>
      </dgm:t>
    </dgm:pt>
    <dgm:pt modelId="{E0DCA132-0355-4729-8B3B-B675D4283407}">
      <dgm:prSet phldrT="[Texto]"/>
      <dgm:spPr/>
      <dgm:t>
        <a:bodyPr/>
        <a:lstStyle/>
        <a:p>
          <a:r>
            <a:rPr lang="en-US" dirty="0" smtClean="0"/>
            <a:t>Set “</a:t>
          </a:r>
          <a:r>
            <a:rPr lang="en-US" b="1" dirty="0" smtClean="0"/>
            <a:t>Document</a:t>
          </a:r>
          <a:r>
            <a:rPr lang="en-US" dirty="0" smtClean="0"/>
            <a:t>” object</a:t>
          </a:r>
          <a:endParaRPr lang="en-US" dirty="0"/>
        </a:p>
      </dgm:t>
    </dgm:pt>
    <dgm:pt modelId="{F61F9C0A-885A-4525-913D-A41476F4A67D}" type="parTrans" cxnId="{49D92FDF-36D9-46C8-8FF2-93B16E3443CE}">
      <dgm:prSet/>
      <dgm:spPr/>
      <dgm:t>
        <a:bodyPr/>
        <a:lstStyle/>
        <a:p>
          <a:endParaRPr lang="en-US"/>
        </a:p>
      </dgm:t>
    </dgm:pt>
    <dgm:pt modelId="{09855329-8661-4195-AF22-1FFAAAE22573}" type="sibTrans" cxnId="{49D92FDF-36D9-46C8-8FF2-93B16E3443CE}">
      <dgm:prSet/>
      <dgm:spPr/>
      <dgm:t>
        <a:bodyPr/>
        <a:lstStyle/>
        <a:p>
          <a:endParaRPr lang="en-US"/>
        </a:p>
      </dgm:t>
    </dgm:pt>
    <dgm:pt modelId="{14A5A14F-DD1F-4611-A651-63BFAAC04209}" type="pres">
      <dgm:prSet presAssocID="{A0D91D48-97B4-4E1F-8E29-525529EF78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CB0D-9337-484B-BECF-93ADC96A1939}" type="pres">
      <dgm:prSet presAssocID="{182AE7FE-764E-418E-99A3-8C09A3EA362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02DA5-2A58-4BAC-9B9C-B72783BEE4B3}" type="pres">
      <dgm:prSet presAssocID="{34AFD414-82C4-4D23-AB9A-BF770B9BBF1A}" presName="sibTrans" presStyleCnt="0"/>
      <dgm:spPr/>
    </dgm:pt>
    <dgm:pt modelId="{3FDC15AD-7293-4B1B-85FF-D0FD1BDA5E02}" type="pres">
      <dgm:prSet presAssocID="{151E2DB5-522C-43D1-BF86-6E612A84A6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2D9A0-2CFF-467F-9925-8B98B6377CF0}" type="pres">
      <dgm:prSet presAssocID="{EE46C034-5414-4678-901F-ED6AF4C76974}" presName="sibTrans" presStyleCnt="0"/>
      <dgm:spPr/>
    </dgm:pt>
    <dgm:pt modelId="{ED2DB6FA-8403-4F57-AA02-3DC854C9B0C8}" type="pres">
      <dgm:prSet presAssocID="{7004052A-A0C8-4975-8301-DD11025649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438E3-E479-45E8-AFDF-2EDBC710C680}" type="pres">
      <dgm:prSet presAssocID="{F021AC6C-46D4-44CF-864C-BDCBEB81A7FB}" presName="sibTrans" presStyleCnt="0"/>
      <dgm:spPr/>
    </dgm:pt>
    <dgm:pt modelId="{185AAD2B-04F3-4732-ABED-9D454756D35F}" type="pres">
      <dgm:prSet presAssocID="{95CEDBE9-AD4D-4338-BC44-3E7FDEA644B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5E12C-3B4E-4F4D-AD4B-247F5E4BA78A}" srcId="{95CEDBE9-AD4D-4338-BC44-3E7FDEA644BC}" destId="{C58C3FBD-942C-44C6-95D2-E2B1DD5B05A7}" srcOrd="2" destOrd="0" parTransId="{8AB6A238-DDDD-428A-B521-C9B055A7E0ED}" sibTransId="{31CAA995-831C-493A-83C8-D799338F8DE1}"/>
    <dgm:cxn modelId="{B6429BFF-7F62-4B9E-935D-FCE61499C1BA}" type="presOf" srcId="{CE9D3349-831D-407E-8C9F-69DD3127934D}" destId="{185AAD2B-04F3-4732-ABED-9D454756D35F}" srcOrd="0" destOrd="1" presId="urn:microsoft.com/office/officeart/2005/8/layout/hList6"/>
    <dgm:cxn modelId="{66FE0940-1B2E-4A0B-BE32-DCA9F939C478}" srcId="{A0D91D48-97B4-4E1F-8E29-525529EF7830}" destId="{95CEDBE9-AD4D-4338-BC44-3E7FDEA644BC}" srcOrd="3" destOrd="0" parTransId="{3DB58BF5-C18A-4DAA-A21F-3E35EA7A2937}" sibTransId="{678177B5-B201-48AC-8915-9BF5766BB69D}"/>
    <dgm:cxn modelId="{3D317FED-B57A-41B9-A200-1B8B86466396}" srcId="{151E2DB5-522C-43D1-BF86-6E612A84A608}" destId="{84533134-8E14-4701-B10C-2F3CD737EF3C}" srcOrd="0" destOrd="0" parTransId="{8C858A81-7818-4F9A-9928-398BC73D973E}" sibTransId="{D69FFF51-3B96-466E-85F7-D9F8AFCD48A4}"/>
    <dgm:cxn modelId="{C086B584-7F1B-4E50-976D-8C5010C2EBC0}" srcId="{182AE7FE-764E-418E-99A3-8C09A3EA3627}" destId="{2E19A4EC-04A4-4171-BE4C-6382A1A1636D}" srcOrd="1" destOrd="0" parTransId="{31A4D41B-864E-4EA6-9912-9C567952D6CB}" sibTransId="{F6992E98-3290-4016-843D-C5CB3BC83630}"/>
    <dgm:cxn modelId="{94FC8892-24BC-4183-B1E5-3A7436F6C680}" type="presOf" srcId="{A0D91D48-97B4-4E1F-8E29-525529EF7830}" destId="{14A5A14F-DD1F-4611-A651-63BFAAC04209}" srcOrd="0" destOrd="0" presId="urn:microsoft.com/office/officeart/2005/8/layout/hList6"/>
    <dgm:cxn modelId="{88A0517E-F6CC-41EE-80BE-FAFADF0699EC}" type="presOf" srcId="{AF072DC4-D591-42C9-BF77-253CE6BFC9C8}" destId="{3FDC15AD-7293-4B1B-85FF-D0FD1BDA5E02}" srcOrd="0" destOrd="2" presId="urn:microsoft.com/office/officeart/2005/8/layout/hList6"/>
    <dgm:cxn modelId="{2BE24911-5C7F-4A8F-A312-29EE1CA809BD}" srcId="{182AE7FE-764E-418E-99A3-8C09A3EA3627}" destId="{D5346784-CC1E-4F6E-ADCE-A37FB55760B7}" srcOrd="0" destOrd="0" parTransId="{C0ACADF0-A9CF-4BB4-A26D-67656A2B8FAE}" sibTransId="{CB8AAAF4-ACEA-496A-9DAB-AF11F51C6A70}"/>
    <dgm:cxn modelId="{E5F3959E-616C-4A5C-B435-DA2B6B84BC95}" srcId="{A0D91D48-97B4-4E1F-8E29-525529EF7830}" destId="{182AE7FE-764E-418E-99A3-8C09A3EA3627}" srcOrd="0" destOrd="0" parTransId="{5A30FB08-E8F1-49C4-A515-B6E0867CBCC2}" sibTransId="{34AFD414-82C4-4D23-AB9A-BF770B9BBF1A}"/>
    <dgm:cxn modelId="{8B9A9B43-E66D-48FC-9959-9F3A93110777}" type="presOf" srcId="{C58C3FBD-942C-44C6-95D2-E2B1DD5B05A7}" destId="{185AAD2B-04F3-4732-ABED-9D454756D35F}" srcOrd="0" destOrd="3" presId="urn:microsoft.com/office/officeart/2005/8/layout/hList6"/>
    <dgm:cxn modelId="{3BE201C7-8E32-422E-A70A-8CF202C41DF7}" srcId="{7004052A-A0C8-4975-8301-DD110256499F}" destId="{43656D5D-E5CB-4BF7-8354-702C69C8FD20}" srcOrd="0" destOrd="0" parTransId="{86B2D5D5-A339-4600-9E86-B99947F95C6D}" sibTransId="{ED8E3B39-542F-4658-B2AD-02AB42E0E40A}"/>
    <dgm:cxn modelId="{6FAE708C-AF99-432B-A439-5D9B52780C69}" type="presOf" srcId="{95CEDBE9-AD4D-4338-BC44-3E7FDEA644BC}" destId="{185AAD2B-04F3-4732-ABED-9D454756D35F}" srcOrd="0" destOrd="0" presId="urn:microsoft.com/office/officeart/2005/8/layout/hList6"/>
    <dgm:cxn modelId="{F18EE36E-06FD-4E3D-A583-E6CDB598C6B1}" type="presOf" srcId="{62F96596-BEC5-4A19-B5D0-466E34D59DB4}" destId="{3FDC15AD-7293-4B1B-85FF-D0FD1BDA5E02}" srcOrd="0" destOrd="3" presId="urn:microsoft.com/office/officeart/2005/8/layout/hList6"/>
    <dgm:cxn modelId="{E82FEB27-A76A-41CF-A79D-FE69E8882E5F}" type="presOf" srcId="{2E19A4EC-04A4-4171-BE4C-6382A1A1636D}" destId="{133DCB0D-9337-484B-BECF-93ADC96A1939}" srcOrd="0" destOrd="2" presId="urn:microsoft.com/office/officeart/2005/8/layout/hList6"/>
    <dgm:cxn modelId="{6FB45DDF-6E3C-4B63-9880-32D23DDC5879}" srcId="{151E2DB5-522C-43D1-BF86-6E612A84A608}" destId="{AF072DC4-D591-42C9-BF77-253CE6BFC9C8}" srcOrd="1" destOrd="0" parTransId="{9F7ECC92-6A9A-49DD-ACC5-6A232A93FF2C}" sibTransId="{4036DE75-13B4-4BE0-B7A4-0BB058FCB1E5}"/>
    <dgm:cxn modelId="{405E6237-E8FA-435A-8D98-E4A566E04AA5}" type="presOf" srcId="{7004052A-A0C8-4975-8301-DD110256499F}" destId="{ED2DB6FA-8403-4F57-AA02-3DC854C9B0C8}" srcOrd="0" destOrd="0" presId="urn:microsoft.com/office/officeart/2005/8/layout/hList6"/>
    <dgm:cxn modelId="{0D147489-995C-4814-8BA4-6D68CF49C029}" type="presOf" srcId="{84533134-8E14-4701-B10C-2F3CD737EF3C}" destId="{3FDC15AD-7293-4B1B-85FF-D0FD1BDA5E02}" srcOrd="0" destOrd="1" presId="urn:microsoft.com/office/officeart/2005/8/layout/hList6"/>
    <dgm:cxn modelId="{2981FF70-F38D-4FAD-B70B-36BE1B2BE1D9}" type="presOf" srcId="{182AE7FE-764E-418E-99A3-8C09A3EA3627}" destId="{133DCB0D-9337-484B-BECF-93ADC96A1939}" srcOrd="0" destOrd="0" presId="urn:microsoft.com/office/officeart/2005/8/layout/hList6"/>
    <dgm:cxn modelId="{695C1F6D-93C6-4F78-B2ED-4742D120CBF6}" srcId="{151E2DB5-522C-43D1-BF86-6E612A84A608}" destId="{62F96596-BEC5-4A19-B5D0-466E34D59DB4}" srcOrd="2" destOrd="0" parTransId="{9FC1A0EF-2C93-4AFA-9881-5C1E9CEFE542}" sibTransId="{E3D47F82-7CFF-4582-A6AA-7C1ABE394A7C}"/>
    <dgm:cxn modelId="{29140D1A-BE6D-4D7C-B78E-3A4EA8C06F8C}" type="presOf" srcId="{43656D5D-E5CB-4BF7-8354-702C69C8FD20}" destId="{ED2DB6FA-8403-4F57-AA02-3DC854C9B0C8}" srcOrd="0" destOrd="1" presId="urn:microsoft.com/office/officeart/2005/8/layout/hList6"/>
    <dgm:cxn modelId="{330DD620-1C18-4FB4-871D-9B1EBBC5A7C5}" type="presOf" srcId="{E0DCA132-0355-4729-8B3B-B675D4283407}" destId="{185AAD2B-04F3-4732-ABED-9D454756D35F}" srcOrd="0" destOrd="4" presId="urn:microsoft.com/office/officeart/2005/8/layout/hList6"/>
    <dgm:cxn modelId="{8081C4AD-DAA6-4640-BE58-6B7B7F73FD56}" srcId="{A0D91D48-97B4-4E1F-8E29-525529EF7830}" destId="{7004052A-A0C8-4975-8301-DD110256499F}" srcOrd="2" destOrd="0" parTransId="{E4901149-7157-4E87-93F8-C284F07A4CB6}" sibTransId="{F021AC6C-46D4-44CF-864C-BDCBEB81A7FB}"/>
    <dgm:cxn modelId="{1CFFCCA5-6A5F-4E2C-A44C-5A88DAA4866E}" srcId="{95CEDBE9-AD4D-4338-BC44-3E7FDEA644BC}" destId="{B2125B36-32A1-4105-AE1D-73C893338BFF}" srcOrd="1" destOrd="0" parTransId="{3FF20434-1C81-4D68-A163-8BA40774FD8A}" sibTransId="{8F8B6999-8837-42D4-AB5A-79E7CB7BD9E8}"/>
    <dgm:cxn modelId="{49D92FDF-36D9-46C8-8FF2-93B16E3443CE}" srcId="{95CEDBE9-AD4D-4338-BC44-3E7FDEA644BC}" destId="{E0DCA132-0355-4729-8B3B-B675D4283407}" srcOrd="3" destOrd="0" parTransId="{F61F9C0A-885A-4525-913D-A41476F4A67D}" sibTransId="{09855329-8661-4195-AF22-1FFAAAE22573}"/>
    <dgm:cxn modelId="{405360C6-B037-46AB-B2AD-A0A43C71A867}" srcId="{A0D91D48-97B4-4E1F-8E29-525529EF7830}" destId="{151E2DB5-522C-43D1-BF86-6E612A84A608}" srcOrd="1" destOrd="0" parTransId="{8294394A-2322-479A-81EE-722DA74C5306}" sibTransId="{EE46C034-5414-4678-901F-ED6AF4C76974}"/>
    <dgm:cxn modelId="{D2D80CF6-363C-43B6-8124-EB457FE88E12}" srcId="{95CEDBE9-AD4D-4338-BC44-3E7FDEA644BC}" destId="{CE9D3349-831D-407E-8C9F-69DD3127934D}" srcOrd="0" destOrd="0" parTransId="{0B3DF71F-89AC-48A4-8A09-91CD28D0F609}" sibTransId="{C6A3B357-E17D-4078-A9D4-C6987BC94634}"/>
    <dgm:cxn modelId="{66AE01B4-D4C5-4B15-8667-8F863D6F386C}" type="presOf" srcId="{D5346784-CC1E-4F6E-ADCE-A37FB55760B7}" destId="{133DCB0D-9337-484B-BECF-93ADC96A1939}" srcOrd="0" destOrd="1" presId="urn:microsoft.com/office/officeart/2005/8/layout/hList6"/>
    <dgm:cxn modelId="{A0B074C6-CADB-4179-BEEF-ECB1DA18B19A}" srcId="{151E2DB5-522C-43D1-BF86-6E612A84A608}" destId="{E0654DA0-F485-4A68-BCC9-1697C53BFEB1}" srcOrd="3" destOrd="0" parTransId="{C809FBF1-0398-4EB5-8C90-18B7BCB87504}" sibTransId="{7F8D0D91-6BDD-4A75-8846-A968B882FB92}"/>
    <dgm:cxn modelId="{AA87A5CD-9CF7-444E-BA8C-CB8362B5AAB8}" type="presOf" srcId="{E0654DA0-F485-4A68-BCC9-1697C53BFEB1}" destId="{3FDC15AD-7293-4B1B-85FF-D0FD1BDA5E02}" srcOrd="0" destOrd="4" presId="urn:microsoft.com/office/officeart/2005/8/layout/hList6"/>
    <dgm:cxn modelId="{1FCB0230-DD8E-4312-9D24-05DF7B52992D}" type="presOf" srcId="{151E2DB5-522C-43D1-BF86-6E612A84A608}" destId="{3FDC15AD-7293-4B1B-85FF-D0FD1BDA5E02}" srcOrd="0" destOrd="0" presId="urn:microsoft.com/office/officeart/2005/8/layout/hList6"/>
    <dgm:cxn modelId="{43707B42-6E8A-45DE-A7C9-C495EF50DBFA}" type="presOf" srcId="{B2125B36-32A1-4105-AE1D-73C893338BFF}" destId="{185AAD2B-04F3-4732-ABED-9D454756D35F}" srcOrd="0" destOrd="2" presId="urn:microsoft.com/office/officeart/2005/8/layout/hList6"/>
    <dgm:cxn modelId="{52CB3F44-9E8D-4794-879A-951C445E06C6}" type="presParOf" srcId="{14A5A14F-DD1F-4611-A651-63BFAAC04209}" destId="{133DCB0D-9337-484B-BECF-93ADC96A1939}" srcOrd="0" destOrd="0" presId="urn:microsoft.com/office/officeart/2005/8/layout/hList6"/>
    <dgm:cxn modelId="{E601DC47-76DD-4D5C-B3CA-B1F707EF20C8}" type="presParOf" srcId="{14A5A14F-DD1F-4611-A651-63BFAAC04209}" destId="{FAB02DA5-2A58-4BAC-9B9C-B72783BEE4B3}" srcOrd="1" destOrd="0" presId="urn:microsoft.com/office/officeart/2005/8/layout/hList6"/>
    <dgm:cxn modelId="{071BD54D-594B-416E-9C52-F0C2607D29A1}" type="presParOf" srcId="{14A5A14F-DD1F-4611-A651-63BFAAC04209}" destId="{3FDC15AD-7293-4B1B-85FF-D0FD1BDA5E02}" srcOrd="2" destOrd="0" presId="urn:microsoft.com/office/officeart/2005/8/layout/hList6"/>
    <dgm:cxn modelId="{CF1FB22A-E37A-4C84-B588-1AB819FE53A8}" type="presParOf" srcId="{14A5A14F-DD1F-4611-A651-63BFAAC04209}" destId="{3F42D9A0-2CFF-467F-9925-8B98B6377CF0}" srcOrd="3" destOrd="0" presId="urn:microsoft.com/office/officeart/2005/8/layout/hList6"/>
    <dgm:cxn modelId="{AB1B2901-8FF3-44E0-9CE4-B85B48B8573C}" type="presParOf" srcId="{14A5A14F-DD1F-4611-A651-63BFAAC04209}" destId="{ED2DB6FA-8403-4F57-AA02-3DC854C9B0C8}" srcOrd="4" destOrd="0" presId="urn:microsoft.com/office/officeart/2005/8/layout/hList6"/>
    <dgm:cxn modelId="{3D5D4DDC-F650-4FBD-9206-DC0D2846E811}" type="presParOf" srcId="{14A5A14F-DD1F-4611-A651-63BFAAC04209}" destId="{34C438E3-E479-45E8-AFDF-2EDBC710C680}" srcOrd="5" destOrd="0" presId="urn:microsoft.com/office/officeart/2005/8/layout/hList6"/>
    <dgm:cxn modelId="{443D29DA-4A94-4F3E-B687-64CF90B78EFA}" type="presParOf" srcId="{14A5A14F-DD1F-4611-A651-63BFAAC04209}" destId="{185AAD2B-04F3-4732-ABED-9D454756D35F}" srcOrd="6" destOrd="0" presId="urn:microsoft.com/office/officeart/2005/8/layout/h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8404B-8146-4013-A162-DE0D81E0F97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66477-E557-48ED-90B1-1D98F0AD8B45}">
      <dgm:prSet phldrT="[Texto]"/>
      <dgm:spPr/>
      <dgm:t>
        <a:bodyPr/>
        <a:lstStyle/>
        <a:p>
          <a:r>
            <a:rPr lang="en-US" b="1" dirty="0" smtClean="0"/>
            <a:t>Document</a:t>
          </a:r>
          <a:endParaRPr lang="en-US" b="1" dirty="0"/>
        </a:p>
      </dgm:t>
    </dgm:pt>
    <dgm:pt modelId="{AA97FBC2-DF50-4967-BBF1-BA6742E9C731}" type="parTrans" cxnId="{FAD96537-711E-498B-8BDE-7C3D032A8060}">
      <dgm:prSet/>
      <dgm:spPr/>
      <dgm:t>
        <a:bodyPr/>
        <a:lstStyle/>
        <a:p>
          <a:endParaRPr lang="en-US"/>
        </a:p>
      </dgm:t>
    </dgm:pt>
    <dgm:pt modelId="{5F559DC2-4182-4D56-8F1D-8C4DD5A79E20}" type="sibTrans" cxnId="{FAD96537-711E-498B-8BDE-7C3D032A8060}">
      <dgm:prSet/>
      <dgm:spPr/>
      <dgm:t>
        <a:bodyPr/>
        <a:lstStyle/>
        <a:p>
          <a:endParaRPr lang="en-US"/>
        </a:p>
      </dgm:t>
    </dgm:pt>
    <dgm:pt modelId="{D0671B55-2106-4C34-8148-463E4987758E}">
      <dgm:prSet phldrT="[Texto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1AD79777-4801-46F5-8BC5-AA3F2E365E27}" type="parTrans" cxnId="{BEACA9AE-7424-46B9-AEEF-6F3E8487BC71}">
      <dgm:prSet/>
      <dgm:spPr/>
      <dgm:t>
        <a:bodyPr/>
        <a:lstStyle/>
        <a:p>
          <a:endParaRPr lang="en-US"/>
        </a:p>
      </dgm:t>
    </dgm:pt>
    <dgm:pt modelId="{3ECD3BD2-B241-48F7-9725-6C1866605855}" type="sibTrans" cxnId="{BEACA9AE-7424-46B9-AEEF-6F3E8487BC71}">
      <dgm:prSet/>
      <dgm:spPr/>
      <dgm:t>
        <a:bodyPr/>
        <a:lstStyle/>
        <a:p>
          <a:endParaRPr lang="en-US"/>
        </a:p>
      </dgm:t>
    </dgm:pt>
    <dgm:pt modelId="{F5779AE3-19F9-45AE-8B62-45879E511045}">
      <dgm:prSet phldrT="[Texto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7315A459-66F3-42D4-95C7-CB74E0CEA2E7}" type="parTrans" cxnId="{0E26971A-51B3-440B-8857-ED9159870D21}">
      <dgm:prSet/>
      <dgm:spPr/>
      <dgm:t>
        <a:bodyPr/>
        <a:lstStyle/>
        <a:p>
          <a:endParaRPr lang="en-US"/>
        </a:p>
      </dgm:t>
    </dgm:pt>
    <dgm:pt modelId="{2D75254F-D725-487C-AEBD-D9142A9B86B6}" type="sibTrans" cxnId="{0E26971A-51B3-440B-8857-ED9159870D21}">
      <dgm:prSet/>
      <dgm:spPr/>
      <dgm:t>
        <a:bodyPr/>
        <a:lstStyle/>
        <a:p>
          <a:endParaRPr lang="en-US"/>
        </a:p>
      </dgm:t>
    </dgm:pt>
    <dgm:pt modelId="{D52575FE-8F92-42EC-BD32-5DC89770AF39}">
      <dgm:prSet phldrT="[Texto]"/>
      <dgm:spPr/>
      <dgm:t>
        <a:bodyPr/>
        <a:lstStyle/>
        <a:p>
          <a:r>
            <a:rPr lang="en-US" dirty="0" smtClean="0"/>
            <a:t>Sequence</a:t>
          </a:r>
          <a:endParaRPr lang="en-US" dirty="0"/>
        </a:p>
      </dgm:t>
    </dgm:pt>
    <dgm:pt modelId="{4CB1A9EE-44E6-4DB5-9E48-038E9ADEB2BD}" type="parTrans" cxnId="{181E1E6D-F1FC-46B2-BE44-C538BF1A8F86}">
      <dgm:prSet/>
      <dgm:spPr/>
      <dgm:t>
        <a:bodyPr/>
        <a:lstStyle/>
        <a:p>
          <a:endParaRPr lang="en-US"/>
        </a:p>
      </dgm:t>
    </dgm:pt>
    <dgm:pt modelId="{A971DD12-882A-4D7F-AD4A-920FABAC5615}" type="sibTrans" cxnId="{181E1E6D-F1FC-46B2-BE44-C538BF1A8F86}">
      <dgm:prSet/>
      <dgm:spPr/>
      <dgm:t>
        <a:bodyPr/>
        <a:lstStyle/>
        <a:p>
          <a:endParaRPr lang="en-US"/>
        </a:p>
      </dgm:t>
    </dgm:pt>
    <dgm:pt modelId="{20B3F46B-BFCC-4102-8405-F50571A5B4C6}">
      <dgm:prSet phldrT="[Texto]"/>
      <dgm:spPr/>
      <dgm:t>
        <a:bodyPr/>
        <a:lstStyle/>
        <a:p>
          <a:r>
            <a:rPr lang="en-US" dirty="0" smtClean="0"/>
            <a:t>Blocks</a:t>
          </a:r>
          <a:endParaRPr lang="en-US" dirty="0"/>
        </a:p>
      </dgm:t>
    </dgm:pt>
    <dgm:pt modelId="{5541582B-FBF4-41C8-9409-0DF95C8B3807}" type="parTrans" cxnId="{B4F5746F-F9F8-4F2F-80B2-14B0E0E0E279}">
      <dgm:prSet/>
      <dgm:spPr/>
      <dgm:t>
        <a:bodyPr/>
        <a:lstStyle/>
        <a:p>
          <a:endParaRPr lang="en-US"/>
        </a:p>
      </dgm:t>
    </dgm:pt>
    <dgm:pt modelId="{6FB95C84-44DD-4C24-9D92-D5CC153CFBDE}" type="sibTrans" cxnId="{B4F5746F-F9F8-4F2F-80B2-14B0E0E0E279}">
      <dgm:prSet/>
      <dgm:spPr/>
      <dgm:t>
        <a:bodyPr/>
        <a:lstStyle/>
        <a:p>
          <a:endParaRPr lang="en-US"/>
        </a:p>
      </dgm:t>
    </dgm:pt>
    <dgm:pt modelId="{3BB53A45-232E-4FF1-B3CC-0A033B00E1F4}">
      <dgm:prSet phldrT="[Texto]"/>
      <dgm:spPr/>
      <dgm:t>
        <a:bodyPr/>
        <a:lstStyle/>
        <a:p>
          <a:r>
            <a:rPr lang="en-US" dirty="0" smtClean="0"/>
            <a:t>Paragraphs</a:t>
          </a:r>
          <a:endParaRPr lang="en-US" dirty="0"/>
        </a:p>
      </dgm:t>
    </dgm:pt>
    <dgm:pt modelId="{EDE92132-1022-4DD8-960E-CCECD8AFCEA1}" type="parTrans" cxnId="{1A10A39C-0F9C-4E3A-98AE-10119AD88947}">
      <dgm:prSet/>
      <dgm:spPr/>
      <dgm:t>
        <a:bodyPr/>
        <a:lstStyle/>
        <a:p>
          <a:endParaRPr lang="en-US"/>
        </a:p>
      </dgm:t>
    </dgm:pt>
    <dgm:pt modelId="{D2C705DC-17D2-4619-A77B-7C2374A6D5CD}" type="sibTrans" cxnId="{1A10A39C-0F9C-4E3A-98AE-10119AD88947}">
      <dgm:prSet/>
      <dgm:spPr/>
      <dgm:t>
        <a:bodyPr/>
        <a:lstStyle/>
        <a:p>
          <a:endParaRPr lang="en-US"/>
        </a:p>
      </dgm:t>
    </dgm:pt>
    <dgm:pt modelId="{B1F8E262-7649-4BE0-B485-48C641898498}">
      <dgm:prSet phldrT="[Texto]"/>
      <dgm:spPr/>
      <dgm:t>
        <a:bodyPr/>
        <a:lstStyle/>
        <a:p>
          <a:r>
            <a:rPr lang="en-US" dirty="0" smtClean="0"/>
            <a:t>Abstract</a:t>
          </a:r>
          <a:endParaRPr lang="en-US" dirty="0"/>
        </a:p>
      </dgm:t>
    </dgm:pt>
    <dgm:pt modelId="{44EE9411-F4C3-463E-AECB-E9FAD6E46E45}" type="parTrans" cxnId="{F5B7C1BD-851A-4040-A46F-F858CBA2CE54}">
      <dgm:prSet/>
      <dgm:spPr/>
      <dgm:t>
        <a:bodyPr/>
        <a:lstStyle/>
        <a:p>
          <a:endParaRPr lang="en-US"/>
        </a:p>
      </dgm:t>
    </dgm:pt>
    <dgm:pt modelId="{66D38ED2-3147-43BD-AC0B-BA87E003E170}" type="sibTrans" cxnId="{F5B7C1BD-851A-4040-A46F-F858CBA2CE54}">
      <dgm:prSet/>
      <dgm:spPr/>
      <dgm:t>
        <a:bodyPr/>
        <a:lstStyle/>
        <a:p>
          <a:endParaRPr lang="en-US"/>
        </a:p>
      </dgm:t>
    </dgm:pt>
    <dgm:pt modelId="{533F2047-63A7-45DB-98A7-64A36C9737D0}" type="pres">
      <dgm:prSet presAssocID="{93D8404B-8146-4013-A162-DE0D81E0F97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DA6528-178A-4745-BEAF-A75ABA6355E5}" type="pres">
      <dgm:prSet presAssocID="{22F66477-E557-48ED-90B1-1D98F0AD8B45}" presName="vertOne" presStyleCnt="0"/>
      <dgm:spPr/>
    </dgm:pt>
    <dgm:pt modelId="{9C954879-9770-48B0-89FC-07F821A88A10}" type="pres">
      <dgm:prSet presAssocID="{22F66477-E557-48ED-90B1-1D98F0AD8B45}" presName="txOne" presStyleLbl="node0" presStyleIdx="0" presStyleCnt="1" custLinFactNeighborX="8524" custLinFactNeighborY="-3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DD1A7-E81A-4CBB-98D2-4CA29295EFAA}" type="pres">
      <dgm:prSet presAssocID="{22F66477-E557-48ED-90B1-1D98F0AD8B45}" presName="parTransOne" presStyleCnt="0"/>
      <dgm:spPr/>
    </dgm:pt>
    <dgm:pt modelId="{4C144AD6-714F-49C4-98F0-6FAE9E0332E0}" type="pres">
      <dgm:prSet presAssocID="{22F66477-E557-48ED-90B1-1D98F0AD8B45}" presName="horzOne" presStyleCnt="0"/>
      <dgm:spPr/>
    </dgm:pt>
    <dgm:pt modelId="{80494903-5E6D-4292-80BA-ABC0A9F7199B}" type="pres">
      <dgm:prSet presAssocID="{D0671B55-2106-4C34-8148-463E4987758E}" presName="vertTwo" presStyleCnt="0"/>
      <dgm:spPr/>
    </dgm:pt>
    <dgm:pt modelId="{B97F8A2F-4941-4426-8159-2789E5ACDC02}" type="pres">
      <dgm:prSet presAssocID="{D0671B55-2106-4C34-8148-463E4987758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B7CD4-6487-4326-9973-E2568F61E4FB}" type="pres">
      <dgm:prSet presAssocID="{D0671B55-2106-4C34-8148-463E4987758E}" presName="horzTwo" presStyleCnt="0"/>
      <dgm:spPr/>
    </dgm:pt>
    <dgm:pt modelId="{9BBF9265-BBAF-4936-8D59-568A4EE5536B}" type="pres">
      <dgm:prSet presAssocID="{3ECD3BD2-B241-48F7-9725-6C1866605855}" presName="sibSpaceTwo" presStyleCnt="0"/>
      <dgm:spPr/>
    </dgm:pt>
    <dgm:pt modelId="{0BD1C006-B2ED-4D40-99D9-913CA40EACAD}" type="pres">
      <dgm:prSet presAssocID="{B1F8E262-7649-4BE0-B485-48C641898498}" presName="vertTwo" presStyleCnt="0"/>
      <dgm:spPr/>
    </dgm:pt>
    <dgm:pt modelId="{EE3A79FA-7345-4FB2-BBF7-D129FA7956BE}" type="pres">
      <dgm:prSet presAssocID="{B1F8E262-7649-4BE0-B485-48C641898498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BC21C-2424-4205-8377-B2B8F933144A}" type="pres">
      <dgm:prSet presAssocID="{B1F8E262-7649-4BE0-B485-48C641898498}" presName="horzTwo" presStyleCnt="0"/>
      <dgm:spPr/>
    </dgm:pt>
    <dgm:pt modelId="{6678651B-78C0-482D-921D-9A75F8A57AA4}" type="pres">
      <dgm:prSet presAssocID="{66D38ED2-3147-43BD-AC0B-BA87E003E170}" presName="sibSpaceTwo" presStyleCnt="0"/>
      <dgm:spPr/>
    </dgm:pt>
    <dgm:pt modelId="{D069DB53-42D7-4FC8-ADD9-E40461145B1B}" type="pres">
      <dgm:prSet presAssocID="{20B3F46B-BFCC-4102-8405-F50571A5B4C6}" presName="vertTwo" presStyleCnt="0"/>
      <dgm:spPr/>
    </dgm:pt>
    <dgm:pt modelId="{0C61530D-C3D1-4122-9DDC-00DAB4406DDA}" type="pres">
      <dgm:prSet presAssocID="{20B3F46B-BFCC-4102-8405-F50571A5B4C6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007738-2A52-48B5-9203-23FE8ACE5B1F}" type="pres">
      <dgm:prSet presAssocID="{20B3F46B-BFCC-4102-8405-F50571A5B4C6}" presName="parTransTwo" presStyleCnt="0"/>
      <dgm:spPr/>
    </dgm:pt>
    <dgm:pt modelId="{1BD4457F-E73E-4750-8495-65B43CF7E112}" type="pres">
      <dgm:prSet presAssocID="{20B3F46B-BFCC-4102-8405-F50571A5B4C6}" presName="horzTwo" presStyleCnt="0"/>
      <dgm:spPr/>
    </dgm:pt>
    <dgm:pt modelId="{28B22BDB-0C14-47D1-ACBC-D4A55920AF00}" type="pres">
      <dgm:prSet presAssocID="{F5779AE3-19F9-45AE-8B62-45879E511045}" presName="vertThree" presStyleCnt="0"/>
      <dgm:spPr/>
    </dgm:pt>
    <dgm:pt modelId="{C2389B34-5905-4423-A822-E2097AF6263B}" type="pres">
      <dgm:prSet presAssocID="{F5779AE3-19F9-45AE-8B62-45879E511045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2D1D60-4BD0-4CA2-AEE0-9117131041F1}" type="pres">
      <dgm:prSet presAssocID="{F5779AE3-19F9-45AE-8B62-45879E511045}" presName="horzThree" presStyleCnt="0"/>
      <dgm:spPr/>
    </dgm:pt>
    <dgm:pt modelId="{DA62736C-DA3D-428F-97CF-EE9FC11AB6F9}" type="pres">
      <dgm:prSet presAssocID="{2D75254F-D725-487C-AEBD-D9142A9B86B6}" presName="sibSpaceThree" presStyleCnt="0"/>
      <dgm:spPr/>
    </dgm:pt>
    <dgm:pt modelId="{41C0C91B-B760-497B-A2C8-EC8F1646163E}" type="pres">
      <dgm:prSet presAssocID="{D52575FE-8F92-42EC-BD32-5DC89770AF39}" presName="vertThree" presStyleCnt="0"/>
      <dgm:spPr/>
    </dgm:pt>
    <dgm:pt modelId="{8277188E-FA6E-47AD-8231-8BB029C6F25D}" type="pres">
      <dgm:prSet presAssocID="{D52575FE-8F92-42EC-BD32-5DC89770AF39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A28B6B-E33F-4ED9-952C-8FD1346BCBC7}" type="pres">
      <dgm:prSet presAssocID="{D52575FE-8F92-42EC-BD32-5DC89770AF39}" presName="horzThree" presStyleCnt="0"/>
      <dgm:spPr/>
    </dgm:pt>
    <dgm:pt modelId="{9F8ABF12-3D50-4704-884C-C62434121D99}" type="pres">
      <dgm:prSet presAssocID="{A971DD12-882A-4D7F-AD4A-920FABAC5615}" presName="sibSpaceThree" presStyleCnt="0"/>
      <dgm:spPr/>
    </dgm:pt>
    <dgm:pt modelId="{8BD533C9-EC60-4495-8651-DA0995B5EC1C}" type="pres">
      <dgm:prSet presAssocID="{3BB53A45-232E-4FF1-B3CC-0A033B00E1F4}" presName="vertThree" presStyleCnt="0"/>
      <dgm:spPr/>
    </dgm:pt>
    <dgm:pt modelId="{2F7F6A8F-0BA9-4285-9619-89D5D2827781}" type="pres">
      <dgm:prSet presAssocID="{3BB53A45-232E-4FF1-B3CC-0A033B00E1F4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F4A174-DF83-4195-AC73-40FEACFC193E}" type="pres">
      <dgm:prSet presAssocID="{3BB53A45-232E-4FF1-B3CC-0A033B00E1F4}" presName="horzThree" presStyleCnt="0"/>
      <dgm:spPr/>
    </dgm:pt>
  </dgm:ptLst>
  <dgm:cxnLst>
    <dgm:cxn modelId="{BEACA9AE-7424-46B9-AEEF-6F3E8487BC71}" srcId="{22F66477-E557-48ED-90B1-1D98F0AD8B45}" destId="{D0671B55-2106-4C34-8148-463E4987758E}" srcOrd="0" destOrd="0" parTransId="{1AD79777-4801-46F5-8BC5-AA3F2E365E27}" sibTransId="{3ECD3BD2-B241-48F7-9725-6C1866605855}"/>
    <dgm:cxn modelId="{90621387-04CC-4352-9530-1BB0C7DCBC5A}" type="presOf" srcId="{D0671B55-2106-4C34-8148-463E4987758E}" destId="{B97F8A2F-4941-4426-8159-2789E5ACDC02}" srcOrd="0" destOrd="0" presId="urn:microsoft.com/office/officeart/2005/8/layout/hierarchy4"/>
    <dgm:cxn modelId="{6CA27111-3E62-4D15-AE47-1E65CEBC4B61}" type="presOf" srcId="{D52575FE-8F92-42EC-BD32-5DC89770AF39}" destId="{8277188E-FA6E-47AD-8231-8BB029C6F25D}" srcOrd="0" destOrd="0" presId="urn:microsoft.com/office/officeart/2005/8/layout/hierarchy4"/>
    <dgm:cxn modelId="{1CFDADD6-B610-4AD3-ACF2-3DFD99A4BE3E}" type="presOf" srcId="{20B3F46B-BFCC-4102-8405-F50571A5B4C6}" destId="{0C61530D-C3D1-4122-9DDC-00DAB4406DDA}" srcOrd="0" destOrd="0" presId="urn:microsoft.com/office/officeart/2005/8/layout/hierarchy4"/>
    <dgm:cxn modelId="{252249B0-9A22-4FCF-BA10-53EF4683BA65}" type="presOf" srcId="{B1F8E262-7649-4BE0-B485-48C641898498}" destId="{EE3A79FA-7345-4FB2-BBF7-D129FA7956BE}" srcOrd="0" destOrd="0" presId="urn:microsoft.com/office/officeart/2005/8/layout/hierarchy4"/>
    <dgm:cxn modelId="{8C0FFCEE-15DE-45EA-83D7-52B681AB10A5}" type="presOf" srcId="{22F66477-E557-48ED-90B1-1D98F0AD8B45}" destId="{9C954879-9770-48B0-89FC-07F821A88A10}" srcOrd="0" destOrd="0" presId="urn:microsoft.com/office/officeart/2005/8/layout/hierarchy4"/>
    <dgm:cxn modelId="{181E1E6D-F1FC-46B2-BE44-C538BF1A8F86}" srcId="{20B3F46B-BFCC-4102-8405-F50571A5B4C6}" destId="{D52575FE-8F92-42EC-BD32-5DC89770AF39}" srcOrd="1" destOrd="0" parTransId="{4CB1A9EE-44E6-4DB5-9E48-038E9ADEB2BD}" sibTransId="{A971DD12-882A-4D7F-AD4A-920FABAC5615}"/>
    <dgm:cxn modelId="{5733D065-A4E6-4D3D-A4E9-B6DBF77DB335}" type="presOf" srcId="{3BB53A45-232E-4FF1-B3CC-0A033B00E1F4}" destId="{2F7F6A8F-0BA9-4285-9619-89D5D2827781}" srcOrd="0" destOrd="0" presId="urn:microsoft.com/office/officeart/2005/8/layout/hierarchy4"/>
    <dgm:cxn modelId="{0E26971A-51B3-440B-8857-ED9159870D21}" srcId="{20B3F46B-BFCC-4102-8405-F50571A5B4C6}" destId="{F5779AE3-19F9-45AE-8B62-45879E511045}" srcOrd="0" destOrd="0" parTransId="{7315A459-66F3-42D4-95C7-CB74E0CEA2E7}" sibTransId="{2D75254F-D725-487C-AEBD-D9142A9B86B6}"/>
    <dgm:cxn modelId="{F5B7C1BD-851A-4040-A46F-F858CBA2CE54}" srcId="{22F66477-E557-48ED-90B1-1D98F0AD8B45}" destId="{B1F8E262-7649-4BE0-B485-48C641898498}" srcOrd="1" destOrd="0" parTransId="{44EE9411-F4C3-463E-AECB-E9FAD6E46E45}" sibTransId="{66D38ED2-3147-43BD-AC0B-BA87E003E170}"/>
    <dgm:cxn modelId="{00D3E6CC-F97B-455F-A00F-345220ACD759}" type="presOf" srcId="{93D8404B-8146-4013-A162-DE0D81E0F97E}" destId="{533F2047-63A7-45DB-98A7-64A36C9737D0}" srcOrd="0" destOrd="0" presId="urn:microsoft.com/office/officeart/2005/8/layout/hierarchy4"/>
    <dgm:cxn modelId="{1A10A39C-0F9C-4E3A-98AE-10119AD88947}" srcId="{20B3F46B-BFCC-4102-8405-F50571A5B4C6}" destId="{3BB53A45-232E-4FF1-B3CC-0A033B00E1F4}" srcOrd="2" destOrd="0" parTransId="{EDE92132-1022-4DD8-960E-CCECD8AFCEA1}" sibTransId="{D2C705DC-17D2-4619-A77B-7C2374A6D5CD}"/>
    <dgm:cxn modelId="{FA857229-F983-4B93-9B73-A596E4DECDED}" type="presOf" srcId="{F5779AE3-19F9-45AE-8B62-45879E511045}" destId="{C2389B34-5905-4423-A822-E2097AF6263B}" srcOrd="0" destOrd="0" presId="urn:microsoft.com/office/officeart/2005/8/layout/hierarchy4"/>
    <dgm:cxn modelId="{B4F5746F-F9F8-4F2F-80B2-14B0E0E0E279}" srcId="{22F66477-E557-48ED-90B1-1D98F0AD8B45}" destId="{20B3F46B-BFCC-4102-8405-F50571A5B4C6}" srcOrd="2" destOrd="0" parTransId="{5541582B-FBF4-41C8-9409-0DF95C8B3807}" sibTransId="{6FB95C84-44DD-4C24-9D92-D5CC153CFBDE}"/>
    <dgm:cxn modelId="{FAD96537-711E-498B-8BDE-7C3D032A8060}" srcId="{93D8404B-8146-4013-A162-DE0D81E0F97E}" destId="{22F66477-E557-48ED-90B1-1D98F0AD8B45}" srcOrd="0" destOrd="0" parTransId="{AA97FBC2-DF50-4967-BBF1-BA6742E9C731}" sibTransId="{5F559DC2-4182-4D56-8F1D-8C4DD5A79E20}"/>
    <dgm:cxn modelId="{90A85926-BB10-4ABC-83E5-5BCEE231ADD8}" type="presParOf" srcId="{533F2047-63A7-45DB-98A7-64A36C9737D0}" destId="{09DA6528-178A-4745-BEAF-A75ABA6355E5}" srcOrd="0" destOrd="0" presId="urn:microsoft.com/office/officeart/2005/8/layout/hierarchy4"/>
    <dgm:cxn modelId="{36392CEF-0F5B-4ED8-83A6-BECD4D5BE393}" type="presParOf" srcId="{09DA6528-178A-4745-BEAF-A75ABA6355E5}" destId="{9C954879-9770-48B0-89FC-07F821A88A10}" srcOrd="0" destOrd="0" presId="urn:microsoft.com/office/officeart/2005/8/layout/hierarchy4"/>
    <dgm:cxn modelId="{F0815F34-DEAC-493D-905F-23AA5E08CECF}" type="presParOf" srcId="{09DA6528-178A-4745-BEAF-A75ABA6355E5}" destId="{810DD1A7-E81A-4CBB-98D2-4CA29295EFAA}" srcOrd="1" destOrd="0" presId="urn:microsoft.com/office/officeart/2005/8/layout/hierarchy4"/>
    <dgm:cxn modelId="{CE397955-687A-4BBA-A17D-530D67020AB3}" type="presParOf" srcId="{09DA6528-178A-4745-BEAF-A75ABA6355E5}" destId="{4C144AD6-714F-49C4-98F0-6FAE9E0332E0}" srcOrd="2" destOrd="0" presId="urn:microsoft.com/office/officeart/2005/8/layout/hierarchy4"/>
    <dgm:cxn modelId="{D1BB4E1C-CC2C-47F0-9038-9B7C57DDF16D}" type="presParOf" srcId="{4C144AD6-714F-49C4-98F0-6FAE9E0332E0}" destId="{80494903-5E6D-4292-80BA-ABC0A9F7199B}" srcOrd="0" destOrd="0" presId="urn:microsoft.com/office/officeart/2005/8/layout/hierarchy4"/>
    <dgm:cxn modelId="{1E54BEBF-C324-4865-A4B2-EA3B111D6BCD}" type="presParOf" srcId="{80494903-5E6D-4292-80BA-ABC0A9F7199B}" destId="{B97F8A2F-4941-4426-8159-2789E5ACDC02}" srcOrd="0" destOrd="0" presId="urn:microsoft.com/office/officeart/2005/8/layout/hierarchy4"/>
    <dgm:cxn modelId="{0C8A0BD5-C695-47F3-A22A-EE49DD968E12}" type="presParOf" srcId="{80494903-5E6D-4292-80BA-ABC0A9F7199B}" destId="{7B4B7CD4-6487-4326-9973-E2568F61E4FB}" srcOrd="1" destOrd="0" presId="urn:microsoft.com/office/officeart/2005/8/layout/hierarchy4"/>
    <dgm:cxn modelId="{07C0D5C4-171D-4D6C-A77A-955FA15A8E4E}" type="presParOf" srcId="{4C144AD6-714F-49C4-98F0-6FAE9E0332E0}" destId="{9BBF9265-BBAF-4936-8D59-568A4EE5536B}" srcOrd="1" destOrd="0" presId="urn:microsoft.com/office/officeart/2005/8/layout/hierarchy4"/>
    <dgm:cxn modelId="{412F0F49-02E6-4CD6-9B87-5CFC1E9264F3}" type="presParOf" srcId="{4C144AD6-714F-49C4-98F0-6FAE9E0332E0}" destId="{0BD1C006-B2ED-4D40-99D9-913CA40EACAD}" srcOrd="2" destOrd="0" presId="urn:microsoft.com/office/officeart/2005/8/layout/hierarchy4"/>
    <dgm:cxn modelId="{8E2E9944-4580-42DE-B1B6-5AEA7A8C6959}" type="presParOf" srcId="{0BD1C006-B2ED-4D40-99D9-913CA40EACAD}" destId="{EE3A79FA-7345-4FB2-BBF7-D129FA7956BE}" srcOrd="0" destOrd="0" presId="urn:microsoft.com/office/officeart/2005/8/layout/hierarchy4"/>
    <dgm:cxn modelId="{05C4A1D5-B3AB-4503-AC98-87D047AD516F}" type="presParOf" srcId="{0BD1C006-B2ED-4D40-99D9-913CA40EACAD}" destId="{23DBC21C-2424-4205-8377-B2B8F933144A}" srcOrd="1" destOrd="0" presId="urn:microsoft.com/office/officeart/2005/8/layout/hierarchy4"/>
    <dgm:cxn modelId="{5DCB3DDA-40E7-4425-BCFB-1A3E2E4F108A}" type="presParOf" srcId="{4C144AD6-714F-49C4-98F0-6FAE9E0332E0}" destId="{6678651B-78C0-482D-921D-9A75F8A57AA4}" srcOrd="3" destOrd="0" presId="urn:microsoft.com/office/officeart/2005/8/layout/hierarchy4"/>
    <dgm:cxn modelId="{86DCDA9E-FD2D-4424-AEEB-EE982881C75B}" type="presParOf" srcId="{4C144AD6-714F-49C4-98F0-6FAE9E0332E0}" destId="{D069DB53-42D7-4FC8-ADD9-E40461145B1B}" srcOrd="4" destOrd="0" presId="urn:microsoft.com/office/officeart/2005/8/layout/hierarchy4"/>
    <dgm:cxn modelId="{AE7E8E6D-EE35-4F0C-AB09-4EE3DF9908B0}" type="presParOf" srcId="{D069DB53-42D7-4FC8-ADD9-E40461145B1B}" destId="{0C61530D-C3D1-4122-9DDC-00DAB4406DDA}" srcOrd="0" destOrd="0" presId="urn:microsoft.com/office/officeart/2005/8/layout/hierarchy4"/>
    <dgm:cxn modelId="{8DB068E7-1804-485E-AB2E-D408D513ED02}" type="presParOf" srcId="{D069DB53-42D7-4FC8-ADD9-E40461145B1B}" destId="{19007738-2A52-48B5-9203-23FE8ACE5B1F}" srcOrd="1" destOrd="0" presId="urn:microsoft.com/office/officeart/2005/8/layout/hierarchy4"/>
    <dgm:cxn modelId="{A8419E8A-2A3C-4891-AF1D-0128583F633D}" type="presParOf" srcId="{D069DB53-42D7-4FC8-ADD9-E40461145B1B}" destId="{1BD4457F-E73E-4750-8495-65B43CF7E112}" srcOrd="2" destOrd="0" presId="urn:microsoft.com/office/officeart/2005/8/layout/hierarchy4"/>
    <dgm:cxn modelId="{AE6CFCDA-4B9F-4A77-AE30-0FF197C290E4}" type="presParOf" srcId="{1BD4457F-E73E-4750-8495-65B43CF7E112}" destId="{28B22BDB-0C14-47D1-ACBC-D4A55920AF00}" srcOrd="0" destOrd="0" presId="urn:microsoft.com/office/officeart/2005/8/layout/hierarchy4"/>
    <dgm:cxn modelId="{2935A3B0-D4EB-43C8-8B6C-3221C0E0B300}" type="presParOf" srcId="{28B22BDB-0C14-47D1-ACBC-D4A55920AF00}" destId="{C2389B34-5905-4423-A822-E2097AF6263B}" srcOrd="0" destOrd="0" presId="urn:microsoft.com/office/officeart/2005/8/layout/hierarchy4"/>
    <dgm:cxn modelId="{45A9A13D-F668-44EE-8772-E19B40C962AA}" type="presParOf" srcId="{28B22BDB-0C14-47D1-ACBC-D4A55920AF00}" destId="{382D1D60-4BD0-4CA2-AEE0-9117131041F1}" srcOrd="1" destOrd="0" presId="urn:microsoft.com/office/officeart/2005/8/layout/hierarchy4"/>
    <dgm:cxn modelId="{AFA4952C-4BE7-4D72-A7B6-418CD6401A17}" type="presParOf" srcId="{1BD4457F-E73E-4750-8495-65B43CF7E112}" destId="{DA62736C-DA3D-428F-97CF-EE9FC11AB6F9}" srcOrd="1" destOrd="0" presId="urn:microsoft.com/office/officeart/2005/8/layout/hierarchy4"/>
    <dgm:cxn modelId="{687A5394-C1A0-4593-A7FC-D47812000C42}" type="presParOf" srcId="{1BD4457F-E73E-4750-8495-65B43CF7E112}" destId="{41C0C91B-B760-497B-A2C8-EC8F1646163E}" srcOrd="2" destOrd="0" presId="urn:microsoft.com/office/officeart/2005/8/layout/hierarchy4"/>
    <dgm:cxn modelId="{81A70922-7AA1-4D9D-8B07-C3C78AB5BFE6}" type="presParOf" srcId="{41C0C91B-B760-497B-A2C8-EC8F1646163E}" destId="{8277188E-FA6E-47AD-8231-8BB029C6F25D}" srcOrd="0" destOrd="0" presId="urn:microsoft.com/office/officeart/2005/8/layout/hierarchy4"/>
    <dgm:cxn modelId="{FD3D58BF-119F-435E-A2DD-7B9BF8C0C73F}" type="presParOf" srcId="{41C0C91B-B760-497B-A2C8-EC8F1646163E}" destId="{B4A28B6B-E33F-4ED9-952C-8FD1346BCBC7}" srcOrd="1" destOrd="0" presId="urn:microsoft.com/office/officeart/2005/8/layout/hierarchy4"/>
    <dgm:cxn modelId="{7DE67142-089B-47A3-9CC5-824427A1B876}" type="presParOf" srcId="{1BD4457F-E73E-4750-8495-65B43CF7E112}" destId="{9F8ABF12-3D50-4704-884C-C62434121D99}" srcOrd="3" destOrd="0" presId="urn:microsoft.com/office/officeart/2005/8/layout/hierarchy4"/>
    <dgm:cxn modelId="{A8E2D5A7-1C7A-43FF-868F-635D89B2067A}" type="presParOf" srcId="{1BD4457F-E73E-4750-8495-65B43CF7E112}" destId="{8BD533C9-EC60-4495-8651-DA0995B5EC1C}" srcOrd="4" destOrd="0" presId="urn:microsoft.com/office/officeart/2005/8/layout/hierarchy4"/>
    <dgm:cxn modelId="{9DFADF90-8BC3-47B5-8744-0CBA1BACB398}" type="presParOf" srcId="{8BD533C9-EC60-4495-8651-DA0995B5EC1C}" destId="{2F7F6A8F-0BA9-4285-9619-89D5D2827781}" srcOrd="0" destOrd="0" presId="urn:microsoft.com/office/officeart/2005/8/layout/hierarchy4"/>
    <dgm:cxn modelId="{C82999D6-67E6-4D36-B326-40AE9052EED5}" type="presParOf" srcId="{8BD533C9-EC60-4495-8651-DA0995B5EC1C}" destId="{2CF4A174-DF83-4195-AC73-40FEACFC193E}" srcOrd="1" destOrd="0" presId="urn:microsoft.com/office/officeart/2005/8/layout/hierarchy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16560-920E-433C-B7D8-F40703C215F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97491-BD07-49EB-92D2-7DBB7D60F90D}">
      <dgm:prSet phldrT="[Texto]"/>
      <dgm:spPr/>
      <dgm:t>
        <a:bodyPr/>
        <a:lstStyle/>
        <a:p>
          <a:r>
            <a:rPr lang="en-US" b="1" dirty="0" smtClean="0"/>
            <a:t>Tokenize Text</a:t>
          </a:r>
          <a:endParaRPr lang="en-US" b="1" dirty="0"/>
        </a:p>
      </dgm:t>
    </dgm:pt>
    <dgm:pt modelId="{A6F0F722-9640-48B6-BDD7-E9B070170D44}" type="parTrans" cxnId="{8F67C3EC-3DFB-41BF-849B-FC5C9C58F9D9}">
      <dgm:prSet/>
      <dgm:spPr/>
      <dgm:t>
        <a:bodyPr/>
        <a:lstStyle/>
        <a:p>
          <a:endParaRPr lang="en-US"/>
        </a:p>
      </dgm:t>
    </dgm:pt>
    <dgm:pt modelId="{E04D1A90-1329-491E-9418-B9DB2CB82E7F}" type="sibTrans" cxnId="{8F67C3EC-3DFB-41BF-849B-FC5C9C58F9D9}">
      <dgm:prSet/>
      <dgm:spPr/>
      <dgm:t>
        <a:bodyPr/>
        <a:lstStyle/>
        <a:p>
          <a:endParaRPr lang="en-US"/>
        </a:p>
      </dgm:t>
    </dgm:pt>
    <dgm:pt modelId="{36140BCF-D524-44E0-97CD-D1DF306FDD0B}">
      <dgm:prSet phldrT="[Texto]" custT="1"/>
      <dgm:spPr/>
      <dgm:t>
        <a:bodyPr/>
        <a:lstStyle/>
        <a:p>
          <a:r>
            <a:rPr lang="en-US" sz="1200" dirty="0" smtClean="0"/>
            <a:t>Get total sentences</a:t>
          </a:r>
          <a:endParaRPr lang="en-US" sz="1200" dirty="0"/>
        </a:p>
      </dgm:t>
    </dgm:pt>
    <dgm:pt modelId="{2CF60429-3B97-4ED0-9796-D3F3B57A892E}" type="parTrans" cxnId="{9D8F535F-75EB-44CE-A1CC-66BA9A132EC2}">
      <dgm:prSet/>
      <dgm:spPr/>
      <dgm:t>
        <a:bodyPr/>
        <a:lstStyle/>
        <a:p>
          <a:endParaRPr lang="en-US"/>
        </a:p>
      </dgm:t>
    </dgm:pt>
    <dgm:pt modelId="{98BEC49D-290A-4E87-A7BC-EE8A26AEEFA4}" type="sibTrans" cxnId="{9D8F535F-75EB-44CE-A1CC-66BA9A132EC2}">
      <dgm:prSet/>
      <dgm:spPr/>
      <dgm:t>
        <a:bodyPr/>
        <a:lstStyle/>
        <a:p>
          <a:endParaRPr lang="en-US"/>
        </a:p>
      </dgm:t>
    </dgm:pt>
    <dgm:pt modelId="{5732614B-274C-4A69-9507-AC06A378D9E1}">
      <dgm:prSet phldrT="[Texto]" custT="1"/>
      <dgm:spPr/>
      <dgm:t>
        <a:bodyPr/>
        <a:lstStyle/>
        <a:p>
          <a:r>
            <a:rPr lang="en-US" sz="1200" dirty="0" smtClean="0"/>
            <a:t>Split Text (Max 10 sentences)</a:t>
          </a:r>
          <a:endParaRPr lang="en-US" sz="1200" dirty="0"/>
        </a:p>
      </dgm:t>
    </dgm:pt>
    <dgm:pt modelId="{34AD27EF-A04A-4CD5-A5BA-C2DF371968D6}" type="parTrans" cxnId="{999C4815-1F67-4855-A0CD-4ADD0CCDAB7D}">
      <dgm:prSet/>
      <dgm:spPr/>
      <dgm:t>
        <a:bodyPr/>
        <a:lstStyle/>
        <a:p>
          <a:endParaRPr lang="en-US"/>
        </a:p>
      </dgm:t>
    </dgm:pt>
    <dgm:pt modelId="{B060F1EC-B267-44E7-9A28-DD5B4D45EF8E}" type="sibTrans" cxnId="{999C4815-1F67-4855-A0CD-4ADD0CCDAB7D}">
      <dgm:prSet/>
      <dgm:spPr/>
      <dgm:t>
        <a:bodyPr/>
        <a:lstStyle/>
        <a:p>
          <a:endParaRPr lang="en-US"/>
        </a:p>
      </dgm:t>
    </dgm:pt>
    <dgm:pt modelId="{402F105C-8841-4AEB-B59C-B2092036208D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n-US" b="1" dirty="0" smtClean="0"/>
            <a:t>Summarization</a:t>
          </a:r>
          <a:endParaRPr lang="en-US" b="1" dirty="0"/>
        </a:p>
      </dgm:t>
    </dgm:pt>
    <dgm:pt modelId="{86CE5453-50B6-4018-8554-5F8AC3C28561}" type="parTrans" cxnId="{2156A816-C6D1-41F0-9AA3-8CB3514DAEEE}">
      <dgm:prSet/>
      <dgm:spPr/>
      <dgm:t>
        <a:bodyPr/>
        <a:lstStyle/>
        <a:p>
          <a:endParaRPr lang="en-US"/>
        </a:p>
      </dgm:t>
    </dgm:pt>
    <dgm:pt modelId="{C709E276-4885-4B36-B8F7-EE39A8386696}" type="sibTrans" cxnId="{2156A816-C6D1-41F0-9AA3-8CB3514DAEEE}">
      <dgm:prSet/>
      <dgm:spPr/>
      <dgm:t>
        <a:bodyPr/>
        <a:lstStyle/>
        <a:p>
          <a:endParaRPr lang="en-US"/>
        </a:p>
      </dgm:t>
    </dgm:pt>
    <dgm:pt modelId="{DD4C6130-8A4F-4723-AAF0-6BD509ECC521}">
      <dgm:prSet phldrT="[Texto]" custT="1"/>
      <dgm:spPr/>
      <dgm:t>
        <a:bodyPr/>
        <a:lstStyle/>
        <a:p>
          <a:r>
            <a:rPr lang="en-US" sz="1200" dirty="0" smtClean="0"/>
            <a:t>Get Corpus</a:t>
          </a:r>
        </a:p>
      </dgm:t>
    </dgm:pt>
    <dgm:pt modelId="{C555809A-CB48-4EB8-A131-00F9464D917E}" type="parTrans" cxnId="{FBC26DE0-E144-4F90-B895-3B24987DBED5}">
      <dgm:prSet/>
      <dgm:spPr/>
      <dgm:t>
        <a:bodyPr/>
        <a:lstStyle/>
        <a:p>
          <a:endParaRPr lang="en-US"/>
        </a:p>
      </dgm:t>
    </dgm:pt>
    <dgm:pt modelId="{2C3F5289-978D-47F1-848F-E9F7DFFBAC96}" type="sibTrans" cxnId="{FBC26DE0-E144-4F90-B895-3B24987DBED5}">
      <dgm:prSet/>
      <dgm:spPr/>
      <dgm:t>
        <a:bodyPr/>
        <a:lstStyle/>
        <a:p>
          <a:endParaRPr lang="en-US"/>
        </a:p>
      </dgm:t>
    </dgm:pt>
    <dgm:pt modelId="{1EFEF636-85E0-4A43-89E3-5D6241F1E21C}">
      <dgm:prSet phldrT="[Texto]" custT="1"/>
      <dgm:spPr/>
      <dgm:t>
        <a:bodyPr/>
        <a:lstStyle/>
        <a:p>
          <a:r>
            <a:rPr lang="en-US" sz="1200" dirty="0" smtClean="0"/>
            <a:t>Similarity Filter (Optional)</a:t>
          </a:r>
          <a:endParaRPr lang="en-US" sz="1200" dirty="0"/>
        </a:p>
      </dgm:t>
    </dgm:pt>
    <dgm:pt modelId="{90273976-7180-4EDB-8574-01E657E124CC}" type="parTrans" cxnId="{E24A4B8E-B303-4EF3-B613-5E52B993EA97}">
      <dgm:prSet/>
      <dgm:spPr/>
      <dgm:t>
        <a:bodyPr/>
        <a:lstStyle/>
        <a:p>
          <a:endParaRPr lang="en-US"/>
        </a:p>
      </dgm:t>
    </dgm:pt>
    <dgm:pt modelId="{201E71E4-B1F1-4981-956D-69270984EEDD}" type="sibTrans" cxnId="{E24A4B8E-B303-4EF3-B613-5E52B993EA97}">
      <dgm:prSet/>
      <dgm:spPr/>
      <dgm:t>
        <a:bodyPr/>
        <a:lstStyle/>
        <a:p>
          <a:endParaRPr lang="en-US"/>
        </a:p>
      </dgm:t>
    </dgm:pt>
    <dgm:pt modelId="{2C4C8D19-7944-4B0A-ADF1-13DE2542122B}">
      <dgm:prSet phldrT="[Texto]"/>
      <dgm:spPr/>
      <dgm:t>
        <a:bodyPr/>
        <a:lstStyle/>
        <a:p>
          <a:r>
            <a:rPr lang="en-US" b="1" dirty="0" err="1" smtClean="0"/>
            <a:t>QDocument</a:t>
          </a:r>
          <a:endParaRPr lang="en-US" b="1" dirty="0"/>
        </a:p>
      </dgm:t>
    </dgm:pt>
    <dgm:pt modelId="{77F1AE56-C93D-4A05-86C2-415449FC9C07}" type="parTrans" cxnId="{672572CC-A6AA-48B5-A7C1-B9093071C812}">
      <dgm:prSet/>
      <dgm:spPr/>
      <dgm:t>
        <a:bodyPr/>
        <a:lstStyle/>
        <a:p>
          <a:endParaRPr lang="en-US"/>
        </a:p>
      </dgm:t>
    </dgm:pt>
    <dgm:pt modelId="{3EB2D0D0-FF04-4DFD-BC50-AB84FEB0191C}" type="sibTrans" cxnId="{672572CC-A6AA-48B5-A7C1-B9093071C812}">
      <dgm:prSet/>
      <dgm:spPr/>
      <dgm:t>
        <a:bodyPr/>
        <a:lstStyle/>
        <a:p>
          <a:endParaRPr lang="en-US"/>
        </a:p>
      </dgm:t>
    </dgm:pt>
    <dgm:pt modelId="{69236044-7F14-442E-9F85-EBA3551B8B39}">
      <dgm:prSet phldrT="[Texto]" custT="1"/>
      <dgm:spPr/>
      <dgm:t>
        <a:bodyPr/>
        <a:lstStyle/>
        <a:p>
          <a:r>
            <a:rPr lang="en-US" sz="1200" dirty="0" smtClean="0"/>
            <a:t>TFIDF</a:t>
          </a:r>
          <a:endParaRPr lang="en-US" sz="1200" dirty="0"/>
        </a:p>
      </dgm:t>
    </dgm:pt>
    <dgm:pt modelId="{D08649EA-A68E-4428-9419-39517DD8BCF8}" type="parTrans" cxnId="{0897D6EC-F892-48ED-BBC4-8A723B63B7D2}">
      <dgm:prSet/>
      <dgm:spPr/>
      <dgm:t>
        <a:bodyPr/>
        <a:lstStyle/>
        <a:p>
          <a:endParaRPr lang="en-US"/>
        </a:p>
      </dgm:t>
    </dgm:pt>
    <dgm:pt modelId="{90E6CD15-9A69-459F-927A-3C5324F742E7}" type="sibTrans" cxnId="{0897D6EC-F892-48ED-BBC4-8A723B63B7D2}">
      <dgm:prSet/>
      <dgm:spPr/>
      <dgm:t>
        <a:bodyPr/>
        <a:lstStyle/>
        <a:p>
          <a:endParaRPr lang="en-US"/>
        </a:p>
      </dgm:t>
    </dgm:pt>
    <dgm:pt modelId="{3BD93047-D3E6-45D0-BDB6-D756E0124D2B}">
      <dgm:prSet phldrT="[Texto]"/>
      <dgm:spPr/>
      <dgm:t>
        <a:bodyPr/>
        <a:lstStyle/>
        <a:p>
          <a:r>
            <a:rPr lang="en-US" dirty="0" smtClean="0"/>
            <a:t>Summarize</a:t>
          </a:r>
          <a:endParaRPr lang="en-US" dirty="0"/>
        </a:p>
      </dgm:t>
    </dgm:pt>
    <dgm:pt modelId="{AF18A230-BB6F-4D7A-8023-3F4B559DD299}" type="parTrans" cxnId="{2FC9A7DE-4F5F-4EE5-BEA3-E22C6C7CD50C}">
      <dgm:prSet/>
      <dgm:spPr/>
      <dgm:t>
        <a:bodyPr/>
        <a:lstStyle/>
        <a:p>
          <a:endParaRPr lang="en-US"/>
        </a:p>
      </dgm:t>
    </dgm:pt>
    <dgm:pt modelId="{88769373-CC55-4DB7-8A2A-678674EE94F1}" type="sibTrans" cxnId="{2FC9A7DE-4F5F-4EE5-BEA3-E22C6C7CD50C}">
      <dgm:prSet/>
      <dgm:spPr/>
      <dgm:t>
        <a:bodyPr/>
        <a:lstStyle/>
        <a:p>
          <a:endParaRPr lang="en-US"/>
        </a:p>
      </dgm:t>
    </dgm:pt>
    <dgm:pt modelId="{D598C280-668E-418D-AA3D-DC811250289C}">
      <dgm:prSet phldrT="[Texto]"/>
      <dgm:spPr/>
      <dgm:t>
        <a:bodyPr/>
        <a:lstStyle/>
        <a:p>
          <a:r>
            <a:rPr lang="en-US" dirty="0" err="1" smtClean="0"/>
            <a:t>TextRank</a:t>
          </a:r>
          <a:endParaRPr lang="en-US" dirty="0"/>
        </a:p>
      </dgm:t>
    </dgm:pt>
    <dgm:pt modelId="{231789E0-C51E-4E7E-93A8-913CAB0E8984}" type="parTrans" cxnId="{200CE650-B9BC-4F24-A30D-0CE443DEA00F}">
      <dgm:prSet/>
      <dgm:spPr/>
      <dgm:t>
        <a:bodyPr/>
        <a:lstStyle/>
        <a:p>
          <a:endParaRPr lang="en-US"/>
        </a:p>
      </dgm:t>
    </dgm:pt>
    <dgm:pt modelId="{D457E69E-1CA9-4566-A964-586D1D837062}" type="sibTrans" cxnId="{200CE650-B9BC-4F24-A30D-0CE443DEA00F}">
      <dgm:prSet/>
      <dgm:spPr/>
      <dgm:t>
        <a:bodyPr/>
        <a:lstStyle/>
        <a:p>
          <a:endParaRPr lang="en-US"/>
        </a:p>
      </dgm:t>
    </dgm:pt>
    <dgm:pt modelId="{71E49144-144E-488D-B25C-BEA3E87A4E89}">
      <dgm:prSet phldrT="[Texto]"/>
      <dgm:spPr/>
      <dgm:t>
        <a:bodyPr/>
        <a:lstStyle/>
        <a:p>
          <a:r>
            <a:rPr lang="en-US" dirty="0" err="1" smtClean="0"/>
            <a:t>Spacy</a:t>
          </a:r>
          <a:endParaRPr lang="en-US" dirty="0"/>
        </a:p>
      </dgm:t>
    </dgm:pt>
    <dgm:pt modelId="{593E03AD-9FC3-454E-A5DF-400856EA9971}" type="parTrans" cxnId="{455C4019-9D0F-4C15-9335-D492D90B8127}">
      <dgm:prSet/>
      <dgm:spPr/>
      <dgm:t>
        <a:bodyPr/>
        <a:lstStyle/>
        <a:p>
          <a:endParaRPr lang="en-US"/>
        </a:p>
      </dgm:t>
    </dgm:pt>
    <dgm:pt modelId="{44DA5792-5CF5-4F98-999B-22D9571236DF}" type="sibTrans" cxnId="{455C4019-9D0F-4C15-9335-D492D90B8127}">
      <dgm:prSet/>
      <dgm:spPr/>
      <dgm:t>
        <a:bodyPr/>
        <a:lstStyle/>
        <a:p>
          <a:endParaRPr lang="en-US"/>
        </a:p>
      </dgm:t>
    </dgm:pt>
    <dgm:pt modelId="{D0B04385-BD58-4B4D-9167-DE6FA7D5F983}">
      <dgm:prSet phldrT="[Texto]"/>
      <dgm:spPr/>
      <dgm:t>
        <a:bodyPr/>
        <a:lstStyle/>
        <a:p>
          <a:r>
            <a:rPr lang="en-US" dirty="0" err="1" smtClean="0"/>
            <a:t>Gensim</a:t>
          </a:r>
          <a:endParaRPr lang="en-US" dirty="0"/>
        </a:p>
      </dgm:t>
    </dgm:pt>
    <dgm:pt modelId="{D718C86F-0124-45C0-B55C-BD0ED44DDAA3}" type="parTrans" cxnId="{322B8104-F320-4B43-8295-49B33EA915FD}">
      <dgm:prSet/>
      <dgm:spPr/>
      <dgm:t>
        <a:bodyPr/>
        <a:lstStyle/>
        <a:p>
          <a:endParaRPr lang="en-US"/>
        </a:p>
      </dgm:t>
    </dgm:pt>
    <dgm:pt modelId="{C92AB950-CFC0-416C-AF7F-A234A42EC9DF}" type="sibTrans" cxnId="{322B8104-F320-4B43-8295-49B33EA915FD}">
      <dgm:prSet/>
      <dgm:spPr/>
      <dgm:t>
        <a:bodyPr/>
        <a:lstStyle/>
        <a:p>
          <a:endParaRPr lang="en-US"/>
        </a:p>
      </dgm:t>
    </dgm:pt>
    <dgm:pt modelId="{0363E59B-9354-417B-AB7C-E8E821733586}">
      <dgm:prSet phldrT="[Texto]"/>
      <dgm:spPr/>
      <dgm:t>
        <a:bodyPr/>
        <a:lstStyle/>
        <a:p>
          <a:r>
            <a:rPr lang="en-US" dirty="0" smtClean="0"/>
            <a:t>Heap Queue</a:t>
          </a:r>
          <a:endParaRPr lang="en-US" dirty="0"/>
        </a:p>
      </dgm:t>
    </dgm:pt>
    <dgm:pt modelId="{C6C80038-CBF9-4BC6-A028-C6FBC68A6240}" type="parTrans" cxnId="{6EDAB4BC-A8C7-44DA-A80C-25C2500E7180}">
      <dgm:prSet/>
      <dgm:spPr/>
      <dgm:t>
        <a:bodyPr/>
        <a:lstStyle/>
        <a:p>
          <a:endParaRPr lang="en-US"/>
        </a:p>
      </dgm:t>
    </dgm:pt>
    <dgm:pt modelId="{923C57D8-EC25-439E-A970-5251CD4592DB}" type="sibTrans" cxnId="{6EDAB4BC-A8C7-44DA-A80C-25C2500E7180}">
      <dgm:prSet/>
      <dgm:spPr/>
      <dgm:t>
        <a:bodyPr/>
        <a:lstStyle/>
        <a:p>
          <a:endParaRPr lang="en-US"/>
        </a:p>
      </dgm:t>
    </dgm:pt>
    <dgm:pt modelId="{AF6D27F5-A56F-4A19-B009-A41D8790FF1B}">
      <dgm:prSet phldrT="[Texto]"/>
      <dgm:spPr/>
      <dgm:t>
        <a:bodyPr/>
        <a:lstStyle/>
        <a:p>
          <a:r>
            <a:rPr lang="en-US" dirty="0" smtClean="0"/>
            <a:t>Parse </a:t>
          </a:r>
          <a:r>
            <a:rPr lang="en-US" b="1" dirty="0" err="1" smtClean="0"/>
            <a:t>QDocument</a:t>
          </a:r>
          <a:endParaRPr lang="en-US" b="1" dirty="0"/>
        </a:p>
      </dgm:t>
    </dgm:pt>
    <dgm:pt modelId="{03C747EE-EFD7-4323-BBF6-3959D2E39742}" type="parTrans" cxnId="{03DB37FD-B441-47B8-B9D1-844336BE4162}">
      <dgm:prSet/>
      <dgm:spPr/>
      <dgm:t>
        <a:bodyPr/>
        <a:lstStyle/>
        <a:p>
          <a:endParaRPr lang="en-US"/>
        </a:p>
      </dgm:t>
    </dgm:pt>
    <dgm:pt modelId="{02D02A5F-D28C-4041-AF96-A18B578803A4}" type="sibTrans" cxnId="{03DB37FD-B441-47B8-B9D1-844336BE4162}">
      <dgm:prSet/>
      <dgm:spPr/>
      <dgm:t>
        <a:bodyPr/>
        <a:lstStyle/>
        <a:p>
          <a:endParaRPr lang="en-US"/>
        </a:p>
      </dgm:t>
    </dgm:pt>
    <dgm:pt modelId="{654655DA-C152-45A8-91F2-EAECDF23735C}">
      <dgm:prSet phldrT="[Texto]" custT="1"/>
      <dgm:spPr/>
      <dgm:t>
        <a:bodyPr/>
        <a:lstStyle/>
        <a:p>
          <a:r>
            <a:rPr lang="en-US" sz="1200" dirty="0" smtClean="0"/>
            <a:t>Cosine Similarity</a:t>
          </a:r>
          <a:endParaRPr lang="en-US" sz="1200" dirty="0"/>
        </a:p>
      </dgm:t>
    </dgm:pt>
    <dgm:pt modelId="{E0B6D8D8-D811-4378-8965-DC9DF1402559}" type="parTrans" cxnId="{E6E488EB-17F9-4E71-8FC9-EC657C00990C}">
      <dgm:prSet/>
      <dgm:spPr/>
    </dgm:pt>
    <dgm:pt modelId="{15E45612-0EC1-48F9-84E6-093471D5C614}" type="sibTrans" cxnId="{E6E488EB-17F9-4E71-8FC9-EC657C00990C}">
      <dgm:prSet/>
      <dgm:spPr/>
    </dgm:pt>
    <dgm:pt modelId="{88C77652-6FE5-437F-A4D8-C4019F677970}" type="pres">
      <dgm:prSet presAssocID="{C1316560-920E-433C-B7D8-F40703C215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23503C-7F33-41A2-90BF-DC8A26B43F7A}" type="pres">
      <dgm:prSet presAssocID="{2C4C8D19-7944-4B0A-ADF1-13DE2542122B}" presName="boxAndChildren" presStyleCnt="0"/>
      <dgm:spPr/>
    </dgm:pt>
    <dgm:pt modelId="{6C2EB041-9B81-47BC-98BC-6AD5BC9079EF}" type="pres">
      <dgm:prSet presAssocID="{2C4C8D19-7944-4B0A-ADF1-13DE2542122B}" presName="parentTextBox" presStyleLbl="node1" presStyleIdx="0" presStyleCnt="3" custScaleY="29377" custLinFactNeighborY="7028"/>
      <dgm:spPr/>
      <dgm:t>
        <a:bodyPr/>
        <a:lstStyle/>
        <a:p>
          <a:endParaRPr lang="en-US"/>
        </a:p>
      </dgm:t>
    </dgm:pt>
    <dgm:pt modelId="{1209C233-81AF-4484-8FBB-2B679A72A353}" type="pres">
      <dgm:prSet presAssocID="{C709E276-4885-4B36-B8F7-EE39A8386696}" presName="sp" presStyleCnt="0"/>
      <dgm:spPr/>
    </dgm:pt>
    <dgm:pt modelId="{857B2685-F7A8-4864-8D90-9B8EC3B7C9BD}" type="pres">
      <dgm:prSet presAssocID="{402F105C-8841-4AEB-B59C-B2092036208D}" presName="arrowAndChildren" presStyleCnt="0"/>
      <dgm:spPr/>
    </dgm:pt>
    <dgm:pt modelId="{0E6B4DD0-7B75-4A82-BC47-C0997BCA0BD6}" type="pres">
      <dgm:prSet presAssocID="{402F105C-8841-4AEB-B59C-B2092036208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C97E7AD-803F-4E6F-A46A-B4F168729803}" type="pres">
      <dgm:prSet presAssocID="{402F105C-8841-4AEB-B59C-B2092036208D}" presName="arrow" presStyleLbl="node1" presStyleIdx="1" presStyleCnt="3" custScaleY="137838"/>
      <dgm:spPr/>
      <dgm:t>
        <a:bodyPr/>
        <a:lstStyle/>
        <a:p>
          <a:endParaRPr lang="en-US"/>
        </a:p>
      </dgm:t>
    </dgm:pt>
    <dgm:pt modelId="{481F2E90-D1AF-4D6C-B747-D6B45509CB57}" type="pres">
      <dgm:prSet presAssocID="{402F105C-8841-4AEB-B59C-B2092036208D}" presName="descendantArrow" presStyleCnt="0"/>
      <dgm:spPr/>
    </dgm:pt>
    <dgm:pt modelId="{A9E9E1F8-EF8C-4EBC-AB6D-C3E34A395E84}" type="pres">
      <dgm:prSet presAssocID="{DD4C6130-8A4F-4723-AAF0-6BD509ECC521}" presName="childTextArrow" presStyleLbl="fgAccFollowNode1" presStyleIdx="0" presStyleCnt="6" custScaleY="155844" custLinFactNeighborY="-13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FEBC5-C3AE-4FD9-AC63-F9FBA2587691}" type="pres">
      <dgm:prSet presAssocID="{1EFEF636-85E0-4A43-89E3-5D6241F1E21C}" presName="childTextArrow" presStyleLbl="fgAccFollowNode1" presStyleIdx="1" presStyleCnt="6" custScaleY="155844" custLinFactNeighborY="-13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FA5C1-24EE-463F-B0B0-6AA7664F26F5}" type="pres">
      <dgm:prSet presAssocID="{3BD93047-D3E6-45D0-BDB6-D756E0124D2B}" presName="childTextArrow" presStyleLbl="fgAccFollowNode1" presStyleIdx="2" presStyleCnt="6" custScaleY="155844" custLinFactNeighborY="-13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078F9-F091-4204-90B4-C9B655F8561B}" type="pres">
      <dgm:prSet presAssocID="{AF6D27F5-A56F-4A19-B009-A41D8790FF1B}" presName="childTextArrow" presStyleLbl="fgAccFollowNode1" presStyleIdx="3" presStyleCnt="6" custScaleY="155169" custLinFactNeighborY="-13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14343-0FCB-4A2F-95A5-D3BD9380033E}" type="pres">
      <dgm:prSet presAssocID="{E04D1A90-1329-491E-9418-B9DB2CB82E7F}" presName="sp" presStyleCnt="0"/>
      <dgm:spPr/>
    </dgm:pt>
    <dgm:pt modelId="{9EC6BEEE-0BAB-4A1F-9082-F922491F9B29}" type="pres">
      <dgm:prSet presAssocID="{EF897491-BD07-49EB-92D2-7DBB7D60F90D}" presName="arrowAndChildren" presStyleCnt="0"/>
      <dgm:spPr/>
    </dgm:pt>
    <dgm:pt modelId="{420B33A9-C146-4391-A860-77FC0C2C246D}" type="pres">
      <dgm:prSet presAssocID="{EF897491-BD07-49EB-92D2-7DBB7D60F90D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3890414-4EC6-47C8-9B8D-ACEF318F347D}" type="pres">
      <dgm:prSet presAssocID="{EF897491-BD07-49EB-92D2-7DBB7D60F90D}" presName="arrow" presStyleLbl="node1" presStyleIdx="2" presStyleCnt="3" custScaleY="56583" custLinFactNeighborY="-1691"/>
      <dgm:spPr/>
      <dgm:t>
        <a:bodyPr/>
        <a:lstStyle/>
        <a:p>
          <a:endParaRPr lang="en-US"/>
        </a:p>
      </dgm:t>
    </dgm:pt>
    <dgm:pt modelId="{18682F83-F100-4DF4-8586-77927DA5D3E7}" type="pres">
      <dgm:prSet presAssocID="{EF897491-BD07-49EB-92D2-7DBB7D60F90D}" presName="descendantArrow" presStyleCnt="0"/>
      <dgm:spPr/>
    </dgm:pt>
    <dgm:pt modelId="{569F692C-E59F-4C56-8641-F609D81E5A02}" type="pres">
      <dgm:prSet presAssocID="{36140BCF-D524-44E0-97CD-D1DF306FDD0B}" presName="childTextArrow" presStyleLbl="fgAccFollowNode1" presStyleIdx="4" presStyleCnt="6" custScaleY="60970" custLinFactNeighborY="-2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E65C1-4FE8-424D-BD40-28B619CFB319}" type="pres">
      <dgm:prSet presAssocID="{5732614B-274C-4A69-9507-AC06A378D9E1}" presName="childTextArrow" presStyleLbl="fgAccFollowNode1" presStyleIdx="5" presStyleCnt="6" custScaleY="60970" custLinFactNeighborY="-2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02E582-1657-4FD2-B030-9BE70C30B110}" type="presOf" srcId="{3BD93047-D3E6-45D0-BDB6-D756E0124D2B}" destId="{67DFA5C1-24EE-463F-B0B0-6AA7664F26F5}" srcOrd="0" destOrd="0" presId="urn:microsoft.com/office/officeart/2005/8/layout/process4"/>
    <dgm:cxn modelId="{0897D6EC-F892-48ED-BBC4-8A723B63B7D2}" srcId="{1EFEF636-85E0-4A43-89E3-5D6241F1E21C}" destId="{69236044-7F14-442E-9F85-EBA3551B8B39}" srcOrd="0" destOrd="0" parTransId="{D08649EA-A68E-4428-9419-39517DD8BCF8}" sibTransId="{90E6CD15-9A69-459F-927A-3C5324F742E7}"/>
    <dgm:cxn modelId="{840F15E7-9D96-44DC-B607-807E0A41F382}" type="presOf" srcId="{402F105C-8841-4AEB-B59C-B2092036208D}" destId="{0E6B4DD0-7B75-4A82-BC47-C0997BCA0BD6}" srcOrd="0" destOrd="0" presId="urn:microsoft.com/office/officeart/2005/8/layout/process4"/>
    <dgm:cxn modelId="{672572CC-A6AA-48B5-A7C1-B9093071C812}" srcId="{C1316560-920E-433C-B7D8-F40703C215FA}" destId="{2C4C8D19-7944-4B0A-ADF1-13DE2542122B}" srcOrd="2" destOrd="0" parTransId="{77F1AE56-C93D-4A05-86C2-415449FC9C07}" sibTransId="{3EB2D0D0-FF04-4DFD-BC50-AB84FEB0191C}"/>
    <dgm:cxn modelId="{999C4815-1F67-4855-A0CD-4ADD0CCDAB7D}" srcId="{EF897491-BD07-49EB-92D2-7DBB7D60F90D}" destId="{5732614B-274C-4A69-9507-AC06A378D9E1}" srcOrd="1" destOrd="0" parTransId="{34AD27EF-A04A-4CD5-A5BA-C2DF371968D6}" sibTransId="{B060F1EC-B267-44E7-9A28-DD5B4D45EF8E}"/>
    <dgm:cxn modelId="{8F67C3EC-3DFB-41BF-849B-FC5C9C58F9D9}" srcId="{C1316560-920E-433C-B7D8-F40703C215FA}" destId="{EF897491-BD07-49EB-92D2-7DBB7D60F90D}" srcOrd="0" destOrd="0" parTransId="{A6F0F722-9640-48B6-BDD7-E9B070170D44}" sibTransId="{E04D1A90-1329-491E-9418-B9DB2CB82E7F}"/>
    <dgm:cxn modelId="{6BF19467-6DBF-49EC-95F2-E1F4C8044A2E}" type="presOf" srcId="{D0B04385-BD58-4B4D-9167-DE6FA7D5F983}" destId="{67DFA5C1-24EE-463F-B0B0-6AA7664F26F5}" srcOrd="0" destOrd="3" presId="urn:microsoft.com/office/officeart/2005/8/layout/process4"/>
    <dgm:cxn modelId="{E6E488EB-17F9-4E71-8FC9-EC657C00990C}" srcId="{1EFEF636-85E0-4A43-89E3-5D6241F1E21C}" destId="{654655DA-C152-45A8-91F2-EAECDF23735C}" srcOrd="1" destOrd="0" parTransId="{E0B6D8D8-D811-4378-8965-DC9DF1402559}" sibTransId="{15E45612-0EC1-48F9-84E6-093471D5C614}"/>
    <dgm:cxn modelId="{04BFEA29-F181-481A-8AF1-46900188A946}" type="presOf" srcId="{AF6D27F5-A56F-4A19-B009-A41D8790FF1B}" destId="{62D078F9-F091-4204-90B4-C9B655F8561B}" srcOrd="0" destOrd="0" presId="urn:microsoft.com/office/officeart/2005/8/layout/process4"/>
    <dgm:cxn modelId="{F5DAFCD4-D612-427B-979B-C0E266705040}" type="presOf" srcId="{EF897491-BD07-49EB-92D2-7DBB7D60F90D}" destId="{B3890414-4EC6-47C8-9B8D-ACEF318F347D}" srcOrd="1" destOrd="0" presId="urn:microsoft.com/office/officeart/2005/8/layout/process4"/>
    <dgm:cxn modelId="{22FE6CD2-AD86-4586-B25F-DB33937B0A46}" type="presOf" srcId="{71E49144-144E-488D-B25C-BEA3E87A4E89}" destId="{67DFA5C1-24EE-463F-B0B0-6AA7664F26F5}" srcOrd="0" destOrd="2" presId="urn:microsoft.com/office/officeart/2005/8/layout/process4"/>
    <dgm:cxn modelId="{9D8F535F-75EB-44CE-A1CC-66BA9A132EC2}" srcId="{EF897491-BD07-49EB-92D2-7DBB7D60F90D}" destId="{36140BCF-D524-44E0-97CD-D1DF306FDD0B}" srcOrd="0" destOrd="0" parTransId="{2CF60429-3B97-4ED0-9796-D3F3B57A892E}" sibTransId="{98BEC49D-290A-4E87-A7BC-EE8A26AEEFA4}"/>
    <dgm:cxn modelId="{C35B70A4-B320-4E05-AEB6-401F14A1730E}" type="presOf" srcId="{EF897491-BD07-49EB-92D2-7DBB7D60F90D}" destId="{420B33A9-C146-4391-A860-77FC0C2C246D}" srcOrd="0" destOrd="0" presId="urn:microsoft.com/office/officeart/2005/8/layout/process4"/>
    <dgm:cxn modelId="{6EDAB4BC-A8C7-44DA-A80C-25C2500E7180}" srcId="{3BD93047-D3E6-45D0-BDB6-D756E0124D2B}" destId="{0363E59B-9354-417B-AB7C-E8E821733586}" srcOrd="1" destOrd="0" parTransId="{C6C80038-CBF9-4BC6-A028-C6FBC68A6240}" sibTransId="{923C57D8-EC25-439E-A970-5251CD4592DB}"/>
    <dgm:cxn modelId="{03DB37FD-B441-47B8-B9D1-844336BE4162}" srcId="{402F105C-8841-4AEB-B59C-B2092036208D}" destId="{AF6D27F5-A56F-4A19-B009-A41D8790FF1B}" srcOrd="3" destOrd="0" parTransId="{03C747EE-EFD7-4323-BBF6-3959D2E39742}" sibTransId="{02D02A5F-D28C-4041-AF96-A18B578803A4}"/>
    <dgm:cxn modelId="{3351F203-5505-48F4-9382-B9EAD6E77828}" type="presOf" srcId="{D598C280-668E-418D-AA3D-DC811250289C}" destId="{67DFA5C1-24EE-463F-B0B0-6AA7664F26F5}" srcOrd="0" destOrd="1" presId="urn:microsoft.com/office/officeart/2005/8/layout/process4"/>
    <dgm:cxn modelId="{832BD968-0C2B-48F7-BC8B-D9674B9C584B}" type="presOf" srcId="{DD4C6130-8A4F-4723-AAF0-6BD509ECC521}" destId="{A9E9E1F8-EF8C-4EBC-AB6D-C3E34A395E84}" srcOrd="0" destOrd="0" presId="urn:microsoft.com/office/officeart/2005/8/layout/process4"/>
    <dgm:cxn modelId="{E24A4B8E-B303-4EF3-B613-5E52B993EA97}" srcId="{402F105C-8841-4AEB-B59C-B2092036208D}" destId="{1EFEF636-85E0-4A43-89E3-5D6241F1E21C}" srcOrd="1" destOrd="0" parTransId="{90273976-7180-4EDB-8574-01E657E124CC}" sibTransId="{201E71E4-B1F1-4981-956D-69270984EEDD}"/>
    <dgm:cxn modelId="{200CE650-B9BC-4F24-A30D-0CE443DEA00F}" srcId="{3BD93047-D3E6-45D0-BDB6-D756E0124D2B}" destId="{D598C280-668E-418D-AA3D-DC811250289C}" srcOrd="0" destOrd="0" parTransId="{231789E0-C51E-4E7E-93A8-913CAB0E8984}" sibTransId="{D457E69E-1CA9-4566-A964-586D1D837062}"/>
    <dgm:cxn modelId="{1D2F50DB-AC42-4B6B-8C52-F11B8B763A2F}" type="presOf" srcId="{36140BCF-D524-44E0-97CD-D1DF306FDD0B}" destId="{569F692C-E59F-4C56-8641-F609D81E5A02}" srcOrd="0" destOrd="0" presId="urn:microsoft.com/office/officeart/2005/8/layout/process4"/>
    <dgm:cxn modelId="{9E582DF2-FFEC-44F7-9A2F-9D041A77CBF2}" type="presOf" srcId="{69236044-7F14-442E-9F85-EBA3551B8B39}" destId="{D22FEBC5-C3AE-4FD9-AC63-F9FBA2587691}" srcOrd="0" destOrd="1" presId="urn:microsoft.com/office/officeart/2005/8/layout/process4"/>
    <dgm:cxn modelId="{7090733C-4677-41D3-81D6-6007929E6293}" type="presOf" srcId="{5732614B-274C-4A69-9507-AC06A378D9E1}" destId="{611E65C1-4FE8-424D-BD40-28B619CFB319}" srcOrd="0" destOrd="0" presId="urn:microsoft.com/office/officeart/2005/8/layout/process4"/>
    <dgm:cxn modelId="{4A11BEF7-0CB9-4F23-A35E-F8B704C6F52D}" type="presOf" srcId="{0363E59B-9354-417B-AB7C-E8E821733586}" destId="{67DFA5C1-24EE-463F-B0B0-6AA7664F26F5}" srcOrd="0" destOrd="4" presId="urn:microsoft.com/office/officeart/2005/8/layout/process4"/>
    <dgm:cxn modelId="{6844A4CC-3A28-41F1-A04F-8B3705102CD1}" type="presOf" srcId="{1EFEF636-85E0-4A43-89E3-5D6241F1E21C}" destId="{D22FEBC5-C3AE-4FD9-AC63-F9FBA2587691}" srcOrd="0" destOrd="0" presId="urn:microsoft.com/office/officeart/2005/8/layout/process4"/>
    <dgm:cxn modelId="{455C4019-9D0F-4C15-9335-D492D90B8127}" srcId="{D598C280-668E-418D-AA3D-DC811250289C}" destId="{71E49144-144E-488D-B25C-BEA3E87A4E89}" srcOrd="0" destOrd="0" parTransId="{593E03AD-9FC3-454E-A5DF-400856EA9971}" sibTransId="{44DA5792-5CF5-4F98-999B-22D9571236DF}"/>
    <dgm:cxn modelId="{21A49C57-4F2A-4EE8-8ED4-0746C74D25FF}" type="presOf" srcId="{402F105C-8841-4AEB-B59C-B2092036208D}" destId="{9C97E7AD-803F-4E6F-A46A-B4F168729803}" srcOrd="1" destOrd="0" presId="urn:microsoft.com/office/officeart/2005/8/layout/process4"/>
    <dgm:cxn modelId="{8C5FCC25-4C2E-419D-8AEA-BCD338D8112B}" type="presOf" srcId="{2C4C8D19-7944-4B0A-ADF1-13DE2542122B}" destId="{6C2EB041-9B81-47BC-98BC-6AD5BC9079EF}" srcOrd="0" destOrd="0" presId="urn:microsoft.com/office/officeart/2005/8/layout/process4"/>
    <dgm:cxn modelId="{FBC26DE0-E144-4F90-B895-3B24987DBED5}" srcId="{402F105C-8841-4AEB-B59C-B2092036208D}" destId="{DD4C6130-8A4F-4723-AAF0-6BD509ECC521}" srcOrd="0" destOrd="0" parTransId="{C555809A-CB48-4EB8-A131-00F9464D917E}" sibTransId="{2C3F5289-978D-47F1-848F-E9F7DFFBAC96}"/>
    <dgm:cxn modelId="{2B0B8952-2C94-4638-AED7-CF5AE18B4F8F}" type="presOf" srcId="{654655DA-C152-45A8-91F2-EAECDF23735C}" destId="{D22FEBC5-C3AE-4FD9-AC63-F9FBA2587691}" srcOrd="0" destOrd="2" presId="urn:microsoft.com/office/officeart/2005/8/layout/process4"/>
    <dgm:cxn modelId="{2156A816-C6D1-41F0-9AA3-8CB3514DAEEE}" srcId="{C1316560-920E-433C-B7D8-F40703C215FA}" destId="{402F105C-8841-4AEB-B59C-B2092036208D}" srcOrd="1" destOrd="0" parTransId="{86CE5453-50B6-4018-8554-5F8AC3C28561}" sibTransId="{C709E276-4885-4B36-B8F7-EE39A8386696}"/>
    <dgm:cxn modelId="{F2B5C3F6-970F-4228-9318-4C4C165DE009}" type="presOf" srcId="{C1316560-920E-433C-B7D8-F40703C215FA}" destId="{88C77652-6FE5-437F-A4D8-C4019F677970}" srcOrd="0" destOrd="0" presId="urn:microsoft.com/office/officeart/2005/8/layout/process4"/>
    <dgm:cxn modelId="{2FC9A7DE-4F5F-4EE5-BEA3-E22C6C7CD50C}" srcId="{402F105C-8841-4AEB-B59C-B2092036208D}" destId="{3BD93047-D3E6-45D0-BDB6-D756E0124D2B}" srcOrd="2" destOrd="0" parTransId="{AF18A230-BB6F-4D7A-8023-3F4B559DD299}" sibTransId="{88769373-CC55-4DB7-8A2A-678674EE94F1}"/>
    <dgm:cxn modelId="{322B8104-F320-4B43-8295-49B33EA915FD}" srcId="{D598C280-668E-418D-AA3D-DC811250289C}" destId="{D0B04385-BD58-4B4D-9167-DE6FA7D5F983}" srcOrd="1" destOrd="0" parTransId="{D718C86F-0124-45C0-B55C-BD0ED44DDAA3}" sibTransId="{C92AB950-CFC0-416C-AF7F-A234A42EC9DF}"/>
    <dgm:cxn modelId="{33185A74-937A-48A5-86CD-1938D42C2E74}" type="presParOf" srcId="{88C77652-6FE5-437F-A4D8-C4019F677970}" destId="{3723503C-7F33-41A2-90BF-DC8A26B43F7A}" srcOrd="0" destOrd="0" presId="urn:microsoft.com/office/officeart/2005/8/layout/process4"/>
    <dgm:cxn modelId="{F8A73BBC-CD5B-4DA4-BAD9-1E1FEAC36C2A}" type="presParOf" srcId="{3723503C-7F33-41A2-90BF-DC8A26B43F7A}" destId="{6C2EB041-9B81-47BC-98BC-6AD5BC9079EF}" srcOrd="0" destOrd="0" presId="urn:microsoft.com/office/officeart/2005/8/layout/process4"/>
    <dgm:cxn modelId="{08B2A2A3-6930-45E3-ABFF-3D4C008E1C46}" type="presParOf" srcId="{88C77652-6FE5-437F-A4D8-C4019F677970}" destId="{1209C233-81AF-4484-8FBB-2B679A72A353}" srcOrd="1" destOrd="0" presId="urn:microsoft.com/office/officeart/2005/8/layout/process4"/>
    <dgm:cxn modelId="{A2B4C270-E5DE-41CF-9BB0-A55A14714B7D}" type="presParOf" srcId="{88C77652-6FE5-437F-A4D8-C4019F677970}" destId="{857B2685-F7A8-4864-8D90-9B8EC3B7C9BD}" srcOrd="2" destOrd="0" presId="urn:microsoft.com/office/officeart/2005/8/layout/process4"/>
    <dgm:cxn modelId="{D89E5A1A-04CD-4AC7-8EBC-FAF3D7AEA3EC}" type="presParOf" srcId="{857B2685-F7A8-4864-8D90-9B8EC3B7C9BD}" destId="{0E6B4DD0-7B75-4A82-BC47-C0997BCA0BD6}" srcOrd="0" destOrd="0" presId="urn:microsoft.com/office/officeart/2005/8/layout/process4"/>
    <dgm:cxn modelId="{FFFD841B-142C-4DE8-9DAF-9C680F319BF3}" type="presParOf" srcId="{857B2685-F7A8-4864-8D90-9B8EC3B7C9BD}" destId="{9C97E7AD-803F-4E6F-A46A-B4F168729803}" srcOrd="1" destOrd="0" presId="urn:microsoft.com/office/officeart/2005/8/layout/process4"/>
    <dgm:cxn modelId="{ADA09845-E935-45B9-8273-010FF287D84E}" type="presParOf" srcId="{857B2685-F7A8-4864-8D90-9B8EC3B7C9BD}" destId="{481F2E90-D1AF-4D6C-B747-D6B45509CB57}" srcOrd="2" destOrd="0" presId="urn:microsoft.com/office/officeart/2005/8/layout/process4"/>
    <dgm:cxn modelId="{95105860-47AD-4D99-9E10-B007353AF70B}" type="presParOf" srcId="{481F2E90-D1AF-4D6C-B747-D6B45509CB57}" destId="{A9E9E1F8-EF8C-4EBC-AB6D-C3E34A395E84}" srcOrd="0" destOrd="0" presId="urn:microsoft.com/office/officeart/2005/8/layout/process4"/>
    <dgm:cxn modelId="{D1206E2F-79C9-4502-84C7-17D701AE3BD3}" type="presParOf" srcId="{481F2E90-D1AF-4D6C-B747-D6B45509CB57}" destId="{D22FEBC5-C3AE-4FD9-AC63-F9FBA2587691}" srcOrd="1" destOrd="0" presId="urn:microsoft.com/office/officeart/2005/8/layout/process4"/>
    <dgm:cxn modelId="{5A6829A9-A4C9-48A8-99CF-D85B5BA87195}" type="presParOf" srcId="{481F2E90-D1AF-4D6C-B747-D6B45509CB57}" destId="{67DFA5C1-24EE-463F-B0B0-6AA7664F26F5}" srcOrd="2" destOrd="0" presId="urn:microsoft.com/office/officeart/2005/8/layout/process4"/>
    <dgm:cxn modelId="{D6E8794A-EBF8-4CA0-BEF2-5BC8FF7018E7}" type="presParOf" srcId="{481F2E90-D1AF-4D6C-B747-D6B45509CB57}" destId="{62D078F9-F091-4204-90B4-C9B655F8561B}" srcOrd="3" destOrd="0" presId="urn:microsoft.com/office/officeart/2005/8/layout/process4"/>
    <dgm:cxn modelId="{9D1F3EF0-CBB7-4C67-BADB-C4DBDE108116}" type="presParOf" srcId="{88C77652-6FE5-437F-A4D8-C4019F677970}" destId="{35514343-0FCB-4A2F-95A5-D3BD9380033E}" srcOrd="3" destOrd="0" presId="urn:microsoft.com/office/officeart/2005/8/layout/process4"/>
    <dgm:cxn modelId="{4AD99CB3-9D6E-4B60-949C-1700BA857099}" type="presParOf" srcId="{88C77652-6FE5-437F-A4D8-C4019F677970}" destId="{9EC6BEEE-0BAB-4A1F-9082-F922491F9B29}" srcOrd="4" destOrd="0" presId="urn:microsoft.com/office/officeart/2005/8/layout/process4"/>
    <dgm:cxn modelId="{13831870-56C3-4F1A-AF16-7641AF397DFD}" type="presParOf" srcId="{9EC6BEEE-0BAB-4A1F-9082-F922491F9B29}" destId="{420B33A9-C146-4391-A860-77FC0C2C246D}" srcOrd="0" destOrd="0" presId="urn:microsoft.com/office/officeart/2005/8/layout/process4"/>
    <dgm:cxn modelId="{721ABDD7-B80E-422F-A561-7313B411FEF1}" type="presParOf" srcId="{9EC6BEEE-0BAB-4A1F-9082-F922491F9B29}" destId="{B3890414-4EC6-47C8-9B8D-ACEF318F347D}" srcOrd="1" destOrd="0" presId="urn:microsoft.com/office/officeart/2005/8/layout/process4"/>
    <dgm:cxn modelId="{48F12A84-CD60-40D4-B9DE-197C40402135}" type="presParOf" srcId="{9EC6BEEE-0BAB-4A1F-9082-F922491F9B29}" destId="{18682F83-F100-4DF4-8586-77927DA5D3E7}" srcOrd="2" destOrd="0" presId="urn:microsoft.com/office/officeart/2005/8/layout/process4"/>
    <dgm:cxn modelId="{39754A4B-E768-4CF0-A8B2-0E36F91D688A}" type="presParOf" srcId="{18682F83-F100-4DF4-8586-77927DA5D3E7}" destId="{569F692C-E59F-4C56-8641-F609D81E5A02}" srcOrd="0" destOrd="0" presId="urn:microsoft.com/office/officeart/2005/8/layout/process4"/>
    <dgm:cxn modelId="{37361CBD-3F2F-4DF6-A8CA-4A4C895361D5}" type="presParOf" srcId="{18682F83-F100-4DF4-8586-77927DA5D3E7}" destId="{611E65C1-4FE8-424D-BD40-28B619CFB319}" srcOrd="1" destOrd="0" presId="urn:microsoft.com/office/officeart/2005/8/layout/process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8404B-8146-4013-A162-DE0D81E0F97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71B55-2106-4C34-8148-463E4987758E}">
      <dgm:prSet phldrT="[Texto]" custT="1"/>
      <dgm:spPr/>
      <dgm:t>
        <a:bodyPr/>
        <a:lstStyle/>
        <a:p>
          <a:r>
            <a:rPr lang="en-US" sz="1000" dirty="0" smtClean="0"/>
            <a:t>Title</a:t>
          </a:r>
          <a:endParaRPr lang="en-US" sz="1000" dirty="0"/>
        </a:p>
      </dgm:t>
    </dgm:pt>
    <dgm:pt modelId="{1AD79777-4801-46F5-8BC5-AA3F2E365E27}" type="parTrans" cxnId="{BEACA9AE-7424-46B9-AEEF-6F3E8487BC71}">
      <dgm:prSet/>
      <dgm:spPr/>
      <dgm:t>
        <a:bodyPr/>
        <a:lstStyle/>
        <a:p>
          <a:endParaRPr lang="en-US"/>
        </a:p>
      </dgm:t>
    </dgm:pt>
    <dgm:pt modelId="{3ECD3BD2-B241-48F7-9725-6C1866605855}" type="sibTrans" cxnId="{BEACA9AE-7424-46B9-AEEF-6F3E8487BC71}">
      <dgm:prSet/>
      <dgm:spPr/>
      <dgm:t>
        <a:bodyPr/>
        <a:lstStyle/>
        <a:p>
          <a:endParaRPr lang="en-US"/>
        </a:p>
      </dgm:t>
    </dgm:pt>
    <dgm:pt modelId="{D52575FE-8F92-42EC-BD32-5DC89770AF39}">
      <dgm:prSet phldrT="[Texto]" custT="1"/>
      <dgm:spPr/>
      <dgm:t>
        <a:bodyPr/>
        <a:lstStyle/>
        <a:p>
          <a:r>
            <a:rPr lang="en-US" sz="1000" dirty="0" smtClean="0"/>
            <a:t>Sequence</a:t>
          </a:r>
          <a:endParaRPr lang="en-US" sz="1000" dirty="0"/>
        </a:p>
      </dgm:t>
    </dgm:pt>
    <dgm:pt modelId="{4CB1A9EE-44E6-4DB5-9E48-038E9ADEB2BD}" type="parTrans" cxnId="{181E1E6D-F1FC-46B2-BE44-C538BF1A8F86}">
      <dgm:prSet/>
      <dgm:spPr/>
      <dgm:t>
        <a:bodyPr/>
        <a:lstStyle/>
        <a:p>
          <a:endParaRPr lang="en-US"/>
        </a:p>
      </dgm:t>
    </dgm:pt>
    <dgm:pt modelId="{A971DD12-882A-4D7F-AD4A-920FABAC5615}" type="sibTrans" cxnId="{181E1E6D-F1FC-46B2-BE44-C538BF1A8F86}">
      <dgm:prSet/>
      <dgm:spPr/>
      <dgm:t>
        <a:bodyPr/>
        <a:lstStyle/>
        <a:p>
          <a:endParaRPr lang="en-US"/>
        </a:p>
      </dgm:t>
    </dgm:pt>
    <dgm:pt modelId="{20B3F46B-BFCC-4102-8405-F50571A5B4C6}">
      <dgm:prSet phldrT="[Texto]" custT="1"/>
      <dgm:spPr/>
      <dgm:t>
        <a:bodyPr/>
        <a:lstStyle/>
        <a:p>
          <a:r>
            <a:rPr lang="en-US" sz="1000" dirty="0" smtClean="0"/>
            <a:t>Head</a:t>
          </a:r>
          <a:endParaRPr lang="en-US" sz="1000" dirty="0"/>
        </a:p>
      </dgm:t>
    </dgm:pt>
    <dgm:pt modelId="{5541582B-FBF4-41C8-9409-0DF95C8B3807}" type="parTrans" cxnId="{B4F5746F-F9F8-4F2F-80B2-14B0E0E0E279}">
      <dgm:prSet/>
      <dgm:spPr/>
      <dgm:t>
        <a:bodyPr/>
        <a:lstStyle/>
        <a:p>
          <a:endParaRPr lang="en-US"/>
        </a:p>
      </dgm:t>
    </dgm:pt>
    <dgm:pt modelId="{6FB95C84-44DD-4C24-9D92-D5CC153CFBDE}" type="sibTrans" cxnId="{B4F5746F-F9F8-4F2F-80B2-14B0E0E0E279}">
      <dgm:prSet/>
      <dgm:spPr/>
      <dgm:t>
        <a:bodyPr/>
        <a:lstStyle/>
        <a:p>
          <a:endParaRPr lang="en-US"/>
        </a:p>
      </dgm:t>
    </dgm:pt>
    <dgm:pt modelId="{3BB53A45-232E-4FF1-B3CC-0A033B00E1F4}">
      <dgm:prSet phldrT="[Texto]"/>
      <dgm:spPr/>
      <dgm:t>
        <a:bodyPr/>
        <a:lstStyle/>
        <a:p>
          <a:r>
            <a:rPr lang="en-US" dirty="0" smtClean="0"/>
            <a:t>Paragraphs</a:t>
          </a:r>
          <a:endParaRPr lang="en-US" dirty="0"/>
        </a:p>
      </dgm:t>
    </dgm:pt>
    <dgm:pt modelId="{EDE92132-1022-4DD8-960E-CCECD8AFCEA1}" type="parTrans" cxnId="{1A10A39C-0F9C-4E3A-98AE-10119AD88947}">
      <dgm:prSet/>
      <dgm:spPr/>
      <dgm:t>
        <a:bodyPr/>
        <a:lstStyle/>
        <a:p>
          <a:endParaRPr lang="en-US"/>
        </a:p>
      </dgm:t>
    </dgm:pt>
    <dgm:pt modelId="{D2C705DC-17D2-4619-A77B-7C2374A6D5CD}" type="sibTrans" cxnId="{1A10A39C-0F9C-4E3A-98AE-10119AD88947}">
      <dgm:prSet/>
      <dgm:spPr/>
      <dgm:t>
        <a:bodyPr/>
        <a:lstStyle/>
        <a:p>
          <a:endParaRPr lang="en-US"/>
        </a:p>
      </dgm:t>
    </dgm:pt>
    <dgm:pt modelId="{B1F8E262-7649-4BE0-B485-48C641898498}">
      <dgm:prSet phldrT="[Texto]" custT="1"/>
      <dgm:spPr/>
      <dgm:t>
        <a:bodyPr/>
        <a:lstStyle/>
        <a:p>
          <a:r>
            <a:rPr lang="en-US" sz="1000" dirty="0" smtClean="0"/>
            <a:t>Abstract</a:t>
          </a:r>
          <a:endParaRPr lang="en-US" sz="1000" dirty="0"/>
        </a:p>
      </dgm:t>
    </dgm:pt>
    <dgm:pt modelId="{44EE9411-F4C3-463E-AECB-E9FAD6E46E45}" type="parTrans" cxnId="{F5B7C1BD-851A-4040-A46F-F858CBA2CE54}">
      <dgm:prSet/>
      <dgm:spPr/>
      <dgm:t>
        <a:bodyPr/>
        <a:lstStyle/>
        <a:p>
          <a:endParaRPr lang="en-US"/>
        </a:p>
      </dgm:t>
    </dgm:pt>
    <dgm:pt modelId="{66D38ED2-3147-43BD-AC0B-BA87E003E170}" type="sibTrans" cxnId="{F5B7C1BD-851A-4040-A46F-F858CBA2CE54}">
      <dgm:prSet/>
      <dgm:spPr/>
      <dgm:t>
        <a:bodyPr/>
        <a:lstStyle/>
        <a:p>
          <a:endParaRPr lang="en-US"/>
        </a:p>
      </dgm:t>
    </dgm:pt>
    <dgm:pt modelId="{F7E30EFE-9F8C-4DE0-A215-9C1A1F632C93}">
      <dgm:prSet phldrT="[Texto]" custT="1"/>
      <dgm:spPr/>
      <dgm:t>
        <a:bodyPr/>
        <a:lstStyle/>
        <a:p>
          <a:r>
            <a:rPr lang="en-US" sz="1000" dirty="0" smtClean="0"/>
            <a:t>Keywords/Key-phrases</a:t>
          </a:r>
          <a:endParaRPr lang="en-US" sz="1000" dirty="0"/>
        </a:p>
      </dgm:t>
    </dgm:pt>
    <dgm:pt modelId="{E7DDA08B-A5B7-4C0F-8260-04C95FE042E9}" type="parTrans" cxnId="{9C452547-54A6-46B3-B243-BFA50F1530CE}">
      <dgm:prSet/>
      <dgm:spPr/>
      <dgm:t>
        <a:bodyPr/>
        <a:lstStyle/>
        <a:p>
          <a:endParaRPr lang="en-US"/>
        </a:p>
      </dgm:t>
    </dgm:pt>
    <dgm:pt modelId="{9D3AE432-CE77-4B5A-9BA8-1C6A68725E60}" type="sibTrans" cxnId="{9C452547-54A6-46B3-B243-BFA50F1530CE}">
      <dgm:prSet/>
      <dgm:spPr/>
      <dgm:t>
        <a:bodyPr/>
        <a:lstStyle/>
        <a:p>
          <a:endParaRPr lang="en-US"/>
        </a:p>
      </dgm:t>
    </dgm:pt>
    <dgm:pt modelId="{68BB4304-635F-4362-A2C8-60934BC5651C}">
      <dgm:prSet phldrT="[Texto]" custT="1"/>
      <dgm:spPr/>
      <dgm:t>
        <a:bodyPr/>
        <a:lstStyle/>
        <a:p>
          <a:r>
            <a:rPr lang="en-US" sz="1000" dirty="0" smtClean="0"/>
            <a:t>Summary</a:t>
          </a:r>
          <a:endParaRPr lang="en-US" sz="1000" dirty="0"/>
        </a:p>
      </dgm:t>
    </dgm:pt>
    <dgm:pt modelId="{58A4E6E7-78BA-4570-8A2D-8FA7A4479743}" type="parTrans" cxnId="{DDB1447B-074A-48C9-BE79-215CDA1D878E}">
      <dgm:prSet/>
      <dgm:spPr/>
      <dgm:t>
        <a:bodyPr/>
        <a:lstStyle/>
        <a:p>
          <a:endParaRPr lang="en-US"/>
        </a:p>
      </dgm:t>
    </dgm:pt>
    <dgm:pt modelId="{3056EC1B-8A17-4409-B68E-0491051565E5}" type="sibTrans" cxnId="{DDB1447B-074A-48C9-BE79-215CDA1D878E}">
      <dgm:prSet/>
      <dgm:spPr/>
      <dgm:t>
        <a:bodyPr/>
        <a:lstStyle/>
        <a:p>
          <a:endParaRPr lang="en-US"/>
        </a:p>
      </dgm:t>
    </dgm:pt>
    <dgm:pt modelId="{918E0C40-30CD-4150-92A7-5E629C289ED8}">
      <dgm:prSet phldrT="[Texto]" custT="1"/>
      <dgm:spPr/>
      <dgm:t>
        <a:bodyPr/>
        <a:lstStyle/>
        <a:p>
          <a:r>
            <a:rPr lang="en-US" sz="1000" dirty="0" smtClean="0"/>
            <a:t>Keywords/Key-phrases</a:t>
          </a:r>
          <a:endParaRPr lang="en-US" sz="1000" dirty="0"/>
        </a:p>
      </dgm:t>
    </dgm:pt>
    <dgm:pt modelId="{1F3D2771-6075-4AB0-A5DD-53A0CA64ADD7}" type="parTrans" cxnId="{6E3562C8-22F9-48EF-B21E-6DDB82681F24}">
      <dgm:prSet/>
      <dgm:spPr/>
      <dgm:t>
        <a:bodyPr/>
        <a:lstStyle/>
        <a:p>
          <a:endParaRPr lang="en-US"/>
        </a:p>
      </dgm:t>
    </dgm:pt>
    <dgm:pt modelId="{13F85245-98A9-4BC8-B496-83F03ED869D2}" type="sibTrans" cxnId="{6E3562C8-22F9-48EF-B21E-6DDB82681F24}">
      <dgm:prSet/>
      <dgm:spPr/>
      <dgm:t>
        <a:bodyPr/>
        <a:lstStyle/>
        <a:p>
          <a:endParaRPr lang="en-US"/>
        </a:p>
      </dgm:t>
    </dgm:pt>
    <dgm:pt modelId="{820A0420-F3C1-4A61-A672-E2C61079928E}">
      <dgm:prSet phldrT="[Texto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28F064F9-17E9-48D1-9BE4-EB7E4994789B}" type="parTrans" cxnId="{3E176D35-2486-4356-89B3-58EBA24A7FAD}">
      <dgm:prSet/>
      <dgm:spPr/>
      <dgm:t>
        <a:bodyPr/>
        <a:lstStyle/>
        <a:p>
          <a:endParaRPr lang="en-US"/>
        </a:p>
      </dgm:t>
    </dgm:pt>
    <dgm:pt modelId="{703D86EB-3E1B-4B9C-949F-A1529DE5B228}" type="sibTrans" cxnId="{3E176D35-2486-4356-89B3-58EBA24A7FAD}">
      <dgm:prSet/>
      <dgm:spPr/>
      <dgm:t>
        <a:bodyPr/>
        <a:lstStyle/>
        <a:p>
          <a:endParaRPr lang="en-US"/>
        </a:p>
      </dgm:t>
    </dgm:pt>
    <dgm:pt modelId="{06214489-2BE0-4094-B2DB-9EC1A7E1012D}">
      <dgm:prSet phldrT="[Texto]" custT="1"/>
      <dgm:spPr/>
      <dgm:t>
        <a:bodyPr/>
        <a:lstStyle/>
        <a:p>
          <a:r>
            <a:rPr lang="en-US" sz="1000" dirty="0" smtClean="0"/>
            <a:t>Blocks</a:t>
          </a:r>
          <a:endParaRPr lang="en-US" sz="1000" dirty="0"/>
        </a:p>
      </dgm:t>
    </dgm:pt>
    <dgm:pt modelId="{7F1C7B5D-76A7-4E16-885F-5193414E88D5}" type="parTrans" cxnId="{2FE7C97C-B344-470A-9304-850C685CF70B}">
      <dgm:prSet/>
      <dgm:spPr/>
      <dgm:t>
        <a:bodyPr/>
        <a:lstStyle/>
        <a:p>
          <a:endParaRPr lang="en-US"/>
        </a:p>
      </dgm:t>
    </dgm:pt>
    <dgm:pt modelId="{4F443955-C24A-43A7-B23C-C6DD1E413A11}" type="sibTrans" cxnId="{2FE7C97C-B344-470A-9304-850C685CF70B}">
      <dgm:prSet/>
      <dgm:spPr/>
      <dgm:t>
        <a:bodyPr/>
        <a:lstStyle/>
        <a:p>
          <a:endParaRPr lang="en-US"/>
        </a:p>
      </dgm:t>
    </dgm:pt>
    <dgm:pt modelId="{C52DFD83-2E39-43D8-8F43-AE7927A19AE7}">
      <dgm:prSet phldrT="[Texto]" custT="1"/>
      <dgm:spPr/>
      <dgm:t>
        <a:bodyPr/>
        <a:lstStyle/>
        <a:p>
          <a:r>
            <a:rPr lang="en-US" sz="1000" dirty="0" smtClean="0"/>
            <a:t>Keywords/Key-phrases</a:t>
          </a:r>
          <a:endParaRPr lang="en-US" sz="1000" dirty="0"/>
        </a:p>
      </dgm:t>
    </dgm:pt>
    <dgm:pt modelId="{FDE0A070-0C7B-4005-9F3B-2335E50C8BD8}" type="parTrans" cxnId="{CC81A854-A16F-415B-A76D-B7DF7333D3AC}">
      <dgm:prSet/>
      <dgm:spPr/>
      <dgm:t>
        <a:bodyPr/>
        <a:lstStyle/>
        <a:p>
          <a:endParaRPr lang="en-US"/>
        </a:p>
      </dgm:t>
    </dgm:pt>
    <dgm:pt modelId="{76DA92FA-3BB9-497A-B6CF-F9ED1C8B4265}" type="sibTrans" cxnId="{CC81A854-A16F-415B-A76D-B7DF7333D3AC}">
      <dgm:prSet/>
      <dgm:spPr/>
      <dgm:t>
        <a:bodyPr/>
        <a:lstStyle/>
        <a:p>
          <a:endParaRPr lang="en-US"/>
        </a:p>
      </dgm:t>
    </dgm:pt>
    <dgm:pt modelId="{AB16DB2D-947B-4146-B094-9084939BBBFA}">
      <dgm:prSet phldrT="[Texto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A7915076-40CD-4842-99B4-667C52CAADD1}" type="parTrans" cxnId="{ABB80A0F-BE72-4D0C-AF4A-CE14800F12B3}">
      <dgm:prSet/>
      <dgm:spPr/>
      <dgm:t>
        <a:bodyPr/>
        <a:lstStyle/>
        <a:p>
          <a:endParaRPr lang="en-US"/>
        </a:p>
      </dgm:t>
    </dgm:pt>
    <dgm:pt modelId="{7B481A5B-B2A7-479A-AB3F-514AACA01A61}" type="sibTrans" cxnId="{ABB80A0F-BE72-4D0C-AF4A-CE14800F12B3}">
      <dgm:prSet/>
      <dgm:spPr/>
      <dgm:t>
        <a:bodyPr/>
        <a:lstStyle/>
        <a:p>
          <a:endParaRPr lang="en-US"/>
        </a:p>
      </dgm:t>
    </dgm:pt>
    <dgm:pt modelId="{238F54B7-D67E-45A3-8268-194299E71EA2}">
      <dgm:prSet phldrT="[Texto]" custT="1"/>
      <dgm:spPr/>
      <dgm:t>
        <a:bodyPr/>
        <a:lstStyle/>
        <a:p>
          <a:r>
            <a:rPr lang="en-US" sz="1000" dirty="0" err="1" smtClean="0"/>
            <a:t>QDocument</a:t>
          </a:r>
          <a:endParaRPr lang="en-US" sz="1000" dirty="0"/>
        </a:p>
      </dgm:t>
    </dgm:pt>
    <dgm:pt modelId="{EB2D88D6-9A44-41EF-B5E1-BE0DA5A09B18}" type="parTrans" cxnId="{5533589F-DB3A-445A-BACC-21929FE7052F}">
      <dgm:prSet/>
      <dgm:spPr/>
      <dgm:t>
        <a:bodyPr/>
        <a:lstStyle/>
        <a:p>
          <a:endParaRPr lang="en-US"/>
        </a:p>
      </dgm:t>
    </dgm:pt>
    <dgm:pt modelId="{F708672E-B7FB-4E57-9FC6-FDD38EB10448}" type="sibTrans" cxnId="{5533589F-DB3A-445A-BACC-21929FE7052F}">
      <dgm:prSet/>
      <dgm:spPr/>
      <dgm:t>
        <a:bodyPr/>
        <a:lstStyle/>
        <a:p>
          <a:endParaRPr lang="en-US"/>
        </a:p>
      </dgm:t>
    </dgm:pt>
    <dgm:pt modelId="{533F2047-63A7-45DB-98A7-64A36C9737D0}" type="pres">
      <dgm:prSet presAssocID="{93D8404B-8146-4013-A162-DE0D81E0F97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8D1260-319A-4161-9F6C-26BB7B773ACB}" type="pres">
      <dgm:prSet presAssocID="{238F54B7-D67E-45A3-8268-194299E71EA2}" presName="vertOne" presStyleCnt="0"/>
      <dgm:spPr/>
    </dgm:pt>
    <dgm:pt modelId="{A7E2819F-121D-4BE0-97E9-D7B94F117776}" type="pres">
      <dgm:prSet presAssocID="{238F54B7-D67E-45A3-8268-194299E71EA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76A558-3994-4DD5-B0BD-339D976896E7}" type="pres">
      <dgm:prSet presAssocID="{238F54B7-D67E-45A3-8268-194299E71EA2}" presName="parTransOne" presStyleCnt="0"/>
      <dgm:spPr/>
    </dgm:pt>
    <dgm:pt modelId="{E3495513-200A-473A-AC5B-E01A12B6058F}" type="pres">
      <dgm:prSet presAssocID="{238F54B7-D67E-45A3-8268-194299E71EA2}" presName="horzOne" presStyleCnt="0"/>
      <dgm:spPr/>
    </dgm:pt>
    <dgm:pt modelId="{5B05B0AA-757F-4570-9393-0E9F521ABC76}" type="pres">
      <dgm:prSet presAssocID="{D0671B55-2106-4C34-8148-463E4987758E}" presName="vertTwo" presStyleCnt="0"/>
      <dgm:spPr/>
    </dgm:pt>
    <dgm:pt modelId="{FB1336B8-8E6C-4877-821D-274CD5CF03C1}" type="pres">
      <dgm:prSet presAssocID="{D0671B55-2106-4C34-8148-463E4987758E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56CDB7-8D6F-41D9-827F-0CE9A66A2B9D}" type="pres">
      <dgm:prSet presAssocID="{D0671B55-2106-4C34-8148-463E4987758E}" presName="horzTwo" presStyleCnt="0"/>
      <dgm:spPr/>
    </dgm:pt>
    <dgm:pt modelId="{FD286132-0F06-45CA-B614-B9BD85147FD1}" type="pres">
      <dgm:prSet presAssocID="{3ECD3BD2-B241-48F7-9725-6C1866605855}" presName="sibSpaceTwo" presStyleCnt="0"/>
      <dgm:spPr/>
    </dgm:pt>
    <dgm:pt modelId="{2978A305-69F0-4765-A17A-5B927568741A}" type="pres">
      <dgm:prSet presAssocID="{B1F8E262-7649-4BE0-B485-48C641898498}" presName="vertTwo" presStyleCnt="0"/>
      <dgm:spPr/>
    </dgm:pt>
    <dgm:pt modelId="{32A45C25-4F59-4EDA-9762-13AA4B82529F}" type="pres">
      <dgm:prSet presAssocID="{B1F8E262-7649-4BE0-B485-48C641898498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21C590-1C72-45B2-B79B-C97B0F3A96CE}" type="pres">
      <dgm:prSet presAssocID="{B1F8E262-7649-4BE0-B485-48C641898498}" presName="horzTwo" presStyleCnt="0"/>
      <dgm:spPr/>
    </dgm:pt>
    <dgm:pt modelId="{647B6ADB-65C6-46DA-89DB-5DD5D485F30F}" type="pres">
      <dgm:prSet presAssocID="{66D38ED2-3147-43BD-AC0B-BA87E003E170}" presName="sibSpaceTwo" presStyleCnt="0"/>
      <dgm:spPr/>
    </dgm:pt>
    <dgm:pt modelId="{8E2ACEFC-B090-4664-9129-FB5C3D3A277E}" type="pres">
      <dgm:prSet presAssocID="{F7E30EFE-9F8C-4DE0-A215-9C1A1F632C93}" presName="vertTwo" presStyleCnt="0"/>
      <dgm:spPr/>
    </dgm:pt>
    <dgm:pt modelId="{F3F54D25-D51F-430B-9C1F-DA30AAC25604}" type="pres">
      <dgm:prSet presAssocID="{F7E30EFE-9F8C-4DE0-A215-9C1A1F632C93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C3CC0-9185-4FC1-8D0F-F83E0A5BBEB2}" type="pres">
      <dgm:prSet presAssocID="{F7E30EFE-9F8C-4DE0-A215-9C1A1F632C93}" presName="horzTwo" presStyleCnt="0"/>
      <dgm:spPr/>
    </dgm:pt>
    <dgm:pt modelId="{FD6BC0D8-EC24-40EB-9CFF-C1045FA77DEC}" type="pres">
      <dgm:prSet presAssocID="{9D3AE432-CE77-4B5A-9BA8-1C6A68725E60}" presName="sibSpaceTwo" presStyleCnt="0"/>
      <dgm:spPr/>
    </dgm:pt>
    <dgm:pt modelId="{C6646D7A-CFD5-4457-8130-8E15B2770AB3}" type="pres">
      <dgm:prSet presAssocID="{68BB4304-635F-4362-A2C8-60934BC5651C}" presName="vertTwo" presStyleCnt="0"/>
      <dgm:spPr/>
    </dgm:pt>
    <dgm:pt modelId="{684DE80B-F248-423B-BDA7-B8B283FACF5B}" type="pres">
      <dgm:prSet presAssocID="{68BB4304-635F-4362-A2C8-60934BC5651C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31A9D-9A31-418B-B1AE-026B3BB3F50F}" type="pres">
      <dgm:prSet presAssocID="{68BB4304-635F-4362-A2C8-60934BC5651C}" presName="horzTwo" presStyleCnt="0"/>
      <dgm:spPr/>
    </dgm:pt>
    <dgm:pt modelId="{D7D257E6-68FB-4D5F-8144-5059EDFAB737}" type="pres">
      <dgm:prSet presAssocID="{3056EC1B-8A17-4409-B68E-0491051565E5}" presName="sibSpaceTwo" presStyleCnt="0"/>
      <dgm:spPr/>
    </dgm:pt>
    <dgm:pt modelId="{B714D04A-BFF7-46A1-A7F0-D00F2CF4EB86}" type="pres">
      <dgm:prSet presAssocID="{06214489-2BE0-4094-B2DB-9EC1A7E1012D}" presName="vertTwo" presStyleCnt="0"/>
      <dgm:spPr/>
    </dgm:pt>
    <dgm:pt modelId="{C0C4DB9D-1476-4E62-9E7D-366457BC88DA}" type="pres">
      <dgm:prSet presAssocID="{06214489-2BE0-4094-B2DB-9EC1A7E1012D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D98E2-6C94-4575-A7B9-76248C82AD10}" type="pres">
      <dgm:prSet presAssocID="{06214489-2BE0-4094-B2DB-9EC1A7E1012D}" presName="parTransTwo" presStyleCnt="0"/>
      <dgm:spPr/>
    </dgm:pt>
    <dgm:pt modelId="{A79A145F-E9C3-43FE-BE46-EB10C115351E}" type="pres">
      <dgm:prSet presAssocID="{06214489-2BE0-4094-B2DB-9EC1A7E1012D}" presName="horzTwo" presStyleCnt="0"/>
      <dgm:spPr/>
    </dgm:pt>
    <dgm:pt modelId="{AF5876F3-6E69-48F9-89C3-8F04D2965808}" type="pres">
      <dgm:prSet presAssocID="{20B3F46B-BFCC-4102-8405-F50571A5B4C6}" presName="vertThree" presStyleCnt="0"/>
      <dgm:spPr/>
    </dgm:pt>
    <dgm:pt modelId="{68FB4418-1576-4EAF-A455-D383F241C111}" type="pres">
      <dgm:prSet presAssocID="{20B3F46B-BFCC-4102-8405-F50571A5B4C6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BC87A-E1A4-4184-8DC0-222190F7E9DC}" type="pres">
      <dgm:prSet presAssocID="{20B3F46B-BFCC-4102-8405-F50571A5B4C6}" presName="horzThree" presStyleCnt="0"/>
      <dgm:spPr/>
    </dgm:pt>
    <dgm:pt modelId="{1B03AAE0-3918-40AE-9BB4-2BFE8B05F8F4}" type="pres">
      <dgm:prSet presAssocID="{6FB95C84-44DD-4C24-9D92-D5CC153CFBDE}" presName="sibSpaceThree" presStyleCnt="0"/>
      <dgm:spPr/>
    </dgm:pt>
    <dgm:pt modelId="{3444880A-5C58-4134-B4F4-165D86710A3B}" type="pres">
      <dgm:prSet presAssocID="{D52575FE-8F92-42EC-BD32-5DC89770AF39}" presName="vertThree" presStyleCnt="0"/>
      <dgm:spPr/>
    </dgm:pt>
    <dgm:pt modelId="{0DFD3929-609E-41BF-ADB8-C4A7A204D1E2}" type="pres">
      <dgm:prSet presAssocID="{D52575FE-8F92-42EC-BD32-5DC89770AF39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845B1-F5A5-4958-B7A0-60BDC64B5EE5}" type="pres">
      <dgm:prSet presAssocID="{D52575FE-8F92-42EC-BD32-5DC89770AF39}" presName="horzThree" presStyleCnt="0"/>
      <dgm:spPr/>
    </dgm:pt>
    <dgm:pt modelId="{E5D85177-E48F-478E-B0BE-2948A0B9FD25}" type="pres">
      <dgm:prSet presAssocID="{A971DD12-882A-4D7F-AD4A-920FABAC5615}" presName="sibSpaceThree" presStyleCnt="0"/>
      <dgm:spPr/>
    </dgm:pt>
    <dgm:pt modelId="{C0649F02-1478-4468-AB0E-2F553EA47E16}" type="pres">
      <dgm:prSet presAssocID="{918E0C40-30CD-4150-92A7-5E629C289ED8}" presName="vertThree" presStyleCnt="0"/>
      <dgm:spPr/>
    </dgm:pt>
    <dgm:pt modelId="{167CD90F-4FE8-45C8-846E-80F7242192B3}" type="pres">
      <dgm:prSet presAssocID="{918E0C40-30CD-4150-92A7-5E629C289ED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FF19F-08AA-420D-B916-596239DF3E69}" type="pres">
      <dgm:prSet presAssocID="{918E0C40-30CD-4150-92A7-5E629C289ED8}" presName="horzThree" presStyleCnt="0"/>
      <dgm:spPr/>
    </dgm:pt>
    <dgm:pt modelId="{8ED88D97-51D0-4F6C-B789-AD0086FE2859}" type="pres">
      <dgm:prSet presAssocID="{13F85245-98A9-4BC8-B496-83F03ED869D2}" presName="sibSpaceThree" presStyleCnt="0"/>
      <dgm:spPr/>
    </dgm:pt>
    <dgm:pt modelId="{4E965A6B-783B-4463-9920-966BB96285D7}" type="pres">
      <dgm:prSet presAssocID="{820A0420-F3C1-4A61-A672-E2C61079928E}" presName="vertThree" presStyleCnt="0"/>
      <dgm:spPr/>
    </dgm:pt>
    <dgm:pt modelId="{0CB4677A-8B07-482C-BC99-7AD583E69701}" type="pres">
      <dgm:prSet presAssocID="{820A0420-F3C1-4A61-A672-E2C61079928E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E5ECD3-1351-4901-AC16-FCBAFEFAED86}" type="pres">
      <dgm:prSet presAssocID="{820A0420-F3C1-4A61-A672-E2C61079928E}" presName="horzThree" presStyleCnt="0"/>
      <dgm:spPr/>
    </dgm:pt>
    <dgm:pt modelId="{D152BD10-20D7-4C33-B6C6-546A39ACA267}" type="pres">
      <dgm:prSet presAssocID="{703D86EB-3E1B-4B9C-949F-A1529DE5B228}" presName="sibSpaceThree" presStyleCnt="0"/>
      <dgm:spPr/>
    </dgm:pt>
    <dgm:pt modelId="{0A129D5A-3C77-411A-BCD7-C0A96BB8D74E}" type="pres">
      <dgm:prSet presAssocID="{3BB53A45-232E-4FF1-B3CC-0A033B00E1F4}" presName="vertThree" presStyleCnt="0"/>
      <dgm:spPr/>
    </dgm:pt>
    <dgm:pt modelId="{62AD3EF6-D326-49D2-87DC-9CD476FD9869}" type="pres">
      <dgm:prSet presAssocID="{3BB53A45-232E-4FF1-B3CC-0A033B00E1F4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7DDF4D-0912-4ED4-A5BB-44F5534B78B7}" type="pres">
      <dgm:prSet presAssocID="{3BB53A45-232E-4FF1-B3CC-0A033B00E1F4}" presName="parTransThree" presStyleCnt="0"/>
      <dgm:spPr/>
    </dgm:pt>
    <dgm:pt modelId="{4EF43CB2-D3D5-4D6F-AFEC-BAC529290B68}" type="pres">
      <dgm:prSet presAssocID="{3BB53A45-232E-4FF1-B3CC-0A033B00E1F4}" presName="horzThree" presStyleCnt="0"/>
      <dgm:spPr/>
    </dgm:pt>
    <dgm:pt modelId="{45973DB9-5C96-4F45-AF48-0D40BAA09987}" type="pres">
      <dgm:prSet presAssocID="{C52DFD83-2E39-43D8-8F43-AE7927A19AE7}" presName="vertFour" presStyleCnt="0">
        <dgm:presLayoutVars>
          <dgm:chPref val="3"/>
        </dgm:presLayoutVars>
      </dgm:prSet>
      <dgm:spPr/>
    </dgm:pt>
    <dgm:pt modelId="{1263DD17-43EA-420A-BFA1-C0B4BE38FD40}" type="pres">
      <dgm:prSet presAssocID="{C52DFD83-2E39-43D8-8F43-AE7927A19AE7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07C893-EA3E-4D15-9338-62939E8E80C2}" type="pres">
      <dgm:prSet presAssocID="{C52DFD83-2E39-43D8-8F43-AE7927A19AE7}" presName="horzFour" presStyleCnt="0"/>
      <dgm:spPr/>
    </dgm:pt>
    <dgm:pt modelId="{57D3C777-42A0-4294-BD29-D2A46FB22A8A}" type="pres">
      <dgm:prSet presAssocID="{76DA92FA-3BB9-497A-B6CF-F9ED1C8B4265}" presName="sibSpaceFour" presStyleCnt="0"/>
      <dgm:spPr/>
    </dgm:pt>
    <dgm:pt modelId="{02CD1A1D-E474-4210-BD2E-2CD5B0023014}" type="pres">
      <dgm:prSet presAssocID="{AB16DB2D-947B-4146-B094-9084939BBBFA}" presName="vertFour" presStyleCnt="0">
        <dgm:presLayoutVars>
          <dgm:chPref val="3"/>
        </dgm:presLayoutVars>
      </dgm:prSet>
      <dgm:spPr/>
    </dgm:pt>
    <dgm:pt modelId="{57BA515C-43B7-45B8-A8E7-6596B671E814}" type="pres">
      <dgm:prSet presAssocID="{AB16DB2D-947B-4146-B094-9084939BBBFA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1326F-48A1-4252-BCD1-CBBA7C07D98D}" type="pres">
      <dgm:prSet presAssocID="{AB16DB2D-947B-4146-B094-9084939BBBFA}" presName="horzFour" presStyleCnt="0"/>
      <dgm:spPr/>
    </dgm:pt>
  </dgm:ptLst>
  <dgm:cxnLst>
    <dgm:cxn modelId="{3E176D35-2486-4356-89B3-58EBA24A7FAD}" srcId="{06214489-2BE0-4094-B2DB-9EC1A7E1012D}" destId="{820A0420-F3C1-4A61-A672-E2C61079928E}" srcOrd="3" destOrd="0" parTransId="{28F064F9-17E9-48D1-9BE4-EB7E4994789B}" sibTransId="{703D86EB-3E1B-4B9C-949F-A1529DE5B228}"/>
    <dgm:cxn modelId="{ED9EAC89-C6F5-4256-83B9-4D394E6E4832}" type="presOf" srcId="{238F54B7-D67E-45A3-8268-194299E71EA2}" destId="{A7E2819F-121D-4BE0-97E9-D7B94F117776}" srcOrd="0" destOrd="0" presId="urn:microsoft.com/office/officeart/2005/8/layout/hierarchy4"/>
    <dgm:cxn modelId="{7B7F8ABB-17E0-4905-9F2D-0394508CE39E}" type="presOf" srcId="{C52DFD83-2E39-43D8-8F43-AE7927A19AE7}" destId="{1263DD17-43EA-420A-BFA1-C0B4BE38FD40}" srcOrd="0" destOrd="0" presId="urn:microsoft.com/office/officeart/2005/8/layout/hierarchy4"/>
    <dgm:cxn modelId="{ABB80A0F-BE72-4D0C-AF4A-CE14800F12B3}" srcId="{3BB53A45-232E-4FF1-B3CC-0A033B00E1F4}" destId="{AB16DB2D-947B-4146-B094-9084939BBBFA}" srcOrd="1" destOrd="0" parTransId="{A7915076-40CD-4842-99B4-667C52CAADD1}" sibTransId="{7B481A5B-B2A7-479A-AB3F-514AACA01A61}"/>
    <dgm:cxn modelId="{505E1587-47B2-4744-B70B-9D445F8F81BD}" type="presOf" srcId="{93D8404B-8146-4013-A162-DE0D81E0F97E}" destId="{533F2047-63A7-45DB-98A7-64A36C9737D0}" srcOrd="0" destOrd="0" presId="urn:microsoft.com/office/officeart/2005/8/layout/hierarchy4"/>
    <dgm:cxn modelId="{BEACA9AE-7424-46B9-AEEF-6F3E8487BC71}" srcId="{238F54B7-D67E-45A3-8268-194299E71EA2}" destId="{D0671B55-2106-4C34-8148-463E4987758E}" srcOrd="0" destOrd="0" parTransId="{1AD79777-4801-46F5-8BC5-AA3F2E365E27}" sibTransId="{3ECD3BD2-B241-48F7-9725-6C1866605855}"/>
    <dgm:cxn modelId="{2FE7C97C-B344-470A-9304-850C685CF70B}" srcId="{238F54B7-D67E-45A3-8268-194299E71EA2}" destId="{06214489-2BE0-4094-B2DB-9EC1A7E1012D}" srcOrd="4" destOrd="0" parTransId="{7F1C7B5D-76A7-4E16-885F-5193414E88D5}" sibTransId="{4F443955-C24A-43A7-B23C-C6DD1E413A11}"/>
    <dgm:cxn modelId="{75CBBC53-27C9-46A1-8CCC-821C91639E01}" type="presOf" srcId="{68BB4304-635F-4362-A2C8-60934BC5651C}" destId="{684DE80B-F248-423B-BDA7-B8B283FACF5B}" srcOrd="0" destOrd="0" presId="urn:microsoft.com/office/officeart/2005/8/layout/hierarchy4"/>
    <dgm:cxn modelId="{5533589F-DB3A-445A-BACC-21929FE7052F}" srcId="{93D8404B-8146-4013-A162-DE0D81E0F97E}" destId="{238F54B7-D67E-45A3-8268-194299E71EA2}" srcOrd="0" destOrd="0" parTransId="{EB2D88D6-9A44-41EF-B5E1-BE0DA5A09B18}" sibTransId="{F708672E-B7FB-4E57-9FC6-FDD38EB10448}"/>
    <dgm:cxn modelId="{095779F9-B24A-4713-9182-C0427091912D}" type="presOf" srcId="{D52575FE-8F92-42EC-BD32-5DC89770AF39}" destId="{0DFD3929-609E-41BF-ADB8-C4A7A204D1E2}" srcOrd="0" destOrd="0" presId="urn:microsoft.com/office/officeart/2005/8/layout/hierarchy4"/>
    <dgm:cxn modelId="{76B71ED3-102B-49B4-B623-889A4E201AEC}" type="presOf" srcId="{B1F8E262-7649-4BE0-B485-48C641898498}" destId="{32A45C25-4F59-4EDA-9762-13AA4B82529F}" srcOrd="0" destOrd="0" presId="urn:microsoft.com/office/officeart/2005/8/layout/hierarchy4"/>
    <dgm:cxn modelId="{EDB7F9A9-31F9-41E0-9F35-580372842945}" type="presOf" srcId="{D0671B55-2106-4C34-8148-463E4987758E}" destId="{FB1336B8-8E6C-4877-821D-274CD5CF03C1}" srcOrd="0" destOrd="0" presId="urn:microsoft.com/office/officeart/2005/8/layout/hierarchy4"/>
    <dgm:cxn modelId="{33C70318-59B6-44E5-AA70-1C6A710CBD94}" type="presOf" srcId="{AB16DB2D-947B-4146-B094-9084939BBBFA}" destId="{57BA515C-43B7-45B8-A8E7-6596B671E814}" srcOrd="0" destOrd="0" presId="urn:microsoft.com/office/officeart/2005/8/layout/hierarchy4"/>
    <dgm:cxn modelId="{11FBE568-077C-4502-8875-42158281219A}" type="presOf" srcId="{918E0C40-30CD-4150-92A7-5E629C289ED8}" destId="{167CD90F-4FE8-45C8-846E-80F7242192B3}" srcOrd="0" destOrd="0" presId="urn:microsoft.com/office/officeart/2005/8/layout/hierarchy4"/>
    <dgm:cxn modelId="{99254FBD-B26D-4881-9541-389CDDE29E53}" type="presOf" srcId="{820A0420-F3C1-4A61-A672-E2C61079928E}" destId="{0CB4677A-8B07-482C-BC99-7AD583E69701}" srcOrd="0" destOrd="0" presId="urn:microsoft.com/office/officeart/2005/8/layout/hierarchy4"/>
    <dgm:cxn modelId="{49F9523C-1D32-4879-B9E6-1D0C09FC5747}" type="presOf" srcId="{06214489-2BE0-4094-B2DB-9EC1A7E1012D}" destId="{C0C4DB9D-1476-4E62-9E7D-366457BC88DA}" srcOrd="0" destOrd="0" presId="urn:microsoft.com/office/officeart/2005/8/layout/hierarchy4"/>
    <dgm:cxn modelId="{181E1E6D-F1FC-46B2-BE44-C538BF1A8F86}" srcId="{06214489-2BE0-4094-B2DB-9EC1A7E1012D}" destId="{D52575FE-8F92-42EC-BD32-5DC89770AF39}" srcOrd="1" destOrd="0" parTransId="{4CB1A9EE-44E6-4DB5-9E48-038E9ADEB2BD}" sibTransId="{A971DD12-882A-4D7F-AD4A-920FABAC5615}"/>
    <dgm:cxn modelId="{9C452547-54A6-46B3-B243-BFA50F1530CE}" srcId="{238F54B7-D67E-45A3-8268-194299E71EA2}" destId="{F7E30EFE-9F8C-4DE0-A215-9C1A1F632C93}" srcOrd="2" destOrd="0" parTransId="{E7DDA08B-A5B7-4C0F-8260-04C95FE042E9}" sibTransId="{9D3AE432-CE77-4B5A-9BA8-1C6A68725E60}"/>
    <dgm:cxn modelId="{DDB1447B-074A-48C9-BE79-215CDA1D878E}" srcId="{238F54B7-D67E-45A3-8268-194299E71EA2}" destId="{68BB4304-635F-4362-A2C8-60934BC5651C}" srcOrd="3" destOrd="0" parTransId="{58A4E6E7-78BA-4570-8A2D-8FA7A4479743}" sibTransId="{3056EC1B-8A17-4409-B68E-0491051565E5}"/>
    <dgm:cxn modelId="{3B3534B9-C67A-42D0-B4C6-C1A5D9D53313}" type="presOf" srcId="{20B3F46B-BFCC-4102-8405-F50571A5B4C6}" destId="{68FB4418-1576-4EAF-A455-D383F241C111}" srcOrd="0" destOrd="0" presId="urn:microsoft.com/office/officeart/2005/8/layout/hierarchy4"/>
    <dgm:cxn modelId="{F5B7C1BD-851A-4040-A46F-F858CBA2CE54}" srcId="{238F54B7-D67E-45A3-8268-194299E71EA2}" destId="{B1F8E262-7649-4BE0-B485-48C641898498}" srcOrd="1" destOrd="0" parTransId="{44EE9411-F4C3-463E-AECB-E9FAD6E46E45}" sibTransId="{66D38ED2-3147-43BD-AC0B-BA87E003E170}"/>
    <dgm:cxn modelId="{0982DA3E-25A4-4769-BAB8-F630B8DE012B}" type="presOf" srcId="{F7E30EFE-9F8C-4DE0-A215-9C1A1F632C93}" destId="{F3F54D25-D51F-430B-9C1F-DA30AAC25604}" srcOrd="0" destOrd="0" presId="urn:microsoft.com/office/officeart/2005/8/layout/hierarchy4"/>
    <dgm:cxn modelId="{1A10A39C-0F9C-4E3A-98AE-10119AD88947}" srcId="{06214489-2BE0-4094-B2DB-9EC1A7E1012D}" destId="{3BB53A45-232E-4FF1-B3CC-0A033B00E1F4}" srcOrd="4" destOrd="0" parTransId="{EDE92132-1022-4DD8-960E-CCECD8AFCEA1}" sibTransId="{D2C705DC-17D2-4619-A77B-7C2374A6D5CD}"/>
    <dgm:cxn modelId="{20CAD8BC-DB00-47B8-B936-C0B7FE47048F}" type="presOf" srcId="{3BB53A45-232E-4FF1-B3CC-0A033B00E1F4}" destId="{62AD3EF6-D326-49D2-87DC-9CD476FD9869}" srcOrd="0" destOrd="0" presId="urn:microsoft.com/office/officeart/2005/8/layout/hierarchy4"/>
    <dgm:cxn modelId="{CC81A854-A16F-415B-A76D-B7DF7333D3AC}" srcId="{3BB53A45-232E-4FF1-B3CC-0A033B00E1F4}" destId="{C52DFD83-2E39-43D8-8F43-AE7927A19AE7}" srcOrd="0" destOrd="0" parTransId="{FDE0A070-0C7B-4005-9F3B-2335E50C8BD8}" sibTransId="{76DA92FA-3BB9-497A-B6CF-F9ED1C8B4265}"/>
    <dgm:cxn modelId="{6E3562C8-22F9-48EF-B21E-6DDB82681F24}" srcId="{06214489-2BE0-4094-B2DB-9EC1A7E1012D}" destId="{918E0C40-30CD-4150-92A7-5E629C289ED8}" srcOrd="2" destOrd="0" parTransId="{1F3D2771-6075-4AB0-A5DD-53A0CA64ADD7}" sibTransId="{13F85245-98A9-4BC8-B496-83F03ED869D2}"/>
    <dgm:cxn modelId="{B4F5746F-F9F8-4F2F-80B2-14B0E0E0E279}" srcId="{06214489-2BE0-4094-B2DB-9EC1A7E1012D}" destId="{20B3F46B-BFCC-4102-8405-F50571A5B4C6}" srcOrd="0" destOrd="0" parTransId="{5541582B-FBF4-41C8-9409-0DF95C8B3807}" sibTransId="{6FB95C84-44DD-4C24-9D92-D5CC153CFBDE}"/>
    <dgm:cxn modelId="{09FF80A0-7303-46DF-9C35-9569A3475817}" type="presParOf" srcId="{533F2047-63A7-45DB-98A7-64A36C9737D0}" destId="{0B8D1260-319A-4161-9F6C-26BB7B773ACB}" srcOrd="0" destOrd="0" presId="urn:microsoft.com/office/officeart/2005/8/layout/hierarchy4"/>
    <dgm:cxn modelId="{0375D3DF-24F4-4B9A-B713-3F823EC5EAFF}" type="presParOf" srcId="{0B8D1260-319A-4161-9F6C-26BB7B773ACB}" destId="{A7E2819F-121D-4BE0-97E9-D7B94F117776}" srcOrd="0" destOrd="0" presId="urn:microsoft.com/office/officeart/2005/8/layout/hierarchy4"/>
    <dgm:cxn modelId="{BA19804D-DD4B-4609-BB7A-CF5D81DCE063}" type="presParOf" srcId="{0B8D1260-319A-4161-9F6C-26BB7B773ACB}" destId="{3E76A558-3994-4DD5-B0BD-339D976896E7}" srcOrd="1" destOrd="0" presId="urn:microsoft.com/office/officeart/2005/8/layout/hierarchy4"/>
    <dgm:cxn modelId="{8A48FB6B-CB3C-41ED-B7F1-A1A696461E91}" type="presParOf" srcId="{0B8D1260-319A-4161-9F6C-26BB7B773ACB}" destId="{E3495513-200A-473A-AC5B-E01A12B6058F}" srcOrd="2" destOrd="0" presId="urn:microsoft.com/office/officeart/2005/8/layout/hierarchy4"/>
    <dgm:cxn modelId="{71A56D5A-4C94-4C0D-8FA3-41C136B8CA6F}" type="presParOf" srcId="{E3495513-200A-473A-AC5B-E01A12B6058F}" destId="{5B05B0AA-757F-4570-9393-0E9F521ABC76}" srcOrd="0" destOrd="0" presId="urn:microsoft.com/office/officeart/2005/8/layout/hierarchy4"/>
    <dgm:cxn modelId="{6FA7CFC1-35C1-41A4-B61A-4FBE7AF8A495}" type="presParOf" srcId="{5B05B0AA-757F-4570-9393-0E9F521ABC76}" destId="{FB1336B8-8E6C-4877-821D-274CD5CF03C1}" srcOrd="0" destOrd="0" presId="urn:microsoft.com/office/officeart/2005/8/layout/hierarchy4"/>
    <dgm:cxn modelId="{17915AD4-3F3C-41CC-82A4-60EE4EA156C4}" type="presParOf" srcId="{5B05B0AA-757F-4570-9393-0E9F521ABC76}" destId="{3756CDB7-8D6F-41D9-827F-0CE9A66A2B9D}" srcOrd="1" destOrd="0" presId="urn:microsoft.com/office/officeart/2005/8/layout/hierarchy4"/>
    <dgm:cxn modelId="{FC95E0AC-D962-46C4-8A7B-72B54F4FA117}" type="presParOf" srcId="{E3495513-200A-473A-AC5B-E01A12B6058F}" destId="{FD286132-0F06-45CA-B614-B9BD85147FD1}" srcOrd="1" destOrd="0" presId="urn:microsoft.com/office/officeart/2005/8/layout/hierarchy4"/>
    <dgm:cxn modelId="{51934637-56E3-49AB-9BF4-5E2474FC76A0}" type="presParOf" srcId="{E3495513-200A-473A-AC5B-E01A12B6058F}" destId="{2978A305-69F0-4765-A17A-5B927568741A}" srcOrd="2" destOrd="0" presId="urn:microsoft.com/office/officeart/2005/8/layout/hierarchy4"/>
    <dgm:cxn modelId="{694C5DE6-C56F-4238-BA91-36B7019820AC}" type="presParOf" srcId="{2978A305-69F0-4765-A17A-5B927568741A}" destId="{32A45C25-4F59-4EDA-9762-13AA4B82529F}" srcOrd="0" destOrd="0" presId="urn:microsoft.com/office/officeart/2005/8/layout/hierarchy4"/>
    <dgm:cxn modelId="{C815B078-F16A-4647-9EF3-266776C7E556}" type="presParOf" srcId="{2978A305-69F0-4765-A17A-5B927568741A}" destId="{FB21C590-1C72-45B2-B79B-C97B0F3A96CE}" srcOrd="1" destOrd="0" presId="urn:microsoft.com/office/officeart/2005/8/layout/hierarchy4"/>
    <dgm:cxn modelId="{121E48E6-DC74-428D-93EF-607886251598}" type="presParOf" srcId="{E3495513-200A-473A-AC5B-E01A12B6058F}" destId="{647B6ADB-65C6-46DA-89DB-5DD5D485F30F}" srcOrd="3" destOrd="0" presId="urn:microsoft.com/office/officeart/2005/8/layout/hierarchy4"/>
    <dgm:cxn modelId="{AF78481C-A5F0-482B-A582-E7670EF873C0}" type="presParOf" srcId="{E3495513-200A-473A-AC5B-E01A12B6058F}" destId="{8E2ACEFC-B090-4664-9129-FB5C3D3A277E}" srcOrd="4" destOrd="0" presId="urn:microsoft.com/office/officeart/2005/8/layout/hierarchy4"/>
    <dgm:cxn modelId="{7AF7B39D-897A-44C6-902B-02A3A3CC2BF6}" type="presParOf" srcId="{8E2ACEFC-B090-4664-9129-FB5C3D3A277E}" destId="{F3F54D25-D51F-430B-9C1F-DA30AAC25604}" srcOrd="0" destOrd="0" presId="urn:microsoft.com/office/officeart/2005/8/layout/hierarchy4"/>
    <dgm:cxn modelId="{EE776AE2-1E60-407F-B03D-E2DD7AFEDBAB}" type="presParOf" srcId="{8E2ACEFC-B090-4664-9129-FB5C3D3A277E}" destId="{238C3CC0-9185-4FC1-8D0F-F83E0A5BBEB2}" srcOrd="1" destOrd="0" presId="urn:microsoft.com/office/officeart/2005/8/layout/hierarchy4"/>
    <dgm:cxn modelId="{F46575F8-396B-49FE-9F27-B4448100B9A1}" type="presParOf" srcId="{E3495513-200A-473A-AC5B-E01A12B6058F}" destId="{FD6BC0D8-EC24-40EB-9CFF-C1045FA77DEC}" srcOrd="5" destOrd="0" presId="urn:microsoft.com/office/officeart/2005/8/layout/hierarchy4"/>
    <dgm:cxn modelId="{4CA407C6-028F-4E3E-98A8-C981B5E3032E}" type="presParOf" srcId="{E3495513-200A-473A-AC5B-E01A12B6058F}" destId="{C6646D7A-CFD5-4457-8130-8E15B2770AB3}" srcOrd="6" destOrd="0" presId="urn:microsoft.com/office/officeart/2005/8/layout/hierarchy4"/>
    <dgm:cxn modelId="{62219717-9DAE-4C58-ACC4-831D65A36607}" type="presParOf" srcId="{C6646D7A-CFD5-4457-8130-8E15B2770AB3}" destId="{684DE80B-F248-423B-BDA7-B8B283FACF5B}" srcOrd="0" destOrd="0" presId="urn:microsoft.com/office/officeart/2005/8/layout/hierarchy4"/>
    <dgm:cxn modelId="{12A2DBF5-21A4-4760-996A-269155BC01E5}" type="presParOf" srcId="{C6646D7A-CFD5-4457-8130-8E15B2770AB3}" destId="{43F31A9D-9A31-418B-B1AE-026B3BB3F50F}" srcOrd="1" destOrd="0" presId="urn:microsoft.com/office/officeart/2005/8/layout/hierarchy4"/>
    <dgm:cxn modelId="{7912E7E8-8BBE-4596-BAC9-6D856F6B2533}" type="presParOf" srcId="{E3495513-200A-473A-AC5B-E01A12B6058F}" destId="{D7D257E6-68FB-4D5F-8144-5059EDFAB737}" srcOrd="7" destOrd="0" presId="urn:microsoft.com/office/officeart/2005/8/layout/hierarchy4"/>
    <dgm:cxn modelId="{69DEC856-5277-45B1-B1FC-8E8BFBA792A1}" type="presParOf" srcId="{E3495513-200A-473A-AC5B-E01A12B6058F}" destId="{B714D04A-BFF7-46A1-A7F0-D00F2CF4EB86}" srcOrd="8" destOrd="0" presId="urn:microsoft.com/office/officeart/2005/8/layout/hierarchy4"/>
    <dgm:cxn modelId="{93C48379-8A3B-4354-BC24-23F3EEE25289}" type="presParOf" srcId="{B714D04A-BFF7-46A1-A7F0-D00F2CF4EB86}" destId="{C0C4DB9D-1476-4E62-9E7D-366457BC88DA}" srcOrd="0" destOrd="0" presId="urn:microsoft.com/office/officeart/2005/8/layout/hierarchy4"/>
    <dgm:cxn modelId="{F44D83CB-A797-41B3-8AB0-FAC35D7FB203}" type="presParOf" srcId="{B714D04A-BFF7-46A1-A7F0-D00F2CF4EB86}" destId="{4CFD98E2-6C94-4575-A7B9-76248C82AD10}" srcOrd="1" destOrd="0" presId="urn:microsoft.com/office/officeart/2005/8/layout/hierarchy4"/>
    <dgm:cxn modelId="{838F5EB0-FF65-43A2-9208-AACFB0C53DED}" type="presParOf" srcId="{B714D04A-BFF7-46A1-A7F0-D00F2CF4EB86}" destId="{A79A145F-E9C3-43FE-BE46-EB10C115351E}" srcOrd="2" destOrd="0" presId="urn:microsoft.com/office/officeart/2005/8/layout/hierarchy4"/>
    <dgm:cxn modelId="{8E078370-A6BF-41D3-A491-AB795A08B041}" type="presParOf" srcId="{A79A145F-E9C3-43FE-BE46-EB10C115351E}" destId="{AF5876F3-6E69-48F9-89C3-8F04D2965808}" srcOrd="0" destOrd="0" presId="urn:microsoft.com/office/officeart/2005/8/layout/hierarchy4"/>
    <dgm:cxn modelId="{322082F0-FC3A-4228-870B-2AD8FF640EC9}" type="presParOf" srcId="{AF5876F3-6E69-48F9-89C3-8F04D2965808}" destId="{68FB4418-1576-4EAF-A455-D383F241C111}" srcOrd="0" destOrd="0" presId="urn:microsoft.com/office/officeart/2005/8/layout/hierarchy4"/>
    <dgm:cxn modelId="{95407C99-1B38-4443-9A94-1DFC51A081AF}" type="presParOf" srcId="{AF5876F3-6E69-48F9-89C3-8F04D2965808}" destId="{10DBC87A-E1A4-4184-8DC0-222190F7E9DC}" srcOrd="1" destOrd="0" presId="urn:microsoft.com/office/officeart/2005/8/layout/hierarchy4"/>
    <dgm:cxn modelId="{3881F16C-F9D8-45BA-9CE0-52700909321D}" type="presParOf" srcId="{A79A145F-E9C3-43FE-BE46-EB10C115351E}" destId="{1B03AAE0-3918-40AE-9BB4-2BFE8B05F8F4}" srcOrd="1" destOrd="0" presId="urn:microsoft.com/office/officeart/2005/8/layout/hierarchy4"/>
    <dgm:cxn modelId="{7B65A07D-6B20-462B-8E26-F86E4DA7FF1D}" type="presParOf" srcId="{A79A145F-E9C3-43FE-BE46-EB10C115351E}" destId="{3444880A-5C58-4134-B4F4-165D86710A3B}" srcOrd="2" destOrd="0" presId="urn:microsoft.com/office/officeart/2005/8/layout/hierarchy4"/>
    <dgm:cxn modelId="{B378E5B4-2432-45B3-AD02-787A5D3CB45E}" type="presParOf" srcId="{3444880A-5C58-4134-B4F4-165D86710A3B}" destId="{0DFD3929-609E-41BF-ADB8-C4A7A204D1E2}" srcOrd="0" destOrd="0" presId="urn:microsoft.com/office/officeart/2005/8/layout/hierarchy4"/>
    <dgm:cxn modelId="{E2C2C3CC-A236-4E41-9893-A4CA00B3D9CE}" type="presParOf" srcId="{3444880A-5C58-4134-B4F4-165D86710A3B}" destId="{B99845B1-F5A5-4958-B7A0-60BDC64B5EE5}" srcOrd="1" destOrd="0" presId="urn:microsoft.com/office/officeart/2005/8/layout/hierarchy4"/>
    <dgm:cxn modelId="{EC6BAF98-326F-4B01-A712-A9A88A0D47EC}" type="presParOf" srcId="{A79A145F-E9C3-43FE-BE46-EB10C115351E}" destId="{E5D85177-E48F-478E-B0BE-2948A0B9FD25}" srcOrd="3" destOrd="0" presId="urn:microsoft.com/office/officeart/2005/8/layout/hierarchy4"/>
    <dgm:cxn modelId="{52CC3875-A7B2-4B61-9520-18FF2055BDFB}" type="presParOf" srcId="{A79A145F-E9C3-43FE-BE46-EB10C115351E}" destId="{C0649F02-1478-4468-AB0E-2F553EA47E16}" srcOrd="4" destOrd="0" presId="urn:microsoft.com/office/officeart/2005/8/layout/hierarchy4"/>
    <dgm:cxn modelId="{F5EA45BE-1BA5-4FED-948A-811206914C4D}" type="presParOf" srcId="{C0649F02-1478-4468-AB0E-2F553EA47E16}" destId="{167CD90F-4FE8-45C8-846E-80F7242192B3}" srcOrd="0" destOrd="0" presId="urn:microsoft.com/office/officeart/2005/8/layout/hierarchy4"/>
    <dgm:cxn modelId="{59EBCEEA-DF20-4FC9-B448-BF26214B6509}" type="presParOf" srcId="{C0649F02-1478-4468-AB0E-2F553EA47E16}" destId="{BBBFF19F-08AA-420D-B916-596239DF3E69}" srcOrd="1" destOrd="0" presId="urn:microsoft.com/office/officeart/2005/8/layout/hierarchy4"/>
    <dgm:cxn modelId="{E1A20B57-11B1-4A35-8C8A-86A21C007AC1}" type="presParOf" srcId="{A79A145F-E9C3-43FE-BE46-EB10C115351E}" destId="{8ED88D97-51D0-4F6C-B789-AD0086FE2859}" srcOrd="5" destOrd="0" presId="urn:microsoft.com/office/officeart/2005/8/layout/hierarchy4"/>
    <dgm:cxn modelId="{1B44C118-85BA-4C35-AF94-AF4795634E5F}" type="presParOf" srcId="{A79A145F-E9C3-43FE-BE46-EB10C115351E}" destId="{4E965A6B-783B-4463-9920-966BB96285D7}" srcOrd="6" destOrd="0" presId="urn:microsoft.com/office/officeart/2005/8/layout/hierarchy4"/>
    <dgm:cxn modelId="{BF285F1F-C735-4052-B4F8-88C6A5719200}" type="presParOf" srcId="{4E965A6B-783B-4463-9920-966BB96285D7}" destId="{0CB4677A-8B07-482C-BC99-7AD583E69701}" srcOrd="0" destOrd="0" presId="urn:microsoft.com/office/officeart/2005/8/layout/hierarchy4"/>
    <dgm:cxn modelId="{1E1B6F3F-F167-4634-9601-F935A691B6B9}" type="presParOf" srcId="{4E965A6B-783B-4463-9920-966BB96285D7}" destId="{BAE5ECD3-1351-4901-AC16-FCBAFEFAED86}" srcOrd="1" destOrd="0" presId="urn:microsoft.com/office/officeart/2005/8/layout/hierarchy4"/>
    <dgm:cxn modelId="{E054DF73-A865-4D89-997F-FE8D845A9334}" type="presParOf" srcId="{A79A145F-E9C3-43FE-BE46-EB10C115351E}" destId="{D152BD10-20D7-4C33-B6C6-546A39ACA267}" srcOrd="7" destOrd="0" presId="urn:microsoft.com/office/officeart/2005/8/layout/hierarchy4"/>
    <dgm:cxn modelId="{49FB860E-5243-45A1-99DC-E1BAA398B7DB}" type="presParOf" srcId="{A79A145F-E9C3-43FE-BE46-EB10C115351E}" destId="{0A129D5A-3C77-411A-BCD7-C0A96BB8D74E}" srcOrd="8" destOrd="0" presId="urn:microsoft.com/office/officeart/2005/8/layout/hierarchy4"/>
    <dgm:cxn modelId="{B1471E21-0A74-411D-9C8D-FF13F61A3C38}" type="presParOf" srcId="{0A129D5A-3C77-411A-BCD7-C0A96BB8D74E}" destId="{62AD3EF6-D326-49D2-87DC-9CD476FD9869}" srcOrd="0" destOrd="0" presId="urn:microsoft.com/office/officeart/2005/8/layout/hierarchy4"/>
    <dgm:cxn modelId="{5EE8EC35-2F5F-448B-B61D-30B489FEB99B}" type="presParOf" srcId="{0A129D5A-3C77-411A-BCD7-C0A96BB8D74E}" destId="{4D7DDF4D-0912-4ED4-A5BB-44F5534B78B7}" srcOrd="1" destOrd="0" presId="urn:microsoft.com/office/officeart/2005/8/layout/hierarchy4"/>
    <dgm:cxn modelId="{D0E95D60-926B-4589-9071-B248DB2A3623}" type="presParOf" srcId="{0A129D5A-3C77-411A-BCD7-C0A96BB8D74E}" destId="{4EF43CB2-D3D5-4D6F-AFEC-BAC529290B68}" srcOrd="2" destOrd="0" presId="urn:microsoft.com/office/officeart/2005/8/layout/hierarchy4"/>
    <dgm:cxn modelId="{FC0B08EB-4DC1-4FD9-B5D0-6F352B23C7A2}" type="presParOf" srcId="{4EF43CB2-D3D5-4D6F-AFEC-BAC529290B68}" destId="{45973DB9-5C96-4F45-AF48-0D40BAA09987}" srcOrd="0" destOrd="0" presId="urn:microsoft.com/office/officeart/2005/8/layout/hierarchy4"/>
    <dgm:cxn modelId="{057F1CE2-9024-4ED3-ABFF-6D775860550A}" type="presParOf" srcId="{45973DB9-5C96-4F45-AF48-0D40BAA09987}" destId="{1263DD17-43EA-420A-BFA1-C0B4BE38FD40}" srcOrd="0" destOrd="0" presId="urn:microsoft.com/office/officeart/2005/8/layout/hierarchy4"/>
    <dgm:cxn modelId="{2268C685-5287-44AE-BC00-F85246660887}" type="presParOf" srcId="{45973DB9-5C96-4F45-AF48-0D40BAA09987}" destId="{4007C893-EA3E-4D15-9338-62939E8E80C2}" srcOrd="1" destOrd="0" presId="urn:microsoft.com/office/officeart/2005/8/layout/hierarchy4"/>
    <dgm:cxn modelId="{2ACBA5B8-C283-4FA2-A313-20FAE8787A9D}" type="presParOf" srcId="{4EF43CB2-D3D5-4D6F-AFEC-BAC529290B68}" destId="{57D3C777-42A0-4294-BD29-D2A46FB22A8A}" srcOrd="1" destOrd="0" presId="urn:microsoft.com/office/officeart/2005/8/layout/hierarchy4"/>
    <dgm:cxn modelId="{7D8BF037-0AC0-44C8-98D4-C03827F4680B}" type="presParOf" srcId="{4EF43CB2-D3D5-4D6F-AFEC-BAC529290B68}" destId="{02CD1A1D-E474-4210-BD2E-2CD5B0023014}" srcOrd="2" destOrd="0" presId="urn:microsoft.com/office/officeart/2005/8/layout/hierarchy4"/>
    <dgm:cxn modelId="{1EECA613-1550-4BB1-B2E2-460EF6B04922}" type="presParOf" srcId="{02CD1A1D-E474-4210-BD2E-2CD5B0023014}" destId="{57BA515C-43B7-45B8-A8E7-6596B671E814}" srcOrd="0" destOrd="0" presId="urn:microsoft.com/office/officeart/2005/8/layout/hierarchy4"/>
    <dgm:cxn modelId="{6622B144-C8D2-4633-AAB7-1CC012A47662}" type="presParOf" srcId="{02CD1A1D-E474-4210-BD2E-2CD5B0023014}" destId="{35F1326F-48A1-4252-BCD1-CBBA7C07D98D}" srcOrd="1" destOrd="0" presId="urn:microsoft.com/office/officeart/2005/8/layout/hierarchy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D8404B-8146-4013-A162-DE0D81E0F97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71B55-2106-4C34-8148-463E4987758E}">
      <dgm:prSet phldrT="[Texto]" custT="1"/>
      <dgm:spPr/>
      <dgm:t>
        <a:bodyPr/>
        <a:lstStyle/>
        <a:p>
          <a:r>
            <a:rPr lang="en-US" sz="1000" dirty="0" smtClean="0"/>
            <a:t>Title</a:t>
          </a:r>
          <a:endParaRPr lang="en-US" sz="1000" dirty="0"/>
        </a:p>
      </dgm:t>
    </dgm:pt>
    <dgm:pt modelId="{1AD79777-4801-46F5-8BC5-AA3F2E365E27}" type="parTrans" cxnId="{BEACA9AE-7424-46B9-AEEF-6F3E8487BC71}">
      <dgm:prSet/>
      <dgm:spPr/>
      <dgm:t>
        <a:bodyPr/>
        <a:lstStyle/>
        <a:p>
          <a:endParaRPr lang="en-US"/>
        </a:p>
      </dgm:t>
    </dgm:pt>
    <dgm:pt modelId="{3ECD3BD2-B241-48F7-9725-6C1866605855}" type="sibTrans" cxnId="{BEACA9AE-7424-46B9-AEEF-6F3E8487BC71}">
      <dgm:prSet/>
      <dgm:spPr/>
      <dgm:t>
        <a:bodyPr/>
        <a:lstStyle/>
        <a:p>
          <a:endParaRPr lang="en-US"/>
        </a:p>
      </dgm:t>
    </dgm:pt>
    <dgm:pt modelId="{D52575FE-8F92-42EC-BD32-5DC89770AF39}">
      <dgm:prSet phldrT="[Texto]" custT="1"/>
      <dgm:spPr/>
      <dgm:t>
        <a:bodyPr/>
        <a:lstStyle/>
        <a:p>
          <a:r>
            <a:rPr lang="en-US" sz="1000" dirty="0" smtClean="0"/>
            <a:t>Sequence</a:t>
          </a:r>
          <a:endParaRPr lang="en-US" sz="1000" dirty="0"/>
        </a:p>
      </dgm:t>
    </dgm:pt>
    <dgm:pt modelId="{4CB1A9EE-44E6-4DB5-9E48-038E9ADEB2BD}" type="parTrans" cxnId="{181E1E6D-F1FC-46B2-BE44-C538BF1A8F86}">
      <dgm:prSet/>
      <dgm:spPr/>
      <dgm:t>
        <a:bodyPr/>
        <a:lstStyle/>
        <a:p>
          <a:endParaRPr lang="en-US"/>
        </a:p>
      </dgm:t>
    </dgm:pt>
    <dgm:pt modelId="{A971DD12-882A-4D7F-AD4A-920FABAC5615}" type="sibTrans" cxnId="{181E1E6D-F1FC-46B2-BE44-C538BF1A8F86}">
      <dgm:prSet/>
      <dgm:spPr/>
      <dgm:t>
        <a:bodyPr/>
        <a:lstStyle/>
        <a:p>
          <a:endParaRPr lang="en-US"/>
        </a:p>
      </dgm:t>
    </dgm:pt>
    <dgm:pt modelId="{20B3F46B-BFCC-4102-8405-F50571A5B4C6}">
      <dgm:prSet phldrT="[Texto]" custT="1"/>
      <dgm:spPr/>
      <dgm:t>
        <a:bodyPr/>
        <a:lstStyle/>
        <a:p>
          <a:r>
            <a:rPr lang="en-US" sz="1000" dirty="0" smtClean="0"/>
            <a:t>Head</a:t>
          </a:r>
          <a:endParaRPr lang="en-US" sz="1000" dirty="0"/>
        </a:p>
      </dgm:t>
    </dgm:pt>
    <dgm:pt modelId="{5541582B-FBF4-41C8-9409-0DF95C8B3807}" type="parTrans" cxnId="{B4F5746F-F9F8-4F2F-80B2-14B0E0E0E279}">
      <dgm:prSet/>
      <dgm:spPr/>
      <dgm:t>
        <a:bodyPr/>
        <a:lstStyle/>
        <a:p>
          <a:endParaRPr lang="en-US"/>
        </a:p>
      </dgm:t>
    </dgm:pt>
    <dgm:pt modelId="{6FB95C84-44DD-4C24-9D92-D5CC153CFBDE}" type="sibTrans" cxnId="{B4F5746F-F9F8-4F2F-80B2-14B0E0E0E279}">
      <dgm:prSet/>
      <dgm:spPr/>
      <dgm:t>
        <a:bodyPr/>
        <a:lstStyle/>
        <a:p>
          <a:endParaRPr lang="en-US"/>
        </a:p>
      </dgm:t>
    </dgm:pt>
    <dgm:pt modelId="{3BB53A45-232E-4FF1-B3CC-0A033B00E1F4}">
      <dgm:prSet phldrT="[Texto]"/>
      <dgm:spPr/>
      <dgm:t>
        <a:bodyPr/>
        <a:lstStyle/>
        <a:p>
          <a:r>
            <a:rPr lang="en-US" dirty="0" err="1" smtClean="0"/>
            <a:t>QParagraphs</a:t>
          </a:r>
          <a:endParaRPr lang="en-US" dirty="0"/>
        </a:p>
      </dgm:t>
    </dgm:pt>
    <dgm:pt modelId="{EDE92132-1022-4DD8-960E-CCECD8AFCEA1}" type="parTrans" cxnId="{1A10A39C-0F9C-4E3A-98AE-10119AD88947}">
      <dgm:prSet/>
      <dgm:spPr/>
      <dgm:t>
        <a:bodyPr/>
        <a:lstStyle/>
        <a:p>
          <a:endParaRPr lang="en-US"/>
        </a:p>
      </dgm:t>
    </dgm:pt>
    <dgm:pt modelId="{D2C705DC-17D2-4619-A77B-7C2374A6D5CD}" type="sibTrans" cxnId="{1A10A39C-0F9C-4E3A-98AE-10119AD88947}">
      <dgm:prSet/>
      <dgm:spPr/>
      <dgm:t>
        <a:bodyPr/>
        <a:lstStyle/>
        <a:p>
          <a:endParaRPr lang="en-US"/>
        </a:p>
      </dgm:t>
    </dgm:pt>
    <dgm:pt modelId="{B1F8E262-7649-4BE0-B485-48C641898498}">
      <dgm:prSet phldrT="[Texto]" custT="1"/>
      <dgm:spPr/>
      <dgm:t>
        <a:bodyPr/>
        <a:lstStyle/>
        <a:p>
          <a:r>
            <a:rPr lang="en-US" sz="1000" dirty="0" smtClean="0"/>
            <a:t>Abstract</a:t>
          </a:r>
          <a:endParaRPr lang="en-US" sz="1000" dirty="0"/>
        </a:p>
      </dgm:t>
    </dgm:pt>
    <dgm:pt modelId="{44EE9411-F4C3-463E-AECB-E9FAD6E46E45}" type="parTrans" cxnId="{F5B7C1BD-851A-4040-A46F-F858CBA2CE54}">
      <dgm:prSet/>
      <dgm:spPr/>
      <dgm:t>
        <a:bodyPr/>
        <a:lstStyle/>
        <a:p>
          <a:endParaRPr lang="en-US"/>
        </a:p>
      </dgm:t>
    </dgm:pt>
    <dgm:pt modelId="{66D38ED2-3147-43BD-AC0B-BA87E003E170}" type="sibTrans" cxnId="{F5B7C1BD-851A-4040-A46F-F858CBA2CE54}">
      <dgm:prSet/>
      <dgm:spPr/>
      <dgm:t>
        <a:bodyPr/>
        <a:lstStyle/>
        <a:p>
          <a:endParaRPr lang="en-US"/>
        </a:p>
      </dgm:t>
    </dgm:pt>
    <dgm:pt modelId="{F7E30EFE-9F8C-4DE0-A215-9C1A1F632C93}">
      <dgm:prSet phldrT="[Texto]" custT="1"/>
      <dgm:spPr/>
      <dgm:t>
        <a:bodyPr/>
        <a:lstStyle/>
        <a:p>
          <a:r>
            <a:rPr lang="en-US" sz="1000" dirty="0" smtClean="0"/>
            <a:t>Concepts</a:t>
          </a:r>
          <a:endParaRPr lang="en-US" sz="1000" dirty="0"/>
        </a:p>
      </dgm:t>
    </dgm:pt>
    <dgm:pt modelId="{E7DDA08B-A5B7-4C0F-8260-04C95FE042E9}" type="parTrans" cxnId="{9C452547-54A6-46B3-B243-BFA50F1530CE}">
      <dgm:prSet/>
      <dgm:spPr/>
      <dgm:t>
        <a:bodyPr/>
        <a:lstStyle/>
        <a:p>
          <a:endParaRPr lang="en-US"/>
        </a:p>
      </dgm:t>
    </dgm:pt>
    <dgm:pt modelId="{9D3AE432-CE77-4B5A-9BA8-1C6A68725E60}" type="sibTrans" cxnId="{9C452547-54A6-46B3-B243-BFA50F1530CE}">
      <dgm:prSet/>
      <dgm:spPr/>
      <dgm:t>
        <a:bodyPr/>
        <a:lstStyle/>
        <a:p>
          <a:endParaRPr lang="en-US"/>
        </a:p>
      </dgm:t>
    </dgm:pt>
    <dgm:pt modelId="{68BB4304-635F-4362-A2C8-60934BC5651C}">
      <dgm:prSet phldrT="[Texto]" custT="1"/>
      <dgm:spPr/>
      <dgm:t>
        <a:bodyPr/>
        <a:lstStyle/>
        <a:p>
          <a:r>
            <a:rPr lang="en-US" sz="1000" dirty="0" smtClean="0"/>
            <a:t>Summary1</a:t>
          </a:r>
        </a:p>
        <a:p>
          <a:r>
            <a:rPr lang="en-US" sz="1000" dirty="0" smtClean="0"/>
            <a:t>Summary2</a:t>
          </a:r>
          <a:endParaRPr lang="en-US" sz="1000" dirty="0"/>
        </a:p>
      </dgm:t>
    </dgm:pt>
    <dgm:pt modelId="{58A4E6E7-78BA-4570-8A2D-8FA7A4479743}" type="parTrans" cxnId="{DDB1447B-074A-48C9-BE79-215CDA1D878E}">
      <dgm:prSet/>
      <dgm:spPr/>
      <dgm:t>
        <a:bodyPr/>
        <a:lstStyle/>
        <a:p>
          <a:endParaRPr lang="en-US"/>
        </a:p>
      </dgm:t>
    </dgm:pt>
    <dgm:pt modelId="{3056EC1B-8A17-4409-B68E-0491051565E5}" type="sibTrans" cxnId="{DDB1447B-074A-48C9-BE79-215CDA1D878E}">
      <dgm:prSet/>
      <dgm:spPr/>
      <dgm:t>
        <a:bodyPr/>
        <a:lstStyle/>
        <a:p>
          <a:endParaRPr lang="en-US"/>
        </a:p>
      </dgm:t>
    </dgm:pt>
    <dgm:pt modelId="{918E0C40-30CD-4150-92A7-5E629C289ED8}">
      <dgm:prSet phldrT="[Texto]" custT="1"/>
      <dgm:spPr/>
      <dgm:t>
        <a:bodyPr/>
        <a:lstStyle/>
        <a:p>
          <a:r>
            <a:rPr lang="en-US" sz="1000" dirty="0" smtClean="0"/>
            <a:t>Concepts</a:t>
          </a:r>
          <a:endParaRPr lang="en-US" sz="1000" dirty="0"/>
        </a:p>
      </dgm:t>
    </dgm:pt>
    <dgm:pt modelId="{1F3D2771-6075-4AB0-A5DD-53A0CA64ADD7}" type="parTrans" cxnId="{6E3562C8-22F9-48EF-B21E-6DDB82681F24}">
      <dgm:prSet/>
      <dgm:spPr/>
      <dgm:t>
        <a:bodyPr/>
        <a:lstStyle/>
        <a:p>
          <a:endParaRPr lang="en-US"/>
        </a:p>
      </dgm:t>
    </dgm:pt>
    <dgm:pt modelId="{13F85245-98A9-4BC8-B496-83F03ED869D2}" type="sibTrans" cxnId="{6E3562C8-22F9-48EF-B21E-6DDB82681F24}">
      <dgm:prSet/>
      <dgm:spPr/>
      <dgm:t>
        <a:bodyPr/>
        <a:lstStyle/>
        <a:p>
          <a:endParaRPr lang="en-US"/>
        </a:p>
      </dgm:t>
    </dgm:pt>
    <dgm:pt modelId="{820A0420-F3C1-4A61-A672-E2C61079928E}">
      <dgm:prSet phldrT="[Texto]"/>
      <dgm:spPr/>
      <dgm:t>
        <a:bodyPr/>
        <a:lstStyle/>
        <a:p>
          <a:r>
            <a:rPr lang="en-US" dirty="0" smtClean="0"/>
            <a:t>Summary1</a:t>
          </a:r>
        </a:p>
        <a:p>
          <a:r>
            <a:rPr lang="en-US" dirty="0" smtClean="0"/>
            <a:t>Summary2</a:t>
          </a:r>
          <a:endParaRPr lang="en-US" dirty="0"/>
        </a:p>
      </dgm:t>
    </dgm:pt>
    <dgm:pt modelId="{28F064F9-17E9-48D1-9BE4-EB7E4994789B}" type="parTrans" cxnId="{3E176D35-2486-4356-89B3-58EBA24A7FAD}">
      <dgm:prSet/>
      <dgm:spPr/>
      <dgm:t>
        <a:bodyPr/>
        <a:lstStyle/>
        <a:p>
          <a:endParaRPr lang="en-US"/>
        </a:p>
      </dgm:t>
    </dgm:pt>
    <dgm:pt modelId="{703D86EB-3E1B-4B9C-949F-A1529DE5B228}" type="sibTrans" cxnId="{3E176D35-2486-4356-89B3-58EBA24A7FAD}">
      <dgm:prSet/>
      <dgm:spPr/>
      <dgm:t>
        <a:bodyPr/>
        <a:lstStyle/>
        <a:p>
          <a:endParaRPr lang="en-US"/>
        </a:p>
      </dgm:t>
    </dgm:pt>
    <dgm:pt modelId="{06214489-2BE0-4094-B2DB-9EC1A7E1012D}">
      <dgm:prSet phldrT="[Texto]" custT="1"/>
      <dgm:spPr/>
      <dgm:t>
        <a:bodyPr/>
        <a:lstStyle/>
        <a:p>
          <a:r>
            <a:rPr lang="en-US" sz="1000" dirty="0" err="1" smtClean="0"/>
            <a:t>QSections</a:t>
          </a:r>
          <a:endParaRPr lang="en-US" sz="1000" dirty="0"/>
        </a:p>
      </dgm:t>
    </dgm:pt>
    <dgm:pt modelId="{7F1C7B5D-76A7-4E16-885F-5193414E88D5}" type="parTrans" cxnId="{2FE7C97C-B344-470A-9304-850C685CF70B}">
      <dgm:prSet/>
      <dgm:spPr/>
      <dgm:t>
        <a:bodyPr/>
        <a:lstStyle/>
        <a:p>
          <a:endParaRPr lang="en-US"/>
        </a:p>
      </dgm:t>
    </dgm:pt>
    <dgm:pt modelId="{4F443955-C24A-43A7-B23C-C6DD1E413A11}" type="sibTrans" cxnId="{2FE7C97C-B344-470A-9304-850C685CF70B}">
      <dgm:prSet/>
      <dgm:spPr/>
      <dgm:t>
        <a:bodyPr/>
        <a:lstStyle/>
        <a:p>
          <a:endParaRPr lang="en-US"/>
        </a:p>
      </dgm:t>
    </dgm:pt>
    <dgm:pt modelId="{C52DFD83-2E39-43D8-8F43-AE7927A19AE7}">
      <dgm:prSet phldrT="[Texto]" custT="1"/>
      <dgm:spPr/>
      <dgm:t>
        <a:bodyPr/>
        <a:lstStyle/>
        <a:p>
          <a:r>
            <a:rPr lang="en-US" sz="1000" dirty="0" smtClean="0"/>
            <a:t>Concepts</a:t>
          </a:r>
          <a:endParaRPr lang="en-US" sz="1000" dirty="0"/>
        </a:p>
      </dgm:t>
    </dgm:pt>
    <dgm:pt modelId="{FDE0A070-0C7B-4005-9F3B-2335E50C8BD8}" type="parTrans" cxnId="{CC81A854-A16F-415B-A76D-B7DF7333D3AC}">
      <dgm:prSet/>
      <dgm:spPr/>
      <dgm:t>
        <a:bodyPr/>
        <a:lstStyle/>
        <a:p>
          <a:endParaRPr lang="en-US"/>
        </a:p>
      </dgm:t>
    </dgm:pt>
    <dgm:pt modelId="{76DA92FA-3BB9-497A-B6CF-F9ED1C8B4265}" type="sibTrans" cxnId="{CC81A854-A16F-415B-A76D-B7DF7333D3AC}">
      <dgm:prSet/>
      <dgm:spPr/>
      <dgm:t>
        <a:bodyPr/>
        <a:lstStyle/>
        <a:p>
          <a:endParaRPr lang="en-US"/>
        </a:p>
      </dgm:t>
    </dgm:pt>
    <dgm:pt modelId="{AB16DB2D-947B-4146-B094-9084939BBBFA}">
      <dgm:prSet phldrT="[Texto]"/>
      <dgm:spPr/>
      <dgm:t>
        <a:bodyPr/>
        <a:lstStyle/>
        <a:p>
          <a:r>
            <a:rPr lang="en-US" dirty="0" smtClean="0"/>
            <a:t>Summary1</a:t>
          </a:r>
        </a:p>
        <a:p>
          <a:r>
            <a:rPr lang="en-US" dirty="0" smtClean="0"/>
            <a:t>Summary2</a:t>
          </a:r>
          <a:endParaRPr lang="en-US" dirty="0"/>
        </a:p>
      </dgm:t>
    </dgm:pt>
    <dgm:pt modelId="{A7915076-40CD-4842-99B4-667C52CAADD1}" type="parTrans" cxnId="{ABB80A0F-BE72-4D0C-AF4A-CE14800F12B3}">
      <dgm:prSet/>
      <dgm:spPr/>
      <dgm:t>
        <a:bodyPr/>
        <a:lstStyle/>
        <a:p>
          <a:endParaRPr lang="en-US"/>
        </a:p>
      </dgm:t>
    </dgm:pt>
    <dgm:pt modelId="{7B481A5B-B2A7-479A-AB3F-514AACA01A61}" type="sibTrans" cxnId="{ABB80A0F-BE72-4D0C-AF4A-CE14800F12B3}">
      <dgm:prSet/>
      <dgm:spPr/>
      <dgm:t>
        <a:bodyPr/>
        <a:lstStyle/>
        <a:p>
          <a:endParaRPr lang="en-US"/>
        </a:p>
      </dgm:t>
    </dgm:pt>
    <dgm:pt modelId="{238F54B7-D67E-45A3-8268-194299E71EA2}">
      <dgm:prSet phldrT="[Texto]" custT="1"/>
      <dgm:spPr/>
      <dgm:t>
        <a:bodyPr/>
        <a:lstStyle/>
        <a:p>
          <a:r>
            <a:rPr lang="en-US" sz="1000" dirty="0" err="1" smtClean="0"/>
            <a:t>QDocument</a:t>
          </a:r>
          <a:endParaRPr lang="en-US" sz="1000" dirty="0"/>
        </a:p>
      </dgm:t>
    </dgm:pt>
    <dgm:pt modelId="{EB2D88D6-9A44-41EF-B5E1-BE0DA5A09B18}" type="parTrans" cxnId="{5533589F-DB3A-445A-BACC-21929FE7052F}">
      <dgm:prSet/>
      <dgm:spPr/>
      <dgm:t>
        <a:bodyPr/>
        <a:lstStyle/>
        <a:p>
          <a:endParaRPr lang="en-US"/>
        </a:p>
      </dgm:t>
    </dgm:pt>
    <dgm:pt modelId="{F708672E-B7FB-4E57-9FC6-FDD38EB10448}" type="sibTrans" cxnId="{5533589F-DB3A-445A-BACC-21929FE7052F}">
      <dgm:prSet/>
      <dgm:spPr/>
      <dgm:t>
        <a:bodyPr/>
        <a:lstStyle/>
        <a:p>
          <a:endParaRPr lang="en-US"/>
        </a:p>
      </dgm:t>
    </dgm:pt>
    <dgm:pt modelId="{533F2047-63A7-45DB-98A7-64A36C9737D0}" type="pres">
      <dgm:prSet presAssocID="{93D8404B-8146-4013-A162-DE0D81E0F97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8D1260-319A-4161-9F6C-26BB7B773ACB}" type="pres">
      <dgm:prSet presAssocID="{238F54B7-D67E-45A3-8268-194299E71EA2}" presName="vertOne" presStyleCnt="0"/>
      <dgm:spPr/>
    </dgm:pt>
    <dgm:pt modelId="{A7E2819F-121D-4BE0-97E9-D7B94F117776}" type="pres">
      <dgm:prSet presAssocID="{238F54B7-D67E-45A3-8268-194299E71EA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76A558-3994-4DD5-B0BD-339D976896E7}" type="pres">
      <dgm:prSet presAssocID="{238F54B7-D67E-45A3-8268-194299E71EA2}" presName="parTransOne" presStyleCnt="0"/>
      <dgm:spPr/>
    </dgm:pt>
    <dgm:pt modelId="{E3495513-200A-473A-AC5B-E01A12B6058F}" type="pres">
      <dgm:prSet presAssocID="{238F54B7-D67E-45A3-8268-194299E71EA2}" presName="horzOne" presStyleCnt="0"/>
      <dgm:spPr/>
    </dgm:pt>
    <dgm:pt modelId="{5B05B0AA-757F-4570-9393-0E9F521ABC76}" type="pres">
      <dgm:prSet presAssocID="{D0671B55-2106-4C34-8148-463E4987758E}" presName="vertTwo" presStyleCnt="0"/>
      <dgm:spPr/>
    </dgm:pt>
    <dgm:pt modelId="{FB1336B8-8E6C-4877-821D-274CD5CF03C1}" type="pres">
      <dgm:prSet presAssocID="{D0671B55-2106-4C34-8148-463E4987758E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56CDB7-8D6F-41D9-827F-0CE9A66A2B9D}" type="pres">
      <dgm:prSet presAssocID="{D0671B55-2106-4C34-8148-463E4987758E}" presName="horzTwo" presStyleCnt="0"/>
      <dgm:spPr/>
    </dgm:pt>
    <dgm:pt modelId="{FD286132-0F06-45CA-B614-B9BD85147FD1}" type="pres">
      <dgm:prSet presAssocID="{3ECD3BD2-B241-48F7-9725-6C1866605855}" presName="sibSpaceTwo" presStyleCnt="0"/>
      <dgm:spPr/>
    </dgm:pt>
    <dgm:pt modelId="{2978A305-69F0-4765-A17A-5B927568741A}" type="pres">
      <dgm:prSet presAssocID="{B1F8E262-7649-4BE0-B485-48C641898498}" presName="vertTwo" presStyleCnt="0"/>
      <dgm:spPr/>
    </dgm:pt>
    <dgm:pt modelId="{32A45C25-4F59-4EDA-9762-13AA4B82529F}" type="pres">
      <dgm:prSet presAssocID="{B1F8E262-7649-4BE0-B485-48C641898498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21C590-1C72-45B2-B79B-C97B0F3A96CE}" type="pres">
      <dgm:prSet presAssocID="{B1F8E262-7649-4BE0-B485-48C641898498}" presName="horzTwo" presStyleCnt="0"/>
      <dgm:spPr/>
    </dgm:pt>
    <dgm:pt modelId="{647B6ADB-65C6-46DA-89DB-5DD5D485F30F}" type="pres">
      <dgm:prSet presAssocID="{66D38ED2-3147-43BD-AC0B-BA87E003E170}" presName="sibSpaceTwo" presStyleCnt="0"/>
      <dgm:spPr/>
    </dgm:pt>
    <dgm:pt modelId="{8E2ACEFC-B090-4664-9129-FB5C3D3A277E}" type="pres">
      <dgm:prSet presAssocID="{F7E30EFE-9F8C-4DE0-A215-9C1A1F632C93}" presName="vertTwo" presStyleCnt="0"/>
      <dgm:spPr/>
    </dgm:pt>
    <dgm:pt modelId="{F3F54D25-D51F-430B-9C1F-DA30AAC25604}" type="pres">
      <dgm:prSet presAssocID="{F7E30EFE-9F8C-4DE0-A215-9C1A1F632C93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C3CC0-9185-4FC1-8D0F-F83E0A5BBEB2}" type="pres">
      <dgm:prSet presAssocID="{F7E30EFE-9F8C-4DE0-A215-9C1A1F632C93}" presName="horzTwo" presStyleCnt="0"/>
      <dgm:spPr/>
    </dgm:pt>
    <dgm:pt modelId="{FD6BC0D8-EC24-40EB-9CFF-C1045FA77DEC}" type="pres">
      <dgm:prSet presAssocID="{9D3AE432-CE77-4B5A-9BA8-1C6A68725E60}" presName="sibSpaceTwo" presStyleCnt="0"/>
      <dgm:spPr/>
    </dgm:pt>
    <dgm:pt modelId="{C6646D7A-CFD5-4457-8130-8E15B2770AB3}" type="pres">
      <dgm:prSet presAssocID="{68BB4304-635F-4362-A2C8-60934BC5651C}" presName="vertTwo" presStyleCnt="0"/>
      <dgm:spPr/>
    </dgm:pt>
    <dgm:pt modelId="{684DE80B-F248-423B-BDA7-B8B283FACF5B}" type="pres">
      <dgm:prSet presAssocID="{68BB4304-635F-4362-A2C8-60934BC5651C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31A9D-9A31-418B-B1AE-026B3BB3F50F}" type="pres">
      <dgm:prSet presAssocID="{68BB4304-635F-4362-A2C8-60934BC5651C}" presName="horzTwo" presStyleCnt="0"/>
      <dgm:spPr/>
    </dgm:pt>
    <dgm:pt modelId="{D7D257E6-68FB-4D5F-8144-5059EDFAB737}" type="pres">
      <dgm:prSet presAssocID="{3056EC1B-8A17-4409-B68E-0491051565E5}" presName="sibSpaceTwo" presStyleCnt="0"/>
      <dgm:spPr/>
    </dgm:pt>
    <dgm:pt modelId="{B714D04A-BFF7-46A1-A7F0-D00F2CF4EB86}" type="pres">
      <dgm:prSet presAssocID="{06214489-2BE0-4094-B2DB-9EC1A7E1012D}" presName="vertTwo" presStyleCnt="0"/>
      <dgm:spPr/>
    </dgm:pt>
    <dgm:pt modelId="{C0C4DB9D-1476-4E62-9E7D-366457BC88DA}" type="pres">
      <dgm:prSet presAssocID="{06214489-2BE0-4094-B2DB-9EC1A7E1012D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D98E2-6C94-4575-A7B9-76248C82AD10}" type="pres">
      <dgm:prSet presAssocID="{06214489-2BE0-4094-B2DB-9EC1A7E1012D}" presName="parTransTwo" presStyleCnt="0"/>
      <dgm:spPr/>
    </dgm:pt>
    <dgm:pt modelId="{A79A145F-E9C3-43FE-BE46-EB10C115351E}" type="pres">
      <dgm:prSet presAssocID="{06214489-2BE0-4094-B2DB-9EC1A7E1012D}" presName="horzTwo" presStyleCnt="0"/>
      <dgm:spPr/>
    </dgm:pt>
    <dgm:pt modelId="{AF5876F3-6E69-48F9-89C3-8F04D2965808}" type="pres">
      <dgm:prSet presAssocID="{20B3F46B-BFCC-4102-8405-F50571A5B4C6}" presName="vertThree" presStyleCnt="0"/>
      <dgm:spPr/>
    </dgm:pt>
    <dgm:pt modelId="{68FB4418-1576-4EAF-A455-D383F241C111}" type="pres">
      <dgm:prSet presAssocID="{20B3F46B-BFCC-4102-8405-F50571A5B4C6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BC87A-E1A4-4184-8DC0-222190F7E9DC}" type="pres">
      <dgm:prSet presAssocID="{20B3F46B-BFCC-4102-8405-F50571A5B4C6}" presName="horzThree" presStyleCnt="0"/>
      <dgm:spPr/>
    </dgm:pt>
    <dgm:pt modelId="{1B03AAE0-3918-40AE-9BB4-2BFE8B05F8F4}" type="pres">
      <dgm:prSet presAssocID="{6FB95C84-44DD-4C24-9D92-D5CC153CFBDE}" presName="sibSpaceThree" presStyleCnt="0"/>
      <dgm:spPr/>
    </dgm:pt>
    <dgm:pt modelId="{3444880A-5C58-4134-B4F4-165D86710A3B}" type="pres">
      <dgm:prSet presAssocID="{D52575FE-8F92-42EC-BD32-5DC89770AF39}" presName="vertThree" presStyleCnt="0"/>
      <dgm:spPr/>
    </dgm:pt>
    <dgm:pt modelId="{0DFD3929-609E-41BF-ADB8-C4A7A204D1E2}" type="pres">
      <dgm:prSet presAssocID="{D52575FE-8F92-42EC-BD32-5DC89770AF39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845B1-F5A5-4958-B7A0-60BDC64B5EE5}" type="pres">
      <dgm:prSet presAssocID="{D52575FE-8F92-42EC-BD32-5DC89770AF39}" presName="horzThree" presStyleCnt="0"/>
      <dgm:spPr/>
    </dgm:pt>
    <dgm:pt modelId="{E5D85177-E48F-478E-B0BE-2948A0B9FD25}" type="pres">
      <dgm:prSet presAssocID="{A971DD12-882A-4D7F-AD4A-920FABAC5615}" presName="sibSpaceThree" presStyleCnt="0"/>
      <dgm:spPr/>
    </dgm:pt>
    <dgm:pt modelId="{C0649F02-1478-4468-AB0E-2F553EA47E16}" type="pres">
      <dgm:prSet presAssocID="{918E0C40-30CD-4150-92A7-5E629C289ED8}" presName="vertThree" presStyleCnt="0"/>
      <dgm:spPr/>
    </dgm:pt>
    <dgm:pt modelId="{167CD90F-4FE8-45C8-846E-80F7242192B3}" type="pres">
      <dgm:prSet presAssocID="{918E0C40-30CD-4150-92A7-5E629C289ED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FF19F-08AA-420D-B916-596239DF3E69}" type="pres">
      <dgm:prSet presAssocID="{918E0C40-30CD-4150-92A7-5E629C289ED8}" presName="horzThree" presStyleCnt="0"/>
      <dgm:spPr/>
    </dgm:pt>
    <dgm:pt modelId="{8ED88D97-51D0-4F6C-B789-AD0086FE2859}" type="pres">
      <dgm:prSet presAssocID="{13F85245-98A9-4BC8-B496-83F03ED869D2}" presName="sibSpaceThree" presStyleCnt="0"/>
      <dgm:spPr/>
    </dgm:pt>
    <dgm:pt modelId="{4E965A6B-783B-4463-9920-966BB96285D7}" type="pres">
      <dgm:prSet presAssocID="{820A0420-F3C1-4A61-A672-E2C61079928E}" presName="vertThree" presStyleCnt="0"/>
      <dgm:spPr/>
    </dgm:pt>
    <dgm:pt modelId="{0CB4677A-8B07-482C-BC99-7AD583E69701}" type="pres">
      <dgm:prSet presAssocID="{820A0420-F3C1-4A61-A672-E2C61079928E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E5ECD3-1351-4901-AC16-FCBAFEFAED86}" type="pres">
      <dgm:prSet presAssocID="{820A0420-F3C1-4A61-A672-E2C61079928E}" presName="horzThree" presStyleCnt="0"/>
      <dgm:spPr/>
    </dgm:pt>
    <dgm:pt modelId="{D152BD10-20D7-4C33-B6C6-546A39ACA267}" type="pres">
      <dgm:prSet presAssocID="{703D86EB-3E1B-4B9C-949F-A1529DE5B228}" presName="sibSpaceThree" presStyleCnt="0"/>
      <dgm:spPr/>
    </dgm:pt>
    <dgm:pt modelId="{0A129D5A-3C77-411A-BCD7-C0A96BB8D74E}" type="pres">
      <dgm:prSet presAssocID="{3BB53A45-232E-4FF1-B3CC-0A033B00E1F4}" presName="vertThree" presStyleCnt="0"/>
      <dgm:spPr/>
    </dgm:pt>
    <dgm:pt modelId="{62AD3EF6-D326-49D2-87DC-9CD476FD9869}" type="pres">
      <dgm:prSet presAssocID="{3BB53A45-232E-4FF1-B3CC-0A033B00E1F4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7DDF4D-0912-4ED4-A5BB-44F5534B78B7}" type="pres">
      <dgm:prSet presAssocID="{3BB53A45-232E-4FF1-B3CC-0A033B00E1F4}" presName="parTransThree" presStyleCnt="0"/>
      <dgm:spPr/>
    </dgm:pt>
    <dgm:pt modelId="{4EF43CB2-D3D5-4D6F-AFEC-BAC529290B68}" type="pres">
      <dgm:prSet presAssocID="{3BB53A45-232E-4FF1-B3CC-0A033B00E1F4}" presName="horzThree" presStyleCnt="0"/>
      <dgm:spPr/>
    </dgm:pt>
    <dgm:pt modelId="{45973DB9-5C96-4F45-AF48-0D40BAA09987}" type="pres">
      <dgm:prSet presAssocID="{C52DFD83-2E39-43D8-8F43-AE7927A19AE7}" presName="vertFour" presStyleCnt="0">
        <dgm:presLayoutVars>
          <dgm:chPref val="3"/>
        </dgm:presLayoutVars>
      </dgm:prSet>
      <dgm:spPr/>
    </dgm:pt>
    <dgm:pt modelId="{1263DD17-43EA-420A-BFA1-C0B4BE38FD40}" type="pres">
      <dgm:prSet presAssocID="{C52DFD83-2E39-43D8-8F43-AE7927A19AE7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07C893-EA3E-4D15-9338-62939E8E80C2}" type="pres">
      <dgm:prSet presAssocID="{C52DFD83-2E39-43D8-8F43-AE7927A19AE7}" presName="horzFour" presStyleCnt="0"/>
      <dgm:spPr/>
    </dgm:pt>
    <dgm:pt modelId="{57D3C777-42A0-4294-BD29-D2A46FB22A8A}" type="pres">
      <dgm:prSet presAssocID="{76DA92FA-3BB9-497A-B6CF-F9ED1C8B4265}" presName="sibSpaceFour" presStyleCnt="0"/>
      <dgm:spPr/>
    </dgm:pt>
    <dgm:pt modelId="{02CD1A1D-E474-4210-BD2E-2CD5B0023014}" type="pres">
      <dgm:prSet presAssocID="{AB16DB2D-947B-4146-B094-9084939BBBFA}" presName="vertFour" presStyleCnt="0">
        <dgm:presLayoutVars>
          <dgm:chPref val="3"/>
        </dgm:presLayoutVars>
      </dgm:prSet>
      <dgm:spPr/>
    </dgm:pt>
    <dgm:pt modelId="{57BA515C-43B7-45B8-A8E7-6596B671E814}" type="pres">
      <dgm:prSet presAssocID="{AB16DB2D-947B-4146-B094-9084939BBBFA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1326F-48A1-4252-BCD1-CBBA7C07D98D}" type="pres">
      <dgm:prSet presAssocID="{AB16DB2D-947B-4146-B094-9084939BBBFA}" presName="horzFour" presStyleCnt="0"/>
      <dgm:spPr/>
    </dgm:pt>
  </dgm:ptLst>
  <dgm:cxnLst>
    <dgm:cxn modelId="{DDB1447B-074A-48C9-BE79-215CDA1D878E}" srcId="{238F54B7-D67E-45A3-8268-194299E71EA2}" destId="{68BB4304-635F-4362-A2C8-60934BC5651C}" srcOrd="3" destOrd="0" parTransId="{58A4E6E7-78BA-4570-8A2D-8FA7A4479743}" sibTransId="{3056EC1B-8A17-4409-B68E-0491051565E5}"/>
    <dgm:cxn modelId="{2FE7C97C-B344-470A-9304-850C685CF70B}" srcId="{238F54B7-D67E-45A3-8268-194299E71EA2}" destId="{06214489-2BE0-4094-B2DB-9EC1A7E1012D}" srcOrd="4" destOrd="0" parTransId="{7F1C7B5D-76A7-4E16-885F-5193414E88D5}" sibTransId="{4F443955-C24A-43A7-B23C-C6DD1E413A11}"/>
    <dgm:cxn modelId="{F5B7C1BD-851A-4040-A46F-F858CBA2CE54}" srcId="{238F54B7-D67E-45A3-8268-194299E71EA2}" destId="{B1F8E262-7649-4BE0-B485-48C641898498}" srcOrd="1" destOrd="0" parTransId="{44EE9411-F4C3-463E-AECB-E9FAD6E46E45}" sibTransId="{66D38ED2-3147-43BD-AC0B-BA87E003E170}"/>
    <dgm:cxn modelId="{BEACA9AE-7424-46B9-AEEF-6F3E8487BC71}" srcId="{238F54B7-D67E-45A3-8268-194299E71EA2}" destId="{D0671B55-2106-4C34-8148-463E4987758E}" srcOrd="0" destOrd="0" parTransId="{1AD79777-4801-46F5-8BC5-AA3F2E365E27}" sibTransId="{3ECD3BD2-B241-48F7-9725-6C1866605855}"/>
    <dgm:cxn modelId="{AC7AF91F-0223-4F97-8CEE-69E1ADA4AC9A}" type="presOf" srcId="{F7E30EFE-9F8C-4DE0-A215-9C1A1F632C93}" destId="{F3F54D25-D51F-430B-9C1F-DA30AAC25604}" srcOrd="0" destOrd="0" presId="urn:microsoft.com/office/officeart/2005/8/layout/hierarchy4"/>
    <dgm:cxn modelId="{9132BD84-6577-4B4C-960D-5A0F67FB0A22}" type="presOf" srcId="{D0671B55-2106-4C34-8148-463E4987758E}" destId="{FB1336B8-8E6C-4877-821D-274CD5CF03C1}" srcOrd="0" destOrd="0" presId="urn:microsoft.com/office/officeart/2005/8/layout/hierarchy4"/>
    <dgm:cxn modelId="{C647C485-70E1-4CD6-9BDF-F98F63E6B247}" type="presOf" srcId="{3BB53A45-232E-4FF1-B3CC-0A033B00E1F4}" destId="{62AD3EF6-D326-49D2-87DC-9CD476FD9869}" srcOrd="0" destOrd="0" presId="urn:microsoft.com/office/officeart/2005/8/layout/hierarchy4"/>
    <dgm:cxn modelId="{ABB80A0F-BE72-4D0C-AF4A-CE14800F12B3}" srcId="{3BB53A45-232E-4FF1-B3CC-0A033B00E1F4}" destId="{AB16DB2D-947B-4146-B094-9084939BBBFA}" srcOrd="1" destOrd="0" parTransId="{A7915076-40CD-4842-99B4-667C52CAADD1}" sibTransId="{7B481A5B-B2A7-479A-AB3F-514AACA01A61}"/>
    <dgm:cxn modelId="{0BC8BEE5-82FD-4964-AD27-9AD461EB603A}" type="presOf" srcId="{820A0420-F3C1-4A61-A672-E2C61079928E}" destId="{0CB4677A-8B07-482C-BC99-7AD583E69701}" srcOrd="0" destOrd="0" presId="urn:microsoft.com/office/officeart/2005/8/layout/hierarchy4"/>
    <dgm:cxn modelId="{FF59961E-89EC-414D-8EC6-386CFC1AAFC6}" type="presOf" srcId="{D52575FE-8F92-42EC-BD32-5DC89770AF39}" destId="{0DFD3929-609E-41BF-ADB8-C4A7A204D1E2}" srcOrd="0" destOrd="0" presId="urn:microsoft.com/office/officeart/2005/8/layout/hierarchy4"/>
    <dgm:cxn modelId="{85BE3E1C-51F8-4AAA-9C6B-618D907E240B}" type="presOf" srcId="{AB16DB2D-947B-4146-B094-9084939BBBFA}" destId="{57BA515C-43B7-45B8-A8E7-6596B671E814}" srcOrd="0" destOrd="0" presId="urn:microsoft.com/office/officeart/2005/8/layout/hierarchy4"/>
    <dgm:cxn modelId="{CC81A854-A16F-415B-A76D-B7DF7333D3AC}" srcId="{3BB53A45-232E-4FF1-B3CC-0A033B00E1F4}" destId="{C52DFD83-2E39-43D8-8F43-AE7927A19AE7}" srcOrd="0" destOrd="0" parTransId="{FDE0A070-0C7B-4005-9F3B-2335E50C8BD8}" sibTransId="{76DA92FA-3BB9-497A-B6CF-F9ED1C8B4265}"/>
    <dgm:cxn modelId="{9C452547-54A6-46B3-B243-BFA50F1530CE}" srcId="{238F54B7-D67E-45A3-8268-194299E71EA2}" destId="{F7E30EFE-9F8C-4DE0-A215-9C1A1F632C93}" srcOrd="2" destOrd="0" parTransId="{E7DDA08B-A5B7-4C0F-8260-04C95FE042E9}" sibTransId="{9D3AE432-CE77-4B5A-9BA8-1C6A68725E60}"/>
    <dgm:cxn modelId="{43CC2CC6-7EFC-443F-83A7-376FAC3BEF7E}" type="presOf" srcId="{06214489-2BE0-4094-B2DB-9EC1A7E1012D}" destId="{C0C4DB9D-1476-4E62-9E7D-366457BC88DA}" srcOrd="0" destOrd="0" presId="urn:microsoft.com/office/officeart/2005/8/layout/hierarchy4"/>
    <dgm:cxn modelId="{8D38B905-11CE-4619-89F4-884D233A4B83}" type="presOf" srcId="{918E0C40-30CD-4150-92A7-5E629C289ED8}" destId="{167CD90F-4FE8-45C8-846E-80F7242192B3}" srcOrd="0" destOrd="0" presId="urn:microsoft.com/office/officeart/2005/8/layout/hierarchy4"/>
    <dgm:cxn modelId="{5EA787FB-5FAF-45F0-8B78-3EBA5D7DB126}" type="presOf" srcId="{20B3F46B-BFCC-4102-8405-F50571A5B4C6}" destId="{68FB4418-1576-4EAF-A455-D383F241C111}" srcOrd="0" destOrd="0" presId="urn:microsoft.com/office/officeart/2005/8/layout/hierarchy4"/>
    <dgm:cxn modelId="{DF2D60BE-36A4-48B8-A4E6-05A6FED31142}" type="presOf" srcId="{238F54B7-D67E-45A3-8268-194299E71EA2}" destId="{A7E2819F-121D-4BE0-97E9-D7B94F117776}" srcOrd="0" destOrd="0" presId="urn:microsoft.com/office/officeart/2005/8/layout/hierarchy4"/>
    <dgm:cxn modelId="{1A10A39C-0F9C-4E3A-98AE-10119AD88947}" srcId="{06214489-2BE0-4094-B2DB-9EC1A7E1012D}" destId="{3BB53A45-232E-4FF1-B3CC-0A033B00E1F4}" srcOrd="4" destOrd="0" parTransId="{EDE92132-1022-4DD8-960E-CCECD8AFCEA1}" sibTransId="{D2C705DC-17D2-4619-A77B-7C2374A6D5CD}"/>
    <dgm:cxn modelId="{6E3562C8-22F9-48EF-B21E-6DDB82681F24}" srcId="{06214489-2BE0-4094-B2DB-9EC1A7E1012D}" destId="{918E0C40-30CD-4150-92A7-5E629C289ED8}" srcOrd="2" destOrd="0" parTransId="{1F3D2771-6075-4AB0-A5DD-53A0CA64ADD7}" sibTransId="{13F85245-98A9-4BC8-B496-83F03ED869D2}"/>
    <dgm:cxn modelId="{B4F5746F-F9F8-4F2F-80B2-14B0E0E0E279}" srcId="{06214489-2BE0-4094-B2DB-9EC1A7E1012D}" destId="{20B3F46B-BFCC-4102-8405-F50571A5B4C6}" srcOrd="0" destOrd="0" parTransId="{5541582B-FBF4-41C8-9409-0DF95C8B3807}" sibTransId="{6FB95C84-44DD-4C24-9D92-D5CC153CFBDE}"/>
    <dgm:cxn modelId="{3E176D35-2486-4356-89B3-58EBA24A7FAD}" srcId="{06214489-2BE0-4094-B2DB-9EC1A7E1012D}" destId="{820A0420-F3C1-4A61-A672-E2C61079928E}" srcOrd="3" destOrd="0" parTransId="{28F064F9-17E9-48D1-9BE4-EB7E4994789B}" sibTransId="{703D86EB-3E1B-4B9C-949F-A1529DE5B228}"/>
    <dgm:cxn modelId="{5533589F-DB3A-445A-BACC-21929FE7052F}" srcId="{93D8404B-8146-4013-A162-DE0D81E0F97E}" destId="{238F54B7-D67E-45A3-8268-194299E71EA2}" srcOrd="0" destOrd="0" parTransId="{EB2D88D6-9A44-41EF-B5E1-BE0DA5A09B18}" sibTransId="{F708672E-B7FB-4E57-9FC6-FDD38EB10448}"/>
    <dgm:cxn modelId="{181E1E6D-F1FC-46B2-BE44-C538BF1A8F86}" srcId="{06214489-2BE0-4094-B2DB-9EC1A7E1012D}" destId="{D52575FE-8F92-42EC-BD32-5DC89770AF39}" srcOrd="1" destOrd="0" parTransId="{4CB1A9EE-44E6-4DB5-9E48-038E9ADEB2BD}" sibTransId="{A971DD12-882A-4D7F-AD4A-920FABAC5615}"/>
    <dgm:cxn modelId="{C104BDF3-00C8-48DC-BFD3-DE32D16446E3}" type="presOf" srcId="{93D8404B-8146-4013-A162-DE0D81E0F97E}" destId="{533F2047-63A7-45DB-98A7-64A36C9737D0}" srcOrd="0" destOrd="0" presId="urn:microsoft.com/office/officeart/2005/8/layout/hierarchy4"/>
    <dgm:cxn modelId="{4D20CC7E-3692-42D8-93EC-1980302E753D}" type="presOf" srcId="{68BB4304-635F-4362-A2C8-60934BC5651C}" destId="{684DE80B-F248-423B-BDA7-B8B283FACF5B}" srcOrd="0" destOrd="0" presId="urn:microsoft.com/office/officeart/2005/8/layout/hierarchy4"/>
    <dgm:cxn modelId="{36938C64-F4C1-4AF6-9A33-A20CFC9AF8BA}" type="presOf" srcId="{B1F8E262-7649-4BE0-B485-48C641898498}" destId="{32A45C25-4F59-4EDA-9762-13AA4B82529F}" srcOrd="0" destOrd="0" presId="urn:microsoft.com/office/officeart/2005/8/layout/hierarchy4"/>
    <dgm:cxn modelId="{0BFDA567-1EA2-40DC-952B-BDB444B11AC3}" type="presOf" srcId="{C52DFD83-2E39-43D8-8F43-AE7927A19AE7}" destId="{1263DD17-43EA-420A-BFA1-C0B4BE38FD40}" srcOrd="0" destOrd="0" presId="urn:microsoft.com/office/officeart/2005/8/layout/hierarchy4"/>
    <dgm:cxn modelId="{EDFAFAF5-D71B-4079-936A-A1C750890E11}" type="presParOf" srcId="{533F2047-63A7-45DB-98A7-64A36C9737D0}" destId="{0B8D1260-319A-4161-9F6C-26BB7B773ACB}" srcOrd="0" destOrd="0" presId="urn:microsoft.com/office/officeart/2005/8/layout/hierarchy4"/>
    <dgm:cxn modelId="{B65DA283-89B6-4F7E-8103-C9EEAA4FE57F}" type="presParOf" srcId="{0B8D1260-319A-4161-9F6C-26BB7B773ACB}" destId="{A7E2819F-121D-4BE0-97E9-D7B94F117776}" srcOrd="0" destOrd="0" presId="urn:microsoft.com/office/officeart/2005/8/layout/hierarchy4"/>
    <dgm:cxn modelId="{29753CAF-5F9A-4AC6-98FF-02C27ADFA3DA}" type="presParOf" srcId="{0B8D1260-319A-4161-9F6C-26BB7B773ACB}" destId="{3E76A558-3994-4DD5-B0BD-339D976896E7}" srcOrd="1" destOrd="0" presId="urn:microsoft.com/office/officeart/2005/8/layout/hierarchy4"/>
    <dgm:cxn modelId="{E0C477C6-7433-4AB5-B8D1-48404717A1F9}" type="presParOf" srcId="{0B8D1260-319A-4161-9F6C-26BB7B773ACB}" destId="{E3495513-200A-473A-AC5B-E01A12B6058F}" srcOrd="2" destOrd="0" presId="urn:microsoft.com/office/officeart/2005/8/layout/hierarchy4"/>
    <dgm:cxn modelId="{543F6903-AF20-47BA-8B61-05B3CABA18FB}" type="presParOf" srcId="{E3495513-200A-473A-AC5B-E01A12B6058F}" destId="{5B05B0AA-757F-4570-9393-0E9F521ABC76}" srcOrd="0" destOrd="0" presId="urn:microsoft.com/office/officeart/2005/8/layout/hierarchy4"/>
    <dgm:cxn modelId="{C4BFA3E0-DF49-43EB-96FD-101F54D0315E}" type="presParOf" srcId="{5B05B0AA-757F-4570-9393-0E9F521ABC76}" destId="{FB1336B8-8E6C-4877-821D-274CD5CF03C1}" srcOrd="0" destOrd="0" presId="urn:microsoft.com/office/officeart/2005/8/layout/hierarchy4"/>
    <dgm:cxn modelId="{5E7F0A69-F156-4FBA-937F-2E7972417DCC}" type="presParOf" srcId="{5B05B0AA-757F-4570-9393-0E9F521ABC76}" destId="{3756CDB7-8D6F-41D9-827F-0CE9A66A2B9D}" srcOrd="1" destOrd="0" presId="urn:microsoft.com/office/officeart/2005/8/layout/hierarchy4"/>
    <dgm:cxn modelId="{3EB4A626-DF99-426D-A44B-AC6401E7A795}" type="presParOf" srcId="{E3495513-200A-473A-AC5B-E01A12B6058F}" destId="{FD286132-0F06-45CA-B614-B9BD85147FD1}" srcOrd="1" destOrd="0" presId="urn:microsoft.com/office/officeart/2005/8/layout/hierarchy4"/>
    <dgm:cxn modelId="{6522B409-94F4-4CC1-A8E5-F441A4E7E528}" type="presParOf" srcId="{E3495513-200A-473A-AC5B-E01A12B6058F}" destId="{2978A305-69F0-4765-A17A-5B927568741A}" srcOrd="2" destOrd="0" presId="urn:microsoft.com/office/officeart/2005/8/layout/hierarchy4"/>
    <dgm:cxn modelId="{5176D1CD-8951-4372-8A0A-5E3C4C35010C}" type="presParOf" srcId="{2978A305-69F0-4765-A17A-5B927568741A}" destId="{32A45C25-4F59-4EDA-9762-13AA4B82529F}" srcOrd="0" destOrd="0" presId="urn:microsoft.com/office/officeart/2005/8/layout/hierarchy4"/>
    <dgm:cxn modelId="{D12A027B-9647-4687-923F-919732756267}" type="presParOf" srcId="{2978A305-69F0-4765-A17A-5B927568741A}" destId="{FB21C590-1C72-45B2-B79B-C97B0F3A96CE}" srcOrd="1" destOrd="0" presId="urn:microsoft.com/office/officeart/2005/8/layout/hierarchy4"/>
    <dgm:cxn modelId="{878CE619-6349-454E-B061-B0C8EFD5E120}" type="presParOf" srcId="{E3495513-200A-473A-AC5B-E01A12B6058F}" destId="{647B6ADB-65C6-46DA-89DB-5DD5D485F30F}" srcOrd="3" destOrd="0" presId="urn:microsoft.com/office/officeart/2005/8/layout/hierarchy4"/>
    <dgm:cxn modelId="{976FEE9C-8561-4400-8AB3-9E19EAB3EF00}" type="presParOf" srcId="{E3495513-200A-473A-AC5B-E01A12B6058F}" destId="{8E2ACEFC-B090-4664-9129-FB5C3D3A277E}" srcOrd="4" destOrd="0" presId="urn:microsoft.com/office/officeart/2005/8/layout/hierarchy4"/>
    <dgm:cxn modelId="{6D77D0CC-048A-42C2-B4C2-BDC1725E7255}" type="presParOf" srcId="{8E2ACEFC-B090-4664-9129-FB5C3D3A277E}" destId="{F3F54D25-D51F-430B-9C1F-DA30AAC25604}" srcOrd="0" destOrd="0" presId="urn:microsoft.com/office/officeart/2005/8/layout/hierarchy4"/>
    <dgm:cxn modelId="{0B1AC9E6-C3BA-4114-A688-2568088B6A72}" type="presParOf" srcId="{8E2ACEFC-B090-4664-9129-FB5C3D3A277E}" destId="{238C3CC0-9185-4FC1-8D0F-F83E0A5BBEB2}" srcOrd="1" destOrd="0" presId="urn:microsoft.com/office/officeart/2005/8/layout/hierarchy4"/>
    <dgm:cxn modelId="{DFA435B7-779C-40E3-830E-F712234A7202}" type="presParOf" srcId="{E3495513-200A-473A-AC5B-E01A12B6058F}" destId="{FD6BC0D8-EC24-40EB-9CFF-C1045FA77DEC}" srcOrd="5" destOrd="0" presId="urn:microsoft.com/office/officeart/2005/8/layout/hierarchy4"/>
    <dgm:cxn modelId="{8DE8ECB4-9321-4EE6-B7B5-D15CFAB6E42E}" type="presParOf" srcId="{E3495513-200A-473A-AC5B-E01A12B6058F}" destId="{C6646D7A-CFD5-4457-8130-8E15B2770AB3}" srcOrd="6" destOrd="0" presId="urn:microsoft.com/office/officeart/2005/8/layout/hierarchy4"/>
    <dgm:cxn modelId="{B08B38A3-85E8-44AA-A587-7A06C26924A9}" type="presParOf" srcId="{C6646D7A-CFD5-4457-8130-8E15B2770AB3}" destId="{684DE80B-F248-423B-BDA7-B8B283FACF5B}" srcOrd="0" destOrd="0" presId="urn:microsoft.com/office/officeart/2005/8/layout/hierarchy4"/>
    <dgm:cxn modelId="{B401BB45-7E1E-4F84-B24C-5E666B2F7FED}" type="presParOf" srcId="{C6646D7A-CFD5-4457-8130-8E15B2770AB3}" destId="{43F31A9D-9A31-418B-B1AE-026B3BB3F50F}" srcOrd="1" destOrd="0" presId="urn:microsoft.com/office/officeart/2005/8/layout/hierarchy4"/>
    <dgm:cxn modelId="{B3E997A9-5A89-4F73-AD09-1BDD814A65C5}" type="presParOf" srcId="{E3495513-200A-473A-AC5B-E01A12B6058F}" destId="{D7D257E6-68FB-4D5F-8144-5059EDFAB737}" srcOrd="7" destOrd="0" presId="urn:microsoft.com/office/officeart/2005/8/layout/hierarchy4"/>
    <dgm:cxn modelId="{60C28559-6841-4D93-9449-2A11AB7A96A1}" type="presParOf" srcId="{E3495513-200A-473A-AC5B-E01A12B6058F}" destId="{B714D04A-BFF7-46A1-A7F0-D00F2CF4EB86}" srcOrd="8" destOrd="0" presId="urn:microsoft.com/office/officeart/2005/8/layout/hierarchy4"/>
    <dgm:cxn modelId="{D69ABDF5-7035-42B9-9FDA-13137FA2C426}" type="presParOf" srcId="{B714D04A-BFF7-46A1-A7F0-D00F2CF4EB86}" destId="{C0C4DB9D-1476-4E62-9E7D-366457BC88DA}" srcOrd="0" destOrd="0" presId="urn:microsoft.com/office/officeart/2005/8/layout/hierarchy4"/>
    <dgm:cxn modelId="{36CAEF28-BEC2-44BB-8A2A-D41986FC9FEF}" type="presParOf" srcId="{B714D04A-BFF7-46A1-A7F0-D00F2CF4EB86}" destId="{4CFD98E2-6C94-4575-A7B9-76248C82AD10}" srcOrd="1" destOrd="0" presId="urn:microsoft.com/office/officeart/2005/8/layout/hierarchy4"/>
    <dgm:cxn modelId="{5F1D8088-FDDF-43A1-87A6-9AE80D069362}" type="presParOf" srcId="{B714D04A-BFF7-46A1-A7F0-D00F2CF4EB86}" destId="{A79A145F-E9C3-43FE-BE46-EB10C115351E}" srcOrd="2" destOrd="0" presId="urn:microsoft.com/office/officeart/2005/8/layout/hierarchy4"/>
    <dgm:cxn modelId="{E07D2098-8AB6-49E6-815B-E02371EB698E}" type="presParOf" srcId="{A79A145F-E9C3-43FE-BE46-EB10C115351E}" destId="{AF5876F3-6E69-48F9-89C3-8F04D2965808}" srcOrd="0" destOrd="0" presId="urn:microsoft.com/office/officeart/2005/8/layout/hierarchy4"/>
    <dgm:cxn modelId="{1E81AD92-C6B7-42A9-874B-B76FC3DB7B28}" type="presParOf" srcId="{AF5876F3-6E69-48F9-89C3-8F04D2965808}" destId="{68FB4418-1576-4EAF-A455-D383F241C111}" srcOrd="0" destOrd="0" presId="urn:microsoft.com/office/officeart/2005/8/layout/hierarchy4"/>
    <dgm:cxn modelId="{0229F8EB-8242-48C7-A34B-0624C0CA94C0}" type="presParOf" srcId="{AF5876F3-6E69-48F9-89C3-8F04D2965808}" destId="{10DBC87A-E1A4-4184-8DC0-222190F7E9DC}" srcOrd="1" destOrd="0" presId="urn:microsoft.com/office/officeart/2005/8/layout/hierarchy4"/>
    <dgm:cxn modelId="{C6762A74-C00E-4827-83ED-1230B65F4E9B}" type="presParOf" srcId="{A79A145F-E9C3-43FE-BE46-EB10C115351E}" destId="{1B03AAE0-3918-40AE-9BB4-2BFE8B05F8F4}" srcOrd="1" destOrd="0" presId="urn:microsoft.com/office/officeart/2005/8/layout/hierarchy4"/>
    <dgm:cxn modelId="{5337E290-032A-4A31-BF7F-585BB3A9DFE0}" type="presParOf" srcId="{A79A145F-E9C3-43FE-BE46-EB10C115351E}" destId="{3444880A-5C58-4134-B4F4-165D86710A3B}" srcOrd="2" destOrd="0" presId="urn:microsoft.com/office/officeart/2005/8/layout/hierarchy4"/>
    <dgm:cxn modelId="{A25FEF59-62D4-4CD2-845A-B38C982C7293}" type="presParOf" srcId="{3444880A-5C58-4134-B4F4-165D86710A3B}" destId="{0DFD3929-609E-41BF-ADB8-C4A7A204D1E2}" srcOrd="0" destOrd="0" presId="urn:microsoft.com/office/officeart/2005/8/layout/hierarchy4"/>
    <dgm:cxn modelId="{32C0B896-21D6-4B3A-917F-3A3F02D38B94}" type="presParOf" srcId="{3444880A-5C58-4134-B4F4-165D86710A3B}" destId="{B99845B1-F5A5-4958-B7A0-60BDC64B5EE5}" srcOrd="1" destOrd="0" presId="urn:microsoft.com/office/officeart/2005/8/layout/hierarchy4"/>
    <dgm:cxn modelId="{D5A71B8D-11C0-4AD8-BD36-21B6B7777977}" type="presParOf" srcId="{A79A145F-E9C3-43FE-BE46-EB10C115351E}" destId="{E5D85177-E48F-478E-B0BE-2948A0B9FD25}" srcOrd="3" destOrd="0" presId="urn:microsoft.com/office/officeart/2005/8/layout/hierarchy4"/>
    <dgm:cxn modelId="{58B5F1C2-D782-4F3D-A3D1-FA631579C4B8}" type="presParOf" srcId="{A79A145F-E9C3-43FE-BE46-EB10C115351E}" destId="{C0649F02-1478-4468-AB0E-2F553EA47E16}" srcOrd="4" destOrd="0" presId="urn:microsoft.com/office/officeart/2005/8/layout/hierarchy4"/>
    <dgm:cxn modelId="{A6097CF5-7941-45E2-8804-0B34B5DE8D31}" type="presParOf" srcId="{C0649F02-1478-4468-AB0E-2F553EA47E16}" destId="{167CD90F-4FE8-45C8-846E-80F7242192B3}" srcOrd="0" destOrd="0" presId="urn:microsoft.com/office/officeart/2005/8/layout/hierarchy4"/>
    <dgm:cxn modelId="{3C090502-B181-4202-9CD8-ACC2A877DBF1}" type="presParOf" srcId="{C0649F02-1478-4468-AB0E-2F553EA47E16}" destId="{BBBFF19F-08AA-420D-B916-596239DF3E69}" srcOrd="1" destOrd="0" presId="urn:microsoft.com/office/officeart/2005/8/layout/hierarchy4"/>
    <dgm:cxn modelId="{BC0E5BAD-6B22-460F-8AF3-3EC93412F3AA}" type="presParOf" srcId="{A79A145F-E9C3-43FE-BE46-EB10C115351E}" destId="{8ED88D97-51D0-4F6C-B789-AD0086FE2859}" srcOrd="5" destOrd="0" presId="urn:microsoft.com/office/officeart/2005/8/layout/hierarchy4"/>
    <dgm:cxn modelId="{DFC08711-05FA-4C6A-8B1D-885C3E84A16E}" type="presParOf" srcId="{A79A145F-E9C3-43FE-BE46-EB10C115351E}" destId="{4E965A6B-783B-4463-9920-966BB96285D7}" srcOrd="6" destOrd="0" presId="urn:microsoft.com/office/officeart/2005/8/layout/hierarchy4"/>
    <dgm:cxn modelId="{2F8291C2-F934-4366-99B2-B60A1F5B4447}" type="presParOf" srcId="{4E965A6B-783B-4463-9920-966BB96285D7}" destId="{0CB4677A-8B07-482C-BC99-7AD583E69701}" srcOrd="0" destOrd="0" presId="urn:microsoft.com/office/officeart/2005/8/layout/hierarchy4"/>
    <dgm:cxn modelId="{C6FEA188-BFF4-4883-83AA-8500AF637771}" type="presParOf" srcId="{4E965A6B-783B-4463-9920-966BB96285D7}" destId="{BAE5ECD3-1351-4901-AC16-FCBAFEFAED86}" srcOrd="1" destOrd="0" presId="urn:microsoft.com/office/officeart/2005/8/layout/hierarchy4"/>
    <dgm:cxn modelId="{12DD6D49-8C63-4EF6-BFD8-4E2AFCFF8AE9}" type="presParOf" srcId="{A79A145F-E9C3-43FE-BE46-EB10C115351E}" destId="{D152BD10-20D7-4C33-B6C6-546A39ACA267}" srcOrd="7" destOrd="0" presId="urn:microsoft.com/office/officeart/2005/8/layout/hierarchy4"/>
    <dgm:cxn modelId="{C81C19AC-EF5B-4C96-B2B2-1DF209C28AEE}" type="presParOf" srcId="{A79A145F-E9C3-43FE-BE46-EB10C115351E}" destId="{0A129D5A-3C77-411A-BCD7-C0A96BB8D74E}" srcOrd="8" destOrd="0" presId="urn:microsoft.com/office/officeart/2005/8/layout/hierarchy4"/>
    <dgm:cxn modelId="{DBDB8810-A9D1-437C-9203-EFAFF6DE081D}" type="presParOf" srcId="{0A129D5A-3C77-411A-BCD7-C0A96BB8D74E}" destId="{62AD3EF6-D326-49D2-87DC-9CD476FD9869}" srcOrd="0" destOrd="0" presId="urn:microsoft.com/office/officeart/2005/8/layout/hierarchy4"/>
    <dgm:cxn modelId="{2BEA20D8-0A7F-4DE0-BA1B-416801D6F790}" type="presParOf" srcId="{0A129D5A-3C77-411A-BCD7-C0A96BB8D74E}" destId="{4D7DDF4D-0912-4ED4-A5BB-44F5534B78B7}" srcOrd="1" destOrd="0" presId="urn:microsoft.com/office/officeart/2005/8/layout/hierarchy4"/>
    <dgm:cxn modelId="{4FE8B5E4-1D12-4A75-AA61-B4B91A6DB5E7}" type="presParOf" srcId="{0A129D5A-3C77-411A-BCD7-C0A96BB8D74E}" destId="{4EF43CB2-D3D5-4D6F-AFEC-BAC529290B68}" srcOrd="2" destOrd="0" presId="urn:microsoft.com/office/officeart/2005/8/layout/hierarchy4"/>
    <dgm:cxn modelId="{BA504169-E2B0-42F8-A824-13E000082CAD}" type="presParOf" srcId="{4EF43CB2-D3D5-4D6F-AFEC-BAC529290B68}" destId="{45973DB9-5C96-4F45-AF48-0D40BAA09987}" srcOrd="0" destOrd="0" presId="urn:microsoft.com/office/officeart/2005/8/layout/hierarchy4"/>
    <dgm:cxn modelId="{781342CA-9345-4866-9639-B704336B8045}" type="presParOf" srcId="{45973DB9-5C96-4F45-AF48-0D40BAA09987}" destId="{1263DD17-43EA-420A-BFA1-C0B4BE38FD40}" srcOrd="0" destOrd="0" presId="urn:microsoft.com/office/officeart/2005/8/layout/hierarchy4"/>
    <dgm:cxn modelId="{7A8D521C-2ACD-4B5C-AB41-01FAB6950091}" type="presParOf" srcId="{45973DB9-5C96-4F45-AF48-0D40BAA09987}" destId="{4007C893-EA3E-4D15-9338-62939E8E80C2}" srcOrd="1" destOrd="0" presId="urn:microsoft.com/office/officeart/2005/8/layout/hierarchy4"/>
    <dgm:cxn modelId="{4F483155-1226-438D-BEFC-55AD770B97C2}" type="presParOf" srcId="{4EF43CB2-D3D5-4D6F-AFEC-BAC529290B68}" destId="{57D3C777-42A0-4294-BD29-D2A46FB22A8A}" srcOrd="1" destOrd="0" presId="urn:microsoft.com/office/officeart/2005/8/layout/hierarchy4"/>
    <dgm:cxn modelId="{F4438005-324F-445C-BF2D-33B9DCCEFF51}" type="presParOf" srcId="{4EF43CB2-D3D5-4D6F-AFEC-BAC529290B68}" destId="{02CD1A1D-E474-4210-BD2E-2CD5B0023014}" srcOrd="2" destOrd="0" presId="urn:microsoft.com/office/officeart/2005/8/layout/hierarchy4"/>
    <dgm:cxn modelId="{80D46E82-EC0B-4F71-83A6-81A433EB763C}" type="presParOf" srcId="{02CD1A1D-E474-4210-BD2E-2CD5B0023014}" destId="{57BA515C-43B7-45B8-A8E7-6596B671E814}" srcOrd="0" destOrd="0" presId="urn:microsoft.com/office/officeart/2005/8/layout/hierarchy4"/>
    <dgm:cxn modelId="{E667BFCE-3291-4D08-829A-653DDA80CDCE}" type="presParOf" srcId="{02CD1A1D-E474-4210-BD2E-2CD5B0023014}" destId="{35F1326F-48A1-4252-BCD1-CBBA7C07D98D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3B7A-5822-4B4F-8714-4F985A2FDCB7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02F2-A12D-4F52-A736-207F488ED7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1066800" y="1066800"/>
          <a:ext cx="7010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676400" y="304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TEXT EXTRACTION PIPELINE</a:t>
            </a:r>
            <a:endParaRPr lang="en-US" b="1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1981200" y="4876800"/>
          <a:ext cx="51816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6 Flecha abajo"/>
          <p:cNvSpPr/>
          <p:nvPr/>
        </p:nvSpPr>
        <p:spPr>
          <a:xfrm>
            <a:off x="2743200" y="4114800"/>
            <a:ext cx="3124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85800" y="914400"/>
          <a:ext cx="6096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676400" y="304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SUMMARIZATION PIPELINE</a:t>
            </a:r>
            <a:endParaRPr lang="en-US" b="1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685800" y="4876800"/>
          <a:ext cx="8001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6 Flecha curvada hacia arriba"/>
          <p:cNvSpPr/>
          <p:nvPr/>
        </p:nvSpPr>
        <p:spPr>
          <a:xfrm rot="16200000">
            <a:off x="5810250" y="2266950"/>
            <a:ext cx="2667000" cy="5715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620000" y="2057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Paragraph</a:t>
            </a:r>
          </a:p>
          <a:p>
            <a:r>
              <a:rPr lang="en-US" dirty="0" smtClean="0"/>
              <a:t>Block</a:t>
            </a:r>
          </a:p>
          <a:p>
            <a:r>
              <a:rPr lang="en-US" dirty="0" smtClean="0"/>
              <a:t>Document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304800" y="1219200"/>
          <a:ext cx="8534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81200" y="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Extract Plain-Text from PDF file</a:t>
            </a:r>
            <a:endParaRPr lang="en-US" sz="1400" dirty="0"/>
          </a:p>
        </p:txBody>
      </p:sp>
      <p:sp>
        <p:nvSpPr>
          <p:cNvPr id="3" name="2 Rectángulo"/>
          <p:cNvSpPr/>
          <p:nvPr/>
        </p:nvSpPr>
        <p:spPr>
          <a:xfrm>
            <a:off x="1981200" y="599975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Formatting</a:t>
            </a:r>
            <a:endParaRPr lang="en-US" sz="1400" dirty="0"/>
          </a:p>
        </p:txBody>
      </p:sp>
      <p:sp>
        <p:nvSpPr>
          <p:cNvPr id="5" name="4 Rectángulo"/>
          <p:cNvSpPr/>
          <p:nvPr/>
        </p:nvSpPr>
        <p:spPr>
          <a:xfrm>
            <a:off x="1866500" y="104755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GROBID (Restructure Plaint-Text)</a:t>
            </a:r>
            <a:endParaRPr lang="en-US" sz="1400" dirty="0"/>
          </a:p>
        </p:txBody>
      </p:sp>
      <p:sp>
        <p:nvSpPr>
          <p:cNvPr id="6" name="5 Rectángulo"/>
          <p:cNvSpPr/>
          <p:nvPr/>
        </p:nvSpPr>
        <p:spPr>
          <a:xfrm>
            <a:off x="19427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Cast to Data Object (Document)</a:t>
            </a:r>
            <a:endParaRPr lang="en-US" sz="1400" b="1" dirty="0"/>
          </a:p>
        </p:txBody>
      </p:sp>
      <p:sp>
        <p:nvSpPr>
          <p:cNvPr id="8" name="7 Rectángulo"/>
          <p:cNvSpPr/>
          <p:nvPr/>
        </p:nvSpPr>
        <p:spPr>
          <a:xfrm>
            <a:off x="1676400" y="2648550"/>
            <a:ext cx="2133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Initialize CORPUS</a:t>
            </a:r>
            <a:endParaRPr lang="en-US" sz="1400" dirty="0"/>
          </a:p>
        </p:txBody>
      </p:sp>
      <p:sp>
        <p:nvSpPr>
          <p:cNvPr id="9" name="8 Rectángulo"/>
          <p:cNvSpPr/>
          <p:nvPr/>
        </p:nvSpPr>
        <p:spPr>
          <a:xfrm>
            <a:off x="152400" y="309612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Document sentences</a:t>
            </a:r>
            <a:endParaRPr lang="en-US" sz="1400" dirty="0"/>
          </a:p>
        </p:txBody>
      </p:sp>
      <p:sp>
        <p:nvSpPr>
          <p:cNvPr id="10" name="9 Rectángulo"/>
          <p:cNvSpPr/>
          <p:nvPr/>
        </p:nvSpPr>
        <p:spPr>
          <a:xfrm>
            <a:off x="1981200" y="309612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Section sentences</a:t>
            </a:r>
            <a:endParaRPr lang="en-U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3962400" y="309612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Paragraph sentences</a:t>
            </a:r>
            <a:endParaRPr lang="en-US" sz="1400" dirty="0"/>
          </a:p>
        </p:txBody>
      </p:sp>
      <p:sp>
        <p:nvSpPr>
          <p:cNvPr id="12" name="11 Rectángulo"/>
          <p:cNvSpPr/>
          <p:nvPr/>
        </p:nvSpPr>
        <p:spPr>
          <a:xfrm>
            <a:off x="1790300" y="36961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Similarity Filter (TF-IDF – Cosine Similarity)</a:t>
            </a:r>
            <a:endParaRPr lang="en-U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1143000" y="429607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Spacy</a:t>
            </a:r>
            <a:r>
              <a:rPr lang="en-US" sz="1400" dirty="0" smtClean="0"/>
              <a:t> </a:t>
            </a:r>
            <a:r>
              <a:rPr lang="en-US" sz="1400" dirty="0" err="1" smtClean="0"/>
              <a:t>TextRank</a:t>
            </a:r>
            <a:r>
              <a:rPr lang="en-US" sz="1400" dirty="0" smtClean="0"/>
              <a:t> Summarization</a:t>
            </a:r>
            <a:endParaRPr lang="en-US" sz="1400" dirty="0"/>
          </a:p>
        </p:txBody>
      </p:sp>
      <p:sp>
        <p:nvSpPr>
          <p:cNvPr id="14" name="13 Rectángulo"/>
          <p:cNvSpPr/>
          <p:nvPr/>
        </p:nvSpPr>
        <p:spPr>
          <a:xfrm>
            <a:off x="2895600" y="429607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Gensim</a:t>
            </a:r>
            <a:r>
              <a:rPr lang="en-US" sz="1400" dirty="0" smtClean="0"/>
              <a:t> </a:t>
            </a:r>
            <a:r>
              <a:rPr lang="en-US" sz="1400" dirty="0" err="1" smtClean="0"/>
              <a:t>TextRank</a:t>
            </a:r>
            <a:r>
              <a:rPr lang="en-US" sz="1400" dirty="0" smtClean="0"/>
              <a:t> Summarization</a:t>
            </a:r>
            <a:endParaRPr lang="en-US" sz="1400" dirty="0"/>
          </a:p>
        </p:txBody>
      </p:sp>
      <p:cxnSp>
        <p:nvCxnSpPr>
          <p:cNvPr id="18" name="17 Conector recto"/>
          <p:cNvCxnSpPr>
            <a:stCxn id="4" idx="2"/>
            <a:endCxn id="3" idx="0"/>
          </p:cNvCxnSpPr>
          <p:nvPr/>
        </p:nvCxnSpPr>
        <p:spPr>
          <a:xfrm rot="5400000">
            <a:off x="2671813" y="528587"/>
            <a:ext cx="142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3" idx="2"/>
            <a:endCxn id="5" idx="0"/>
          </p:cNvCxnSpPr>
          <p:nvPr/>
        </p:nvCxnSpPr>
        <p:spPr>
          <a:xfrm rot="5400000">
            <a:off x="2671613" y="975962"/>
            <a:ext cx="142775" cy="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Forma"/>
          <p:cNvCxnSpPr>
            <a:stCxn id="8" idx="3"/>
          </p:cNvCxnSpPr>
          <p:nvPr/>
        </p:nvCxnSpPr>
        <p:spPr>
          <a:xfrm>
            <a:off x="3810000" y="2800950"/>
            <a:ext cx="914400" cy="304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Forma"/>
          <p:cNvCxnSpPr>
            <a:stCxn id="11" idx="2"/>
          </p:cNvCxnSpPr>
          <p:nvPr/>
        </p:nvCxnSpPr>
        <p:spPr>
          <a:xfrm rot="5400000">
            <a:off x="4019350" y="3229275"/>
            <a:ext cx="381000" cy="102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12" idx="2"/>
          </p:cNvCxnSpPr>
          <p:nvPr/>
        </p:nvCxnSpPr>
        <p:spPr>
          <a:xfrm rot="5400000">
            <a:off x="2247700" y="3810600"/>
            <a:ext cx="152400" cy="837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12" idx="2"/>
          </p:cNvCxnSpPr>
          <p:nvPr/>
        </p:nvCxnSpPr>
        <p:spPr>
          <a:xfrm rot="16200000" flipH="1">
            <a:off x="3124000" y="3772100"/>
            <a:ext cx="152400" cy="914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"/>
          <p:cNvSpPr/>
          <p:nvPr/>
        </p:nvSpPr>
        <p:spPr>
          <a:xfrm>
            <a:off x="1752600" y="489605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Combine Summaries</a:t>
            </a:r>
            <a:endParaRPr lang="en-US" sz="1400" b="1" dirty="0"/>
          </a:p>
        </p:txBody>
      </p:sp>
      <p:sp>
        <p:nvSpPr>
          <p:cNvPr id="46" name="45 Rectángulo"/>
          <p:cNvSpPr/>
          <p:nvPr/>
        </p:nvSpPr>
        <p:spPr>
          <a:xfrm>
            <a:off x="1066800" y="534362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TextRank</a:t>
            </a:r>
            <a:r>
              <a:rPr lang="en-US" sz="1400" dirty="0" smtClean="0"/>
              <a:t> Keyword extraction</a:t>
            </a:r>
            <a:endParaRPr lang="en-US" sz="1400" dirty="0"/>
          </a:p>
        </p:txBody>
      </p:sp>
      <p:sp>
        <p:nvSpPr>
          <p:cNvPr id="47" name="46 Rectángulo"/>
          <p:cNvSpPr/>
          <p:nvPr/>
        </p:nvSpPr>
        <p:spPr>
          <a:xfrm>
            <a:off x="2819400" y="534362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SkipGram</a:t>
            </a:r>
            <a:r>
              <a:rPr lang="en-US" sz="1400" dirty="0" smtClean="0"/>
              <a:t> Keyword extraction</a:t>
            </a:r>
            <a:endParaRPr lang="en-US" sz="1400" dirty="0"/>
          </a:p>
        </p:txBody>
      </p:sp>
      <p:cxnSp>
        <p:nvCxnSpPr>
          <p:cNvPr id="49" name="48 Conector angular"/>
          <p:cNvCxnSpPr>
            <a:stCxn id="13" idx="2"/>
            <a:endCxn id="45" idx="0"/>
          </p:cNvCxnSpPr>
          <p:nvPr/>
        </p:nvCxnSpPr>
        <p:spPr>
          <a:xfrm rot="16200000" flipH="1">
            <a:off x="2252713" y="4405562"/>
            <a:ext cx="142775" cy="838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Forma"/>
          <p:cNvCxnSpPr>
            <a:stCxn id="14" idx="2"/>
          </p:cNvCxnSpPr>
          <p:nvPr/>
        </p:nvCxnSpPr>
        <p:spPr>
          <a:xfrm rot="5400000">
            <a:off x="3162300" y="4334175"/>
            <a:ext cx="76200" cy="914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45" idx="2"/>
          </p:cNvCxnSpPr>
          <p:nvPr/>
        </p:nvCxnSpPr>
        <p:spPr>
          <a:xfrm rot="5400000">
            <a:off x="2209800" y="4819850"/>
            <a:ext cx="152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45" idx="2"/>
          </p:cNvCxnSpPr>
          <p:nvPr/>
        </p:nvCxnSpPr>
        <p:spPr>
          <a:xfrm rot="16200000" flipH="1">
            <a:off x="3105150" y="4838900"/>
            <a:ext cx="152400" cy="876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8" idx="2"/>
          </p:cNvCxnSpPr>
          <p:nvPr/>
        </p:nvCxnSpPr>
        <p:spPr>
          <a:xfrm rot="5400000">
            <a:off x="2667000" y="302955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Forma"/>
          <p:cNvCxnSpPr>
            <a:stCxn id="8" idx="1"/>
          </p:cNvCxnSpPr>
          <p:nvPr/>
        </p:nvCxnSpPr>
        <p:spPr>
          <a:xfrm rot="10800000" flipV="1">
            <a:off x="914400" y="2800950"/>
            <a:ext cx="762000" cy="304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Forma"/>
          <p:cNvCxnSpPr>
            <a:stCxn id="9" idx="2"/>
          </p:cNvCxnSpPr>
          <p:nvPr/>
        </p:nvCxnSpPr>
        <p:spPr>
          <a:xfrm rot="16200000" flipH="1">
            <a:off x="1161850" y="3305875"/>
            <a:ext cx="381000" cy="875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10" idx="2"/>
          </p:cNvCxnSpPr>
          <p:nvPr/>
        </p:nvCxnSpPr>
        <p:spPr>
          <a:xfrm rot="5400000">
            <a:off x="2666800" y="3629325"/>
            <a:ext cx="152400" cy="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endCxn id="8" idx="0"/>
          </p:cNvCxnSpPr>
          <p:nvPr/>
        </p:nvCxnSpPr>
        <p:spPr>
          <a:xfrm rot="16200000" flipH="1">
            <a:off x="2666800" y="2572150"/>
            <a:ext cx="152400" cy="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1752600" y="5953225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Combine Keywords</a:t>
            </a:r>
            <a:endParaRPr lang="en-US" sz="1400" b="1" dirty="0"/>
          </a:p>
        </p:txBody>
      </p:sp>
      <p:cxnSp>
        <p:nvCxnSpPr>
          <p:cNvPr id="83" name="82 Conector angular"/>
          <p:cNvCxnSpPr>
            <a:stCxn id="46" idx="2"/>
            <a:endCxn id="81" idx="0"/>
          </p:cNvCxnSpPr>
          <p:nvPr/>
        </p:nvCxnSpPr>
        <p:spPr>
          <a:xfrm rot="16200000" flipH="1">
            <a:off x="2209800" y="5419825"/>
            <a:ext cx="152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Forma"/>
          <p:cNvCxnSpPr>
            <a:stCxn id="47" idx="2"/>
          </p:cNvCxnSpPr>
          <p:nvPr/>
        </p:nvCxnSpPr>
        <p:spPr>
          <a:xfrm rot="5400000">
            <a:off x="3143250" y="5400775"/>
            <a:ext cx="76200" cy="876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"/>
          <p:cNvSpPr/>
          <p:nvPr/>
        </p:nvSpPr>
        <p:spPr>
          <a:xfrm>
            <a:off x="1924250" y="6400800"/>
            <a:ext cx="1637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Cast to Data Object (</a:t>
            </a:r>
            <a:r>
              <a:rPr lang="en-US" sz="1400" b="1" dirty="0" err="1" smtClean="0"/>
              <a:t>QDocument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cxnSp>
        <p:nvCxnSpPr>
          <p:cNvPr id="90" name="89 Conector recto"/>
          <p:cNvCxnSpPr>
            <a:stCxn id="81" idx="2"/>
            <a:endCxn id="88" idx="0"/>
          </p:cNvCxnSpPr>
          <p:nvPr/>
        </p:nvCxnSpPr>
        <p:spPr>
          <a:xfrm rot="5400000">
            <a:off x="2671813" y="6329412"/>
            <a:ext cx="142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1981200" y="161945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Formatting</a:t>
            </a:r>
            <a:endParaRPr lang="en-US" sz="1400" dirty="0"/>
          </a:p>
        </p:txBody>
      </p:sp>
      <p:cxnSp>
        <p:nvCxnSpPr>
          <p:cNvPr id="59" name="58 Conector recto"/>
          <p:cNvCxnSpPr>
            <a:stCxn id="57" idx="2"/>
            <a:endCxn id="6" idx="0"/>
          </p:cNvCxnSpPr>
          <p:nvPr/>
        </p:nvCxnSpPr>
        <p:spPr>
          <a:xfrm rot="5400000">
            <a:off x="2676425" y="1990625"/>
            <a:ext cx="133150" cy="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5" idx="2"/>
          </p:cNvCxnSpPr>
          <p:nvPr/>
        </p:nvCxnSpPr>
        <p:spPr>
          <a:xfrm rot="16200000" flipH="1">
            <a:off x="2619075" y="1628475"/>
            <a:ext cx="247850" cy="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166</Words>
  <Application>Microsoft Office PowerPoint</Application>
  <PresentationFormat>Presentación en pantalla (4:3)</PresentationFormat>
  <Paragraphs>88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Hernández Perez</dc:creator>
  <cp:lastModifiedBy>Sergio Hernández Perez</cp:lastModifiedBy>
  <cp:revision>29</cp:revision>
  <dcterms:created xsi:type="dcterms:W3CDTF">2020-08-03T20:45:21Z</dcterms:created>
  <dcterms:modified xsi:type="dcterms:W3CDTF">2020-09-29T23:14:52Z</dcterms:modified>
</cp:coreProperties>
</file>