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29BFCD-D6A5-4CD9-9BDA-2F030269E7B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12B004E-068D-4AF3-8AE2-8E83A262173C}">
      <dgm:prSet/>
      <dgm:spPr/>
      <dgm:t>
        <a:bodyPr/>
        <a:lstStyle/>
        <a:p>
          <a:r>
            <a:rPr kumimoji="1" lang="en-US" b="1" dirty="0"/>
            <a:t>1997</a:t>
          </a:r>
        </a:p>
        <a:p>
          <a:r>
            <a:rPr kumimoji="1" lang="ja-JP" dirty="0"/>
            <a:t>郵送による</a:t>
          </a:r>
          <a:r>
            <a:rPr kumimoji="1" lang="en-US" dirty="0"/>
            <a:t>DVD</a:t>
          </a:r>
          <a:r>
            <a:rPr kumimoji="1" lang="ja-JP" dirty="0"/>
            <a:t>レンタル事業を設立</a:t>
          </a:r>
          <a:endParaRPr lang="ja-JP" dirty="0"/>
        </a:p>
      </dgm:t>
    </dgm:pt>
    <dgm:pt modelId="{FF92D627-A057-494F-8CB9-AE0E0F7D3865}" type="parTrans" cxnId="{FB9B4323-2F89-450A-95A8-AC6062F2AAA7}">
      <dgm:prSet/>
      <dgm:spPr/>
      <dgm:t>
        <a:bodyPr/>
        <a:lstStyle/>
        <a:p>
          <a:endParaRPr kumimoji="1" lang="ja-JP" altLang="en-US"/>
        </a:p>
      </dgm:t>
    </dgm:pt>
    <dgm:pt modelId="{8E5303B6-0B35-498E-8FB0-61CC060DB237}" type="sibTrans" cxnId="{FB9B4323-2F89-450A-95A8-AC6062F2AAA7}">
      <dgm:prSet/>
      <dgm:spPr/>
      <dgm:t>
        <a:bodyPr/>
        <a:lstStyle/>
        <a:p>
          <a:endParaRPr kumimoji="1" lang="ja-JP" altLang="en-US"/>
        </a:p>
      </dgm:t>
    </dgm:pt>
    <dgm:pt modelId="{BEEDC8F5-274C-45CF-A5AF-F549640B02DB}">
      <dgm:prSet/>
      <dgm:spPr/>
      <dgm:t>
        <a:bodyPr/>
        <a:lstStyle/>
        <a:p>
          <a:r>
            <a:rPr kumimoji="1" lang="en-US" b="1" dirty="0"/>
            <a:t>1999</a:t>
          </a:r>
        </a:p>
        <a:p>
          <a:r>
            <a:rPr kumimoji="1" lang="ja-JP" dirty="0"/>
            <a:t>定額制サービスを開始</a:t>
          </a:r>
          <a:endParaRPr kumimoji="1" lang="en-US" altLang="ja-JP" dirty="0"/>
        </a:p>
        <a:p>
          <a:r>
            <a:rPr kumimoji="1" lang="en-US" dirty="0"/>
            <a:t>(</a:t>
          </a:r>
          <a:r>
            <a:rPr kumimoji="1" lang="ja-JP" dirty="0"/>
            <a:t>借り放題</a:t>
          </a:r>
          <a:r>
            <a:rPr kumimoji="1" lang="en-US" dirty="0"/>
            <a:t>)</a:t>
          </a:r>
          <a:endParaRPr lang="ja-JP" dirty="0"/>
        </a:p>
      </dgm:t>
    </dgm:pt>
    <dgm:pt modelId="{5E5BE6F8-6C47-470C-A307-3CB30B0C2DAE}" type="parTrans" cxnId="{0AC0235B-95BF-4CF5-8032-008CAD2DE013}">
      <dgm:prSet/>
      <dgm:spPr/>
      <dgm:t>
        <a:bodyPr/>
        <a:lstStyle/>
        <a:p>
          <a:endParaRPr kumimoji="1" lang="ja-JP" altLang="en-US"/>
        </a:p>
      </dgm:t>
    </dgm:pt>
    <dgm:pt modelId="{5E018D5A-9EF9-4294-BBF8-4E82F31FBC8F}" type="sibTrans" cxnId="{0AC0235B-95BF-4CF5-8032-008CAD2DE013}">
      <dgm:prSet/>
      <dgm:spPr/>
      <dgm:t>
        <a:bodyPr/>
        <a:lstStyle/>
        <a:p>
          <a:endParaRPr kumimoji="1" lang="ja-JP" altLang="en-US"/>
        </a:p>
      </dgm:t>
    </dgm:pt>
    <dgm:pt modelId="{279587BE-8210-4F80-9700-1E29320BE65F}">
      <dgm:prSet/>
      <dgm:spPr/>
      <dgm:t>
        <a:bodyPr/>
        <a:lstStyle/>
        <a:p>
          <a:r>
            <a:rPr kumimoji="1" lang="en-US" b="1" dirty="0"/>
            <a:t>2007</a:t>
          </a:r>
        </a:p>
        <a:p>
          <a:r>
            <a:rPr kumimoji="1" lang="ja-JP" dirty="0"/>
            <a:t>ストリーミング配信サービスの導入</a:t>
          </a:r>
          <a:endParaRPr lang="ja-JP" dirty="0"/>
        </a:p>
      </dgm:t>
    </dgm:pt>
    <dgm:pt modelId="{3B31094A-3893-4012-9D5F-C34C40CA7083}" type="parTrans" cxnId="{507B489F-65E4-4C34-B80F-F256E1531A78}">
      <dgm:prSet/>
      <dgm:spPr/>
      <dgm:t>
        <a:bodyPr/>
        <a:lstStyle/>
        <a:p>
          <a:endParaRPr kumimoji="1" lang="ja-JP" altLang="en-US"/>
        </a:p>
      </dgm:t>
    </dgm:pt>
    <dgm:pt modelId="{B782CD82-D252-47B3-B90A-1ECCC6528E67}" type="sibTrans" cxnId="{507B489F-65E4-4C34-B80F-F256E1531A78}">
      <dgm:prSet/>
      <dgm:spPr/>
      <dgm:t>
        <a:bodyPr/>
        <a:lstStyle/>
        <a:p>
          <a:endParaRPr kumimoji="1" lang="ja-JP" altLang="en-US"/>
        </a:p>
      </dgm:t>
    </dgm:pt>
    <dgm:pt modelId="{752605B8-836C-4BCE-AF53-4213837C62CD}">
      <dgm:prSet/>
      <dgm:spPr/>
      <dgm:t>
        <a:bodyPr/>
        <a:lstStyle/>
        <a:p>
          <a:r>
            <a:rPr kumimoji="1" lang="en-US" b="1" dirty="0"/>
            <a:t>2014</a:t>
          </a:r>
        </a:p>
        <a:p>
          <a:r>
            <a:rPr kumimoji="1" lang="ja-JP" dirty="0"/>
            <a:t>有料会員数が</a:t>
          </a:r>
          <a:r>
            <a:rPr kumimoji="1" lang="en-US" dirty="0"/>
            <a:t>5000</a:t>
          </a:r>
          <a:r>
            <a:rPr kumimoji="1" lang="ja-JP" dirty="0"/>
            <a:t>万人を突破</a:t>
          </a:r>
          <a:endParaRPr lang="ja-JP" dirty="0"/>
        </a:p>
      </dgm:t>
    </dgm:pt>
    <dgm:pt modelId="{9BB16358-0546-4359-B394-4E3C529FDAD3}" type="parTrans" cxnId="{7FA110F9-7D5F-4B05-84BA-6CF3D6AEF4BB}">
      <dgm:prSet/>
      <dgm:spPr/>
      <dgm:t>
        <a:bodyPr/>
        <a:lstStyle/>
        <a:p>
          <a:endParaRPr kumimoji="1" lang="ja-JP" altLang="en-US"/>
        </a:p>
      </dgm:t>
    </dgm:pt>
    <dgm:pt modelId="{08B8DADB-248C-4942-9914-A46D6293D1B2}" type="sibTrans" cxnId="{7FA110F9-7D5F-4B05-84BA-6CF3D6AEF4BB}">
      <dgm:prSet/>
      <dgm:spPr/>
      <dgm:t>
        <a:bodyPr/>
        <a:lstStyle/>
        <a:p>
          <a:endParaRPr kumimoji="1" lang="ja-JP" altLang="en-US"/>
        </a:p>
      </dgm:t>
    </dgm:pt>
    <dgm:pt modelId="{8B3C0C56-4F1D-471F-9712-343519D8A1C8}">
      <dgm:prSet/>
      <dgm:spPr/>
      <dgm:t>
        <a:bodyPr/>
        <a:lstStyle/>
        <a:p>
          <a:r>
            <a:rPr kumimoji="1" lang="en-US" b="1" dirty="0"/>
            <a:t>2016</a:t>
          </a:r>
        </a:p>
        <a:p>
          <a:r>
            <a:rPr kumimoji="1" lang="ja-JP" dirty="0"/>
            <a:t>有料会員数が一億人を突破</a:t>
          </a:r>
          <a:endParaRPr kumimoji="1" lang="en-US" altLang="ja-JP" dirty="0"/>
        </a:p>
        <a:p>
          <a:endParaRPr kumimoji="1" lang="en-US" altLang="ja-JP" dirty="0"/>
        </a:p>
      </dgm:t>
    </dgm:pt>
    <dgm:pt modelId="{B978819D-9812-4DAA-8147-C41CF2522221}" type="parTrans" cxnId="{DEEB4A7F-3A75-45C2-A691-5DD6C058C5AD}">
      <dgm:prSet/>
      <dgm:spPr/>
      <dgm:t>
        <a:bodyPr/>
        <a:lstStyle/>
        <a:p>
          <a:endParaRPr kumimoji="1" lang="ja-JP" altLang="en-US"/>
        </a:p>
      </dgm:t>
    </dgm:pt>
    <dgm:pt modelId="{0B534FB9-2304-41C7-8CCD-51AF96ACF937}" type="sibTrans" cxnId="{DEEB4A7F-3A75-45C2-A691-5DD6C058C5AD}">
      <dgm:prSet/>
      <dgm:spPr/>
      <dgm:t>
        <a:bodyPr/>
        <a:lstStyle/>
        <a:p>
          <a:endParaRPr kumimoji="1" lang="ja-JP" altLang="en-US"/>
        </a:p>
      </dgm:t>
    </dgm:pt>
    <dgm:pt modelId="{3FBAB238-9AA6-4CA6-AD4A-EAF7B9BC8AE1}" type="pres">
      <dgm:prSet presAssocID="{C329BFCD-D6A5-4CD9-9BDA-2F030269E7BE}" presName="Name0" presStyleCnt="0">
        <dgm:presLayoutVars>
          <dgm:dir/>
          <dgm:resizeHandles val="exact"/>
        </dgm:presLayoutVars>
      </dgm:prSet>
      <dgm:spPr/>
    </dgm:pt>
    <dgm:pt modelId="{DD9EC870-D5B6-45C8-A2F3-E0B728E37C61}" type="pres">
      <dgm:prSet presAssocID="{C329BFCD-D6A5-4CD9-9BDA-2F030269E7BE}" presName="arrow" presStyleLbl="bgShp" presStyleIdx="0" presStyleCnt="1"/>
      <dgm:spPr>
        <a:solidFill>
          <a:schemeClr val="tx1">
            <a:lumMod val="65000"/>
            <a:lumOff val="35000"/>
          </a:schemeClr>
        </a:solidFill>
      </dgm:spPr>
    </dgm:pt>
    <dgm:pt modelId="{0A0742EF-448E-474D-9144-23249EB2F250}" type="pres">
      <dgm:prSet presAssocID="{C329BFCD-D6A5-4CD9-9BDA-2F030269E7BE}" presName="points" presStyleCnt="0"/>
      <dgm:spPr/>
    </dgm:pt>
    <dgm:pt modelId="{A9C93310-6FD1-45CD-B0D3-89E26C9643BB}" type="pres">
      <dgm:prSet presAssocID="{212B004E-068D-4AF3-8AE2-8E83A262173C}" presName="compositeA" presStyleCnt="0"/>
      <dgm:spPr/>
    </dgm:pt>
    <dgm:pt modelId="{39CE1FEC-FC5A-491D-952E-77A1872C26B7}" type="pres">
      <dgm:prSet presAssocID="{212B004E-068D-4AF3-8AE2-8E83A262173C}" presName="textA" presStyleLbl="revTx" presStyleIdx="0" presStyleCnt="5">
        <dgm:presLayoutVars>
          <dgm:bulletEnabled val="1"/>
        </dgm:presLayoutVars>
      </dgm:prSet>
      <dgm:spPr/>
    </dgm:pt>
    <dgm:pt modelId="{348B0298-F724-4155-84BE-C5E3EA72E72A}" type="pres">
      <dgm:prSet presAssocID="{212B004E-068D-4AF3-8AE2-8E83A262173C}" presName="circleA" presStyleLbl="node1" presStyleIdx="0" presStyleCnt="5"/>
      <dgm:spPr>
        <a:prstGeom prst="diamond">
          <a:avLst/>
        </a:prstGeom>
        <a:solidFill>
          <a:schemeClr val="bg2">
            <a:lumMod val="75000"/>
          </a:schemeClr>
        </a:solidFill>
      </dgm:spPr>
    </dgm:pt>
    <dgm:pt modelId="{32705086-83A1-436C-85B2-81CC1A97003D}" type="pres">
      <dgm:prSet presAssocID="{212B004E-068D-4AF3-8AE2-8E83A262173C}" presName="spaceA" presStyleCnt="0"/>
      <dgm:spPr/>
    </dgm:pt>
    <dgm:pt modelId="{45A04491-4816-4062-A1C1-525C99D60A67}" type="pres">
      <dgm:prSet presAssocID="{8E5303B6-0B35-498E-8FB0-61CC060DB237}" presName="space" presStyleCnt="0"/>
      <dgm:spPr/>
    </dgm:pt>
    <dgm:pt modelId="{6088C9E9-F33E-4AC1-85CB-2BD4E908007D}" type="pres">
      <dgm:prSet presAssocID="{BEEDC8F5-274C-45CF-A5AF-F549640B02DB}" presName="compositeB" presStyleCnt="0"/>
      <dgm:spPr/>
    </dgm:pt>
    <dgm:pt modelId="{BD48D614-78A8-4607-BBB4-8683E19D93D3}" type="pres">
      <dgm:prSet presAssocID="{BEEDC8F5-274C-45CF-A5AF-F549640B02DB}" presName="textB" presStyleLbl="revTx" presStyleIdx="1" presStyleCnt="5">
        <dgm:presLayoutVars>
          <dgm:bulletEnabled val="1"/>
        </dgm:presLayoutVars>
      </dgm:prSet>
      <dgm:spPr/>
    </dgm:pt>
    <dgm:pt modelId="{3C96FA82-2E02-4903-90E7-37B0040AADD7}" type="pres">
      <dgm:prSet presAssocID="{BEEDC8F5-274C-45CF-A5AF-F549640B02DB}" presName="circleB" presStyleLbl="node1" presStyleIdx="1" presStyleCnt="5"/>
      <dgm:spPr>
        <a:prstGeom prst="diamond">
          <a:avLst/>
        </a:prstGeom>
        <a:solidFill>
          <a:schemeClr val="bg2">
            <a:lumMod val="75000"/>
          </a:schemeClr>
        </a:solidFill>
      </dgm:spPr>
    </dgm:pt>
    <dgm:pt modelId="{7CE863E9-B7DC-4B06-9E26-3029939E419C}" type="pres">
      <dgm:prSet presAssocID="{BEEDC8F5-274C-45CF-A5AF-F549640B02DB}" presName="spaceB" presStyleCnt="0"/>
      <dgm:spPr/>
    </dgm:pt>
    <dgm:pt modelId="{DB44E43B-A566-49BF-A51F-1CF7D2DF7AF2}" type="pres">
      <dgm:prSet presAssocID="{5E018D5A-9EF9-4294-BBF8-4E82F31FBC8F}" presName="space" presStyleCnt="0"/>
      <dgm:spPr/>
    </dgm:pt>
    <dgm:pt modelId="{2A365654-9B8B-4574-BECC-38A0E6353DF9}" type="pres">
      <dgm:prSet presAssocID="{279587BE-8210-4F80-9700-1E29320BE65F}" presName="compositeA" presStyleCnt="0"/>
      <dgm:spPr/>
    </dgm:pt>
    <dgm:pt modelId="{6C33D621-B994-4DFC-9EF9-9F5B8B20F7EC}" type="pres">
      <dgm:prSet presAssocID="{279587BE-8210-4F80-9700-1E29320BE65F}" presName="textA" presStyleLbl="revTx" presStyleIdx="2" presStyleCnt="5">
        <dgm:presLayoutVars>
          <dgm:bulletEnabled val="1"/>
        </dgm:presLayoutVars>
      </dgm:prSet>
      <dgm:spPr/>
    </dgm:pt>
    <dgm:pt modelId="{8640C9D5-4259-4358-823C-AF9A3DECB1D0}" type="pres">
      <dgm:prSet presAssocID="{279587BE-8210-4F80-9700-1E29320BE65F}" presName="circleA" presStyleLbl="node1" presStyleIdx="2" presStyleCnt="5"/>
      <dgm:spPr>
        <a:prstGeom prst="diamond">
          <a:avLst/>
        </a:prstGeom>
        <a:solidFill>
          <a:schemeClr val="bg2">
            <a:lumMod val="75000"/>
          </a:schemeClr>
        </a:solidFill>
      </dgm:spPr>
    </dgm:pt>
    <dgm:pt modelId="{2156634E-A387-44EC-AD1C-454E39DC8ACB}" type="pres">
      <dgm:prSet presAssocID="{279587BE-8210-4F80-9700-1E29320BE65F}" presName="spaceA" presStyleCnt="0"/>
      <dgm:spPr/>
    </dgm:pt>
    <dgm:pt modelId="{CF5163D9-FB78-4515-8B06-A871771D5585}" type="pres">
      <dgm:prSet presAssocID="{B782CD82-D252-47B3-B90A-1ECCC6528E67}" presName="space" presStyleCnt="0"/>
      <dgm:spPr/>
    </dgm:pt>
    <dgm:pt modelId="{6C258934-BB91-4CF5-9EE7-498A178478C0}" type="pres">
      <dgm:prSet presAssocID="{752605B8-836C-4BCE-AF53-4213837C62CD}" presName="compositeB" presStyleCnt="0"/>
      <dgm:spPr/>
    </dgm:pt>
    <dgm:pt modelId="{CD9398E9-69E2-44F5-8127-8BF48CC473CC}" type="pres">
      <dgm:prSet presAssocID="{752605B8-836C-4BCE-AF53-4213837C62CD}" presName="textB" presStyleLbl="revTx" presStyleIdx="3" presStyleCnt="5">
        <dgm:presLayoutVars>
          <dgm:bulletEnabled val="1"/>
        </dgm:presLayoutVars>
      </dgm:prSet>
      <dgm:spPr/>
    </dgm:pt>
    <dgm:pt modelId="{E2AC0F7F-B928-434A-9146-CF6774CC4A2F}" type="pres">
      <dgm:prSet presAssocID="{752605B8-836C-4BCE-AF53-4213837C62CD}" presName="circleB" presStyleLbl="node1" presStyleIdx="3" presStyleCnt="5"/>
      <dgm:spPr>
        <a:prstGeom prst="diamond">
          <a:avLst/>
        </a:prstGeom>
        <a:solidFill>
          <a:schemeClr val="bg2">
            <a:lumMod val="75000"/>
          </a:schemeClr>
        </a:solidFill>
      </dgm:spPr>
    </dgm:pt>
    <dgm:pt modelId="{D7087BDF-E072-4323-A12F-277230BC4205}" type="pres">
      <dgm:prSet presAssocID="{752605B8-836C-4BCE-AF53-4213837C62CD}" presName="spaceB" presStyleCnt="0"/>
      <dgm:spPr/>
    </dgm:pt>
    <dgm:pt modelId="{AFCBE9B3-D329-4BAC-89BC-25CB73C2A051}" type="pres">
      <dgm:prSet presAssocID="{08B8DADB-248C-4942-9914-A46D6293D1B2}" presName="space" presStyleCnt="0"/>
      <dgm:spPr/>
    </dgm:pt>
    <dgm:pt modelId="{D27778B7-4B8D-4F1B-A102-D0C8841961A8}" type="pres">
      <dgm:prSet presAssocID="{8B3C0C56-4F1D-471F-9712-343519D8A1C8}" presName="compositeA" presStyleCnt="0"/>
      <dgm:spPr/>
    </dgm:pt>
    <dgm:pt modelId="{2D7D32BA-BAC9-48C5-A4B0-E0DD09C30A10}" type="pres">
      <dgm:prSet presAssocID="{8B3C0C56-4F1D-471F-9712-343519D8A1C8}" presName="textA" presStyleLbl="revTx" presStyleIdx="4" presStyleCnt="5" custLinFactNeighborX="-575" custLinFactNeighborY="7001">
        <dgm:presLayoutVars>
          <dgm:bulletEnabled val="1"/>
        </dgm:presLayoutVars>
      </dgm:prSet>
      <dgm:spPr/>
    </dgm:pt>
    <dgm:pt modelId="{E2FAAF66-E433-41FE-A5ED-27B7D442C2A7}" type="pres">
      <dgm:prSet presAssocID="{8B3C0C56-4F1D-471F-9712-343519D8A1C8}" presName="circleA" presStyleLbl="node1" presStyleIdx="4" presStyleCnt="5"/>
      <dgm:spPr>
        <a:prstGeom prst="diamond">
          <a:avLst/>
        </a:prstGeom>
        <a:solidFill>
          <a:schemeClr val="bg2">
            <a:lumMod val="75000"/>
          </a:schemeClr>
        </a:solidFill>
      </dgm:spPr>
    </dgm:pt>
    <dgm:pt modelId="{8666117A-6EFD-4257-BD46-CA2383191D94}" type="pres">
      <dgm:prSet presAssocID="{8B3C0C56-4F1D-471F-9712-343519D8A1C8}" presName="spaceA" presStyleCnt="0"/>
      <dgm:spPr/>
    </dgm:pt>
  </dgm:ptLst>
  <dgm:cxnLst>
    <dgm:cxn modelId="{FB9B4323-2F89-450A-95A8-AC6062F2AAA7}" srcId="{C329BFCD-D6A5-4CD9-9BDA-2F030269E7BE}" destId="{212B004E-068D-4AF3-8AE2-8E83A262173C}" srcOrd="0" destOrd="0" parTransId="{FF92D627-A057-494F-8CB9-AE0E0F7D3865}" sibTransId="{8E5303B6-0B35-498E-8FB0-61CC060DB237}"/>
    <dgm:cxn modelId="{44562B24-2A1D-4DEF-A8BF-F03895C6AF89}" type="presOf" srcId="{279587BE-8210-4F80-9700-1E29320BE65F}" destId="{6C33D621-B994-4DFC-9EF9-9F5B8B20F7EC}" srcOrd="0" destOrd="0" presId="urn:microsoft.com/office/officeart/2005/8/layout/hProcess11"/>
    <dgm:cxn modelId="{041FBD38-F405-44B7-8DD9-5D0AB7919DBC}" type="presOf" srcId="{212B004E-068D-4AF3-8AE2-8E83A262173C}" destId="{39CE1FEC-FC5A-491D-952E-77A1872C26B7}" srcOrd="0" destOrd="0" presId="urn:microsoft.com/office/officeart/2005/8/layout/hProcess11"/>
    <dgm:cxn modelId="{0AC0235B-95BF-4CF5-8032-008CAD2DE013}" srcId="{C329BFCD-D6A5-4CD9-9BDA-2F030269E7BE}" destId="{BEEDC8F5-274C-45CF-A5AF-F549640B02DB}" srcOrd="1" destOrd="0" parTransId="{5E5BE6F8-6C47-470C-A307-3CB30B0C2DAE}" sibTransId="{5E018D5A-9EF9-4294-BBF8-4E82F31FBC8F}"/>
    <dgm:cxn modelId="{DEEB4A7F-3A75-45C2-A691-5DD6C058C5AD}" srcId="{C329BFCD-D6A5-4CD9-9BDA-2F030269E7BE}" destId="{8B3C0C56-4F1D-471F-9712-343519D8A1C8}" srcOrd="4" destOrd="0" parTransId="{B978819D-9812-4DAA-8147-C41CF2522221}" sibTransId="{0B534FB9-2304-41C7-8CCD-51AF96ACF937}"/>
    <dgm:cxn modelId="{75DEE591-FA10-4DCB-99F4-D10DEF90CF50}" type="presOf" srcId="{C329BFCD-D6A5-4CD9-9BDA-2F030269E7BE}" destId="{3FBAB238-9AA6-4CA6-AD4A-EAF7B9BC8AE1}" srcOrd="0" destOrd="0" presId="urn:microsoft.com/office/officeart/2005/8/layout/hProcess11"/>
    <dgm:cxn modelId="{507B489F-65E4-4C34-B80F-F256E1531A78}" srcId="{C329BFCD-D6A5-4CD9-9BDA-2F030269E7BE}" destId="{279587BE-8210-4F80-9700-1E29320BE65F}" srcOrd="2" destOrd="0" parTransId="{3B31094A-3893-4012-9D5F-C34C40CA7083}" sibTransId="{B782CD82-D252-47B3-B90A-1ECCC6528E67}"/>
    <dgm:cxn modelId="{C0A194CA-3217-4F38-9128-3A95F61BF687}" type="presOf" srcId="{8B3C0C56-4F1D-471F-9712-343519D8A1C8}" destId="{2D7D32BA-BAC9-48C5-A4B0-E0DD09C30A10}" srcOrd="0" destOrd="0" presId="urn:microsoft.com/office/officeart/2005/8/layout/hProcess11"/>
    <dgm:cxn modelId="{1DFC20CB-0A36-4224-B139-EF7ADF688957}" type="presOf" srcId="{752605B8-836C-4BCE-AF53-4213837C62CD}" destId="{CD9398E9-69E2-44F5-8127-8BF48CC473CC}" srcOrd="0" destOrd="0" presId="urn:microsoft.com/office/officeart/2005/8/layout/hProcess11"/>
    <dgm:cxn modelId="{60CBD4D4-77E6-4003-83C7-BD2B005EDA08}" type="presOf" srcId="{BEEDC8F5-274C-45CF-A5AF-F549640B02DB}" destId="{BD48D614-78A8-4607-BBB4-8683E19D93D3}" srcOrd="0" destOrd="0" presId="urn:microsoft.com/office/officeart/2005/8/layout/hProcess11"/>
    <dgm:cxn modelId="{7FA110F9-7D5F-4B05-84BA-6CF3D6AEF4BB}" srcId="{C329BFCD-D6A5-4CD9-9BDA-2F030269E7BE}" destId="{752605B8-836C-4BCE-AF53-4213837C62CD}" srcOrd="3" destOrd="0" parTransId="{9BB16358-0546-4359-B394-4E3C529FDAD3}" sibTransId="{08B8DADB-248C-4942-9914-A46D6293D1B2}"/>
    <dgm:cxn modelId="{A37269D6-DA11-4540-9942-9349C6ECA2A2}" type="presParOf" srcId="{3FBAB238-9AA6-4CA6-AD4A-EAF7B9BC8AE1}" destId="{DD9EC870-D5B6-45C8-A2F3-E0B728E37C61}" srcOrd="0" destOrd="0" presId="urn:microsoft.com/office/officeart/2005/8/layout/hProcess11"/>
    <dgm:cxn modelId="{EF143C93-B493-492A-91FD-3D72398B5658}" type="presParOf" srcId="{3FBAB238-9AA6-4CA6-AD4A-EAF7B9BC8AE1}" destId="{0A0742EF-448E-474D-9144-23249EB2F250}" srcOrd="1" destOrd="0" presId="urn:microsoft.com/office/officeart/2005/8/layout/hProcess11"/>
    <dgm:cxn modelId="{B184398A-C0A4-4D3B-A477-C55AF947227A}" type="presParOf" srcId="{0A0742EF-448E-474D-9144-23249EB2F250}" destId="{A9C93310-6FD1-45CD-B0D3-89E26C9643BB}" srcOrd="0" destOrd="0" presId="urn:microsoft.com/office/officeart/2005/8/layout/hProcess11"/>
    <dgm:cxn modelId="{7682661B-7EDE-4105-AA96-FF8B21027E37}" type="presParOf" srcId="{A9C93310-6FD1-45CD-B0D3-89E26C9643BB}" destId="{39CE1FEC-FC5A-491D-952E-77A1872C26B7}" srcOrd="0" destOrd="0" presId="urn:microsoft.com/office/officeart/2005/8/layout/hProcess11"/>
    <dgm:cxn modelId="{387A9316-AB9D-4DDB-817B-240652F5C80F}" type="presParOf" srcId="{A9C93310-6FD1-45CD-B0D3-89E26C9643BB}" destId="{348B0298-F724-4155-84BE-C5E3EA72E72A}" srcOrd="1" destOrd="0" presId="urn:microsoft.com/office/officeart/2005/8/layout/hProcess11"/>
    <dgm:cxn modelId="{8DA7BE9A-A1FC-430B-A0BF-EC2369EA2832}" type="presParOf" srcId="{A9C93310-6FD1-45CD-B0D3-89E26C9643BB}" destId="{32705086-83A1-436C-85B2-81CC1A97003D}" srcOrd="2" destOrd="0" presId="urn:microsoft.com/office/officeart/2005/8/layout/hProcess11"/>
    <dgm:cxn modelId="{C29A55C9-44D4-4E55-AE2E-C07A83E5C51A}" type="presParOf" srcId="{0A0742EF-448E-474D-9144-23249EB2F250}" destId="{45A04491-4816-4062-A1C1-525C99D60A67}" srcOrd="1" destOrd="0" presId="urn:microsoft.com/office/officeart/2005/8/layout/hProcess11"/>
    <dgm:cxn modelId="{0E677820-7EDB-4993-8F47-D4165BA59215}" type="presParOf" srcId="{0A0742EF-448E-474D-9144-23249EB2F250}" destId="{6088C9E9-F33E-4AC1-85CB-2BD4E908007D}" srcOrd="2" destOrd="0" presId="urn:microsoft.com/office/officeart/2005/8/layout/hProcess11"/>
    <dgm:cxn modelId="{4CF38246-5718-4D27-A957-42206D2C5DD7}" type="presParOf" srcId="{6088C9E9-F33E-4AC1-85CB-2BD4E908007D}" destId="{BD48D614-78A8-4607-BBB4-8683E19D93D3}" srcOrd="0" destOrd="0" presId="urn:microsoft.com/office/officeart/2005/8/layout/hProcess11"/>
    <dgm:cxn modelId="{BB8DA3B9-0EDA-4FBA-9658-A3A5A235762F}" type="presParOf" srcId="{6088C9E9-F33E-4AC1-85CB-2BD4E908007D}" destId="{3C96FA82-2E02-4903-90E7-37B0040AADD7}" srcOrd="1" destOrd="0" presId="urn:microsoft.com/office/officeart/2005/8/layout/hProcess11"/>
    <dgm:cxn modelId="{AB2AC282-2F6F-4E79-85EA-33C93948BB1B}" type="presParOf" srcId="{6088C9E9-F33E-4AC1-85CB-2BD4E908007D}" destId="{7CE863E9-B7DC-4B06-9E26-3029939E419C}" srcOrd="2" destOrd="0" presId="urn:microsoft.com/office/officeart/2005/8/layout/hProcess11"/>
    <dgm:cxn modelId="{A7D33BB2-1A73-419A-A992-E953BE56F9EF}" type="presParOf" srcId="{0A0742EF-448E-474D-9144-23249EB2F250}" destId="{DB44E43B-A566-49BF-A51F-1CF7D2DF7AF2}" srcOrd="3" destOrd="0" presId="urn:microsoft.com/office/officeart/2005/8/layout/hProcess11"/>
    <dgm:cxn modelId="{D570F105-15A7-48BF-889A-4DC0797FB75F}" type="presParOf" srcId="{0A0742EF-448E-474D-9144-23249EB2F250}" destId="{2A365654-9B8B-4574-BECC-38A0E6353DF9}" srcOrd="4" destOrd="0" presId="urn:microsoft.com/office/officeart/2005/8/layout/hProcess11"/>
    <dgm:cxn modelId="{558BBFD1-9941-4442-A748-87274FA53442}" type="presParOf" srcId="{2A365654-9B8B-4574-BECC-38A0E6353DF9}" destId="{6C33D621-B994-4DFC-9EF9-9F5B8B20F7EC}" srcOrd="0" destOrd="0" presId="urn:microsoft.com/office/officeart/2005/8/layout/hProcess11"/>
    <dgm:cxn modelId="{0725D1ED-5E63-48B4-8D65-0E10A3581B56}" type="presParOf" srcId="{2A365654-9B8B-4574-BECC-38A0E6353DF9}" destId="{8640C9D5-4259-4358-823C-AF9A3DECB1D0}" srcOrd="1" destOrd="0" presId="urn:microsoft.com/office/officeart/2005/8/layout/hProcess11"/>
    <dgm:cxn modelId="{97ED7561-6A27-4F4B-9B0D-81998AD17EA0}" type="presParOf" srcId="{2A365654-9B8B-4574-BECC-38A0E6353DF9}" destId="{2156634E-A387-44EC-AD1C-454E39DC8ACB}" srcOrd="2" destOrd="0" presId="urn:microsoft.com/office/officeart/2005/8/layout/hProcess11"/>
    <dgm:cxn modelId="{D7A2D30F-F402-4EE5-BBB9-44AED1939F36}" type="presParOf" srcId="{0A0742EF-448E-474D-9144-23249EB2F250}" destId="{CF5163D9-FB78-4515-8B06-A871771D5585}" srcOrd="5" destOrd="0" presId="urn:microsoft.com/office/officeart/2005/8/layout/hProcess11"/>
    <dgm:cxn modelId="{E92FAE1A-D671-43BF-B2B3-210AD2BC39B5}" type="presParOf" srcId="{0A0742EF-448E-474D-9144-23249EB2F250}" destId="{6C258934-BB91-4CF5-9EE7-498A178478C0}" srcOrd="6" destOrd="0" presId="urn:microsoft.com/office/officeart/2005/8/layout/hProcess11"/>
    <dgm:cxn modelId="{4C91BBFB-B96A-4822-B294-22A7E3F36E6D}" type="presParOf" srcId="{6C258934-BB91-4CF5-9EE7-498A178478C0}" destId="{CD9398E9-69E2-44F5-8127-8BF48CC473CC}" srcOrd="0" destOrd="0" presId="urn:microsoft.com/office/officeart/2005/8/layout/hProcess11"/>
    <dgm:cxn modelId="{AA9521E6-4837-4D9F-8655-7C54E5903BA4}" type="presParOf" srcId="{6C258934-BB91-4CF5-9EE7-498A178478C0}" destId="{E2AC0F7F-B928-434A-9146-CF6774CC4A2F}" srcOrd="1" destOrd="0" presId="urn:microsoft.com/office/officeart/2005/8/layout/hProcess11"/>
    <dgm:cxn modelId="{74C1443C-AA6D-4FAA-A76A-0A5DF59A4F59}" type="presParOf" srcId="{6C258934-BB91-4CF5-9EE7-498A178478C0}" destId="{D7087BDF-E072-4323-A12F-277230BC4205}" srcOrd="2" destOrd="0" presId="urn:microsoft.com/office/officeart/2005/8/layout/hProcess11"/>
    <dgm:cxn modelId="{E4258027-1C29-4621-8760-2626E6EA6691}" type="presParOf" srcId="{0A0742EF-448E-474D-9144-23249EB2F250}" destId="{AFCBE9B3-D329-4BAC-89BC-25CB73C2A051}" srcOrd="7" destOrd="0" presId="urn:microsoft.com/office/officeart/2005/8/layout/hProcess11"/>
    <dgm:cxn modelId="{5F208715-2EAB-4245-93D9-0FE9FFB2BD72}" type="presParOf" srcId="{0A0742EF-448E-474D-9144-23249EB2F250}" destId="{D27778B7-4B8D-4F1B-A102-D0C8841961A8}" srcOrd="8" destOrd="0" presId="urn:microsoft.com/office/officeart/2005/8/layout/hProcess11"/>
    <dgm:cxn modelId="{90107654-E8AA-4939-A0FA-4E511FCFDB92}" type="presParOf" srcId="{D27778B7-4B8D-4F1B-A102-D0C8841961A8}" destId="{2D7D32BA-BAC9-48C5-A4B0-E0DD09C30A10}" srcOrd="0" destOrd="0" presId="urn:microsoft.com/office/officeart/2005/8/layout/hProcess11"/>
    <dgm:cxn modelId="{6E3C42AB-77D2-4AFD-A4AC-5C8D19CA77E9}" type="presParOf" srcId="{D27778B7-4B8D-4F1B-A102-D0C8841961A8}" destId="{E2FAAF66-E433-41FE-A5ED-27B7D442C2A7}" srcOrd="1" destOrd="0" presId="urn:microsoft.com/office/officeart/2005/8/layout/hProcess11"/>
    <dgm:cxn modelId="{7DE0B7FD-7E19-40DD-B608-CC05DB619C37}" type="presParOf" srcId="{D27778B7-4B8D-4F1B-A102-D0C8841961A8}" destId="{8666117A-6EFD-4257-BD46-CA2383191D9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EC870-D5B6-45C8-A2F3-E0B728E37C61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CE1FEC-FC5A-491D-952E-77A1872C26B7}">
      <dsp:nvSpPr>
        <dsp:cNvPr id="0" name=""/>
        <dsp:cNvSpPr/>
      </dsp:nvSpPr>
      <dsp:spPr>
        <a:xfrm>
          <a:off x="4159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600" b="1" kern="1200" dirty="0"/>
            <a:t>1997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600" kern="1200" dirty="0"/>
            <a:t>郵送による</a:t>
          </a:r>
          <a:r>
            <a:rPr kumimoji="1" lang="en-US" sz="1600" kern="1200" dirty="0"/>
            <a:t>DVD</a:t>
          </a:r>
          <a:r>
            <a:rPr kumimoji="1" lang="ja-JP" sz="1600" kern="1200" dirty="0"/>
            <a:t>レンタル事業を設立</a:t>
          </a:r>
          <a:endParaRPr lang="ja-JP" sz="1600" kern="1200" dirty="0"/>
        </a:p>
      </dsp:txBody>
      <dsp:txXfrm>
        <a:off x="4159" y="0"/>
        <a:ext cx="1818408" cy="1740535"/>
      </dsp:txXfrm>
    </dsp:sp>
    <dsp:sp modelId="{348B0298-F724-4155-84BE-C5E3EA72E72A}">
      <dsp:nvSpPr>
        <dsp:cNvPr id="0" name=""/>
        <dsp:cNvSpPr/>
      </dsp:nvSpPr>
      <dsp:spPr>
        <a:xfrm>
          <a:off x="695796" y="1958102"/>
          <a:ext cx="435133" cy="435133"/>
        </a:xfrm>
        <a:prstGeom prst="diamond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8D614-78A8-4607-BBB4-8683E19D93D3}">
      <dsp:nvSpPr>
        <dsp:cNvPr id="0" name=""/>
        <dsp:cNvSpPr/>
      </dsp:nvSpPr>
      <dsp:spPr>
        <a:xfrm>
          <a:off x="1913487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600" b="1" kern="1200" dirty="0"/>
            <a:t>1999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600" kern="1200" dirty="0"/>
            <a:t>定額制サービスを開始</a:t>
          </a:r>
          <a:endParaRPr kumimoji="1" lang="en-US" altLang="ja-JP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600" kern="1200" dirty="0"/>
            <a:t>(</a:t>
          </a:r>
          <a:r>
            <a:rPr kumimoji="1" lang="ja-JP" sz="1600" kern="1200" dirty="0"/>
            <a:t>借り放題</a:t>
          </a:r>
          <a:r>
            <a:rPr kumimoji="1" lang="en-US" sz="1600" kern="1200" dirty="0"/>
            <a:t>)</a:t>
          </a:r>
          <a:endParaRPr lang="ja-JP" sz="1600" kern="1200" dirty="0"/>
        </a:p>
      </dsp:txBody>
      <dsp:txXfrm>
        <a:off x="1913487" y="2610802"/>
        <a:ext cx="1818408" cy="1740535"/>
      </dsp:txXfrm>
    </dsp:sp>
    <dsp:sp modelId="{3C96FA82-2E02-4903-90E7-37B0040AADD7}">
      <dsp:nvSpPr>
        <dsp:cNvPr id="0" name=""/>
        <dsp:cNvSpPr/>
      </dsp:nvSpPr>
      <dsp:spPr>
        <a:xfrm>
          <a:off x="2605124" y="1958102"/>
          <a:ext cx="435133" cy="435133"/>
        </a:xfrm>
        <a:prstGeom prst="diamond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3D621-B994-4DFC-9EF9-9F5B8B20F7EC}">
      <dsp:nvSpPr>
        <dsp:cNvPr id="0" name=""/>
        <dsp:cNvSpPr/>
      </dsp:nvSpPr>
      <dsp:spPr>
        <a:xfrm>
          <a:off x="3822815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600" b="1" kern="1200" dirty="0"/>
            <a:t>2007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600" kern="1200" dirty="0"/>
            <a:t>ストリーミング配信サービスの導入</a:t>
          </a:r>
          <a:endParaRPr lang="ja-JP" sz="1600" kern="1200" dirty="0"/>
        </a:p>
      </dsp:txBody>
      <dsp:txXfrm>
        <a:off x="3822815" y="0"/>
        <a:ext cx="1818408" cy="1740535"/>
      </dsp:txXfrm>
    </dsp:sp>
    <dsp:sp modelId="{8640C9D5-4259-4358-823C-AF9A3DECB1D0}">
      <dsp:nvSpPr>
        <dsp:cNvPr id="0" name=""/>
        <dsp:cNvSpPr/>
      </dsp:nvSpPr>
      <dsp:spPr>
        <a:xfrm>
          <a:off x="4514453" y="1958102"/>
          <a:ext cx="435133" cy="435133"/>
        </a:xfrm>
        <a:prstGeom prst="diamond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398E9-69E2-44F5-8127-8BF48CC473CC}">
      <dsp:nvSpPr>
        <dsp:cNvPr id="0" name=""/>
        <dsp:cNvSpPr/>
      </dsp:nvSpPr>
      <dsp:spPr>
        <a:xfrm>
          <a:off x="5732144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600" b="1" kern="1200" dirty="0"/>
            <a:t>2014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600" kern="1200" dirty="0"/>
            <a:t>有料会員数が</a:t>
          </a:r>
          <a:r>
            <a:rPr kumimoji="1" lang="en-US" sz="1600" kern="1200" dirty="0"/>
            <a:t>5000</a:t>
          </a:r>
          <a:r>
            <a:rPr kumimoji="1" lang="ja-JP" sz="1600" kern="1200" dirty="0"/>
            <a:t>万人を突破</a:t>
          </a:r>
          <a:endParaRPr lang="ja-JP" sz="1600" kern="1200" dirty="0"/>
        </a:p>
      </dsp:txBody>
      <dsp:txXfrm>
        <a:off x="5732144" y="2610802"/>
        <a:ext cx="1818408" cy="1740535"/>
      </dsp:txXfrm>
    </dsp:sp>
    <dsp:sp modelId="{E2AC0F7F-B928-434A-9146-CF6774CC4A2F}">
      <dsp:nvSpPr>
        <dsp:cNvPr id="0" name=""/>
        <dsp:cNvSpPr/>
      </dsp:nvSpPr>
      <dsp:spPr>
        <a:xfrm>
          <a:off x="6423781" y="1958102"/>
          <a:ext cx="435133" cy="435133"/>
        </a:xfrm>
        <a:prstGeom prst="diamond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7D32BA-BAC9-48C5-A4B0-E0DD09C30A10}">
      <dsp:nvSpPr>
        <dsp:cNvPr id="0" name=""/>
        <dsp:cNvSpPr/>
      </dsp:nvSpPr>
      <dsp:spPr>
        <a:xfrm>
          <a:off x="7631017" y="121854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600" b="1" kern="1200" dirty="0"/>
            <a:t>2016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600" kern="1200" dirty="0"/>
            <a:t>有料会員数が一億人を突破</a:t>
          </a:r>
          <a:endParaRPr kumimoji="1" lang="en-US" altLang="ja-JP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en-US" altLang="ja-JP" sz="1600" kern="1200" dirty="0"/>
        </a:p>
      </dsp:txBody>
      <dsp:txXfrm>
        <a:off x="7631017" y="121854"/>
        <a:ext cx="1818408" cy="1740535"/>
      </dsp:txXfrm>
    </dsp:sp>
    <dsp:sp modelId="{E2FAAF66-E433-41FE-A5ED-27B7D442C2A7}">
      <dsp:nvSpPr>
        <dsp:cNvPr id="0" name=""/>
        <dsp:cNvSpPr/>
      </dsp:nvSpPr>
      <dsp:spPr>
        <a:xfrm>
          <a:off x="8333110" y="1958102"/>
          <a:ext cx="435133" cy="435133"/>
        </a:xfrm>
        <a:prstGeom prst="diamond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F72A89-70D5-C52A-42E9-6C8FDB9A5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06C23C-FBBB-20EF-F9D0-75BE519AF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02F65D-05F0-CF24-D287-776100323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7F7-C340-47F0-8F99-721A39879364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84F29-E08D-99AD-035D-FB87211B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8B8680-D270-9F01-B14E-273B9D70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DD52-BA91-4849-BEBD-E36D44A34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03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7FFAFD-542C-1CF3-8289-BCBE7618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2CF8A9-07BE-15B5-0ADB-DB2984255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9BE85A-0C8E-C014-6329-E3D43186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7F7-C340-47F0-8F99-721A39879364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6661DD-CB41-5181-5F90-AB5CABF6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58676E-176D-D5A7-6117-DBDAB653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DD52-BA91-4849-BEBD-E36D44A34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33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CB654A-D7F7-4DAB-C0CA-BAB1678B7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5C3FA0-F68B-B60C-A325-3DCF8C2C8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03D24D-9165-7B90-E148-D3AABA04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7F7-C340-47F0-8F99-721A39879364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919E93-9D19-8750-79A7-8B8B71B90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47CBC1-C7B1-DB63-7D1F-7ED1BBB5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DD52-BA91-4849-BEBD-E36D44A34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73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ECCB4D-FDD6-5991-2F4A-EF94676D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C68AD7-14DE-2542-0375-9FB4B431F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2B0690-BCCA-E68B-0228-32F60A83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7F7-C340-47F0-8F99-721A39879364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749B10-A401-3EB1-BD85-BE4719B2C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64121B-BB40-C016-F987-B737C457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DD52-BA91-4849-BEBD-E36D44A34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85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D2F11B-1959-6A0D-906F-ED4570DF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45401D-B961-7F7C-D9EC-72CDBE47E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668BD6-16B1-8B94-E230-25251286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7F7-C340-47F0-8F99-721A39879364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48FFE6-1420-984C-12CC-0B24C2DF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6C81D5-2B14-AA83-00A0-A7C2DA2B1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DD52-BA91-4849-BEBD-E36D44A34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54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1A6F04-DB35-AEDB-2436-9EC6609E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DA1AAE-BF3C-8CB4-0D6E-D5D964694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616E01-929A-DD8C-C97A-B3384E4E6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A25A06-AB26-942A-E058-7848180A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7F7-C340-47F0-8F99-721A39879364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F23AD2-078B-811F-3540-5A79A245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5CCA33-9C36-9E30-1626-01A81E33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DD52-BA91-4849-BEBD-E36D44A34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35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03776E-EF41-9A97-5E83-B86F88D5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58E8C8-0D27-901B-33FA-E372CD85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B7768D-ED3F-4040-516E-7F27543AB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1171DD-6DFB-D8B0-2052-E04F41CE4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C2C9173-3935-91AE-8F10-E450B9B62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4D35522-E592-B9F3-5D34-FDB6CCB5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7F7-C340-47F0-8F99-721A39879364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76B2FDA-75FC-3531-0031-D57EB9A0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7DB6C4D-2F07-98E6-229C-5418C3C6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DD52-BA91-4849-BEBD-E36D44A34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79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FCA871-2121-4B66-B61C-F724902D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7EB2F6-15A8-A331-93C1-42B377F1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7F7-C340-47F0-8F99-721A39879364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882B732-5AE4-7A9E-423D-3A3FB5C0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01C59E-4DDD-2D93-9021-E8F20196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DD52-BA91-4849-BEBD-E36D44A34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59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2CE3B42-896D-8534-DF3E-29CCFBF6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7F7-C340-47F0-8F99-721A39879364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37BF30-F7AC-0CBF-901A-0096BF3F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6CEB1D-2BE6-FEED-F17F-4D491449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DD52-BA91-4849-BEBD-E36D44A34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96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908AA2-A95E-C7A7-C99C-94DBA81B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1165AE-33AD-74E3-3ACD-1BA5A5D88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BE9576-9407-E239-37CE-ADB8617C0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99E019-0270-3EA8-0350-FE1293EF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7F7-C340-47F0-8F99-721A39879364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659E0F-7BEE-9750-6EA2-42CCF329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C575CE-1EA0-B99E-40C8-DE20914A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DD52-BA91-4849-BEBD-E36D44A34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64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7D654E-9EED-0BE7-1B68-87AAC7A0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8EC0A5-91E7-4509-A570-082873611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791032-9E56-97B4-65CC-7F8C11F45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623CF8-F68B-18FC-108B-7BB2ABB0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7F7-C340-47F0-8F99-721A39879364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EF59AD-34D2-5DEF-9AD8-5246DC12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2DFE29-109A-54B6-D2B5-236B4052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DD52-BA91-4849-BEBD-E36D44A34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26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A6EEECF-967B-FEBE-BB26-69ED5FB2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776246-D6BC-D3D1-B7BE-8C34E06A8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758B6F-074E-03F9-F757-D2C3C49B5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407F7-C340-47F0-8F99-721A39879364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196216-D2CB-3979-4E14-12949A072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3D5BD9-A8B8-A942-B215-91A3E6687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7DD52-BA91-4849-BEBD-E36D44A34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10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74ADA4-9617-8A3E-7F5D-A8122FEB8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6777"/>
            <a:ext cx="9144000" cy="993186"/>
          </a:xfrm>
        </p:spPr>
        <p:txBody>
          <a:bodyPr/>
          <a:lstStyle/>
          <a:p>
            <a:r>
              <a:rPr kumimoji="1" lang="en-US" altLang="ja-JP" dirty="0"/>
              <a:t>Netflix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4861A0B-09DF-FAE4-14F5-EA060DA52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0788" y="4467496"/>
            <a:ext cx="1750423" cy="398417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立川 和樹</a:t>
            </a:r>
          </a:p>
        </p:txBody>
      </p:sp>
    </p:spTree>
    <p:extLst>
      <p:ext uri="{BB962C8B-B14F-4D97-AF65-F5344CB8AC3E}">
        <p14:creationId xmlns:p14="http://schemas.microsoft.com/office/powerpoint/2010/main" val="77964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A9EE31-61D3-44F3-7522-137C3AB1C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Netflix</a:t>
            </a:r>
            <a:r>
              <a:rPr kumimoji="1" lang="ja-JP" altLang="en-US" dirty="0"/>
              <a:t>とは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BF1C0ABE-877A-95CC-BAD2-F86A333E75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328858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854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EF4B07-E4C2-1358-1534-61EBB25D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最近の動向</a:t>
            </a:r>
          </a:p>
        </p:txBody>
      </p:sp>
      <p:pic>
        <p:nvPicPr>
          <p:cNvPr id="7" name="コンテンツ プレースホルダー 6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C89D3E96-A4BA-F670-F883-6DFFEACD2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953956" cy="4305901"/>
          </a:xfr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004BEC6-2961-6FFC-DEE5-8D581C560E3F}"/>
              </a:ext>
            </a:extLst>
          </p:cNvPr>
          <p:cNvSpPr txBox="1"/>
          <p:nvPr/>
        </p:nvSpPr>
        <p:spPr>
          <a:xfrm>
            <a:off x="4330632" y="6185098"/>
            <a:ext cx="2461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日経</a:t>
            </a:r>
            <a:r>
              <a:rPr kumimoji="1" lang="en-US" altLang="ja-JP" sz="1400" dirty="0"/>
              <a:t>MJ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2022</a:t>
            </a:r>
            <a:r>
              <a:rPr kumimoji="1" lang="ja-JP" altLang="en-US" sz="1400" dirty="0"/>
              <a:t>年</a:t>
            </a:r>
            <a:r>
              <a:rPr kumimoji="1" lang="en-US" altLang="ja-JP" sz="1400" dirty="0"/>
              <a:t>6</a:t>
            </a:r>
            <a:r>
              <a:rPr kumimoji="1" lang="ja-JP" altLang="en-US" sz="1400" dirty="0"/>
              <a:t>月</a:t>
            </a:r>
            <a:r>
              <a:rPr lang="en-US" altLang="ja-JP" sz="1400" dirty="0"/>
              <a:t>13</a:t>
            </a:r>
            <a:r>
              <a:rPr kumimoji="1" lang="ja-JP" altLang="en-US" sz="1400" dirty="0"/>
              <a:t>日 朝刊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D760E35-04F0-9392-CE94-7A9885C31631}"/>
              </a:ext>
            </a:extLst>
          </p:cNvPr>
          <p:cNvSpPr txBox="1"/>
          <p:nvPr/>
        </p:nvSpPr>
        <p:spPr>
          <a:xfrm>
            <a:off x="7585166" y="2439625"/>
            <a:ext cx="3405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複数人によるアカウント共有</a:t>
            </a:r>
            <a:endParaRPr kumimoji="1" lang="en-US" altLang="ja-JP" dirty="0"/>
          </a:p>
          <a:p>
            <a:r>
              <a:rPr kumimoji="1" lang="ja-JP" altLang="en-US" dirty="0"/>
              <a:t>他社との競合</a:t>
            </a:r>
            <a:endParaRPr kumimoji="1" lang="en-US" altLang="ja-JP" dirty="0"/>
          </a:p>
          <a:p>
            <a:r>
              <a:rPr lang="ja-JP" altLang="en-US" dirty="0"/>
              <a:t>ロシアでのサービス停止</a:t>
            </a:r>
            <a:endParaRPr lang="en-US" altLang="ja-JP" dirty="0"/>
          </a:p>
          <a:p>
            <a:r>
              <a:rPr kumimoji="1" lang="ja-JP" altLang="en-US" dirty="0"/>
              <a:t>コロナブーストの低下</a:t>
            </a:r>
          </a:p>
        </p:txBody>
      </p:sp>
    </p:spTree>
    <p:extLst>
      <p:ext uri="{BB962C8B-B14F-4D97-AF65-F5344CB8AC3E}">
        <p14:creationId xmlns:p14="http://schemas.microsoft.com/office/powerpoint/2010/main" val="60824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2B97FA-6FAD-CD73-1429-F2760368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最近の動向</a:t>
            </a:r>
          </a:p>
        </p:txBody>
      </p:sp>
      <p:pic>
        <p:nvPicPr>
          <p:cNvPr id="5" name="コンテンツ プレースホルダー 4" descr="グラフ, 折れ線グラフ&#10;&#10;自動的に生成された説明">
            <a:extLst>
              <a:ext uri="{FF2B5EF4-FFF2-40B4-BE49-F238E27FC236}">
                <a16:creationId xmlns:a16="http://schemas.microsoft.com/office/drawing/2014/main" id="{79ECB433-FF00-B752-9652-872F55E39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71" y="2215394"/>
            <a:ext cx="10259857" cy="3362794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757CE11-325D-3EE1-AD3C-1F2B2E1EB920}"/>
              </a:ext>
            </a:extLst>
          </p:cNvPr>
          <p:cNvSpPr txBox="1"/>
          <p:nvPr/>
        </p:nvSpPr>
        <p:spPr>
          <a:xfrm>
            <a:off x="9131516" y="5969725"/>
            <a:ext cx="2094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Netflix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Investors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2118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BBCDA0-9EE6-86F9-678A-8037E5CA8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仮説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3287ED-085D-CC90-FD5F-CE85DC296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Netflix</a:t>
            </a:r>
            <a:r>
              <a:rPr kumimoji="1" lang="ja-JP" altLang="en-US" dirty="0"/>
              <a:t>の株価は作品の影響を受けているのではないだろうか</a:t>
            </a:r>
            <a:endParaRPr kumimoji="1" lang="en-US" altLang="ja-JP" dirty="0"/>
          </a:p>
          <a:p>
            <a:r>
              <a:rPr lang="en-US" altLang="ja-JP" dirty="0"/>
              <a:t>Netflix</a:t>
            </a:r>
            <a:r>
              <a:rPr lang="ja-JP" altLang="en-US" dirty="0"/>
              <a:t>で人気のある作品には決まった特徴があるのではないか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09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472B69-C2D2-F3D4-76F0-C25044D8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扱うデータ</a:t>
            </a:r>
            <a:r>
              <a:rPr lang="ja-JP" altLang="en-US" dirty="0"/>
              <a:t>：作品の視聴時間ランキング</a:t>
            </a:r>
            <a:endParaRPr kumimoji="1" lang="ja-JP" altLang="en-US" dirty="0"/>
          </a:p>
        </p:txBody>
      </p:sp>
      <p:pic>
        <p:nvPicPr>
          <p:cNvPr id="5" name="コンテンツ プレースホルダー 4" descr="壁に貼ってある数種類のポスター&#10;&#10;低い精度で自動的に生成された説明">
            <a:extLst>
              <a:ext uri="{FF2B5EF4-FFF2-40B4-BE49-F238E27FC236}">
                <a16:creationId xmlns:a16="http://schemas.microsoft.com/office/drawing/2014/main" id="{D6D2BA88-DA82-6B1A-F67A-D6C11A1EA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735712" cy="435133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0D5C0F-E11F-F37F-FF26-3B9C3523A16D}"/>
              </a:ext>
            </a:extLst>
          </p:cNvPr>
          <p:cNvSpPr txBox="1"/>
          <p:nvPr/>
        </p:nvSpPr>
        <p:spPr>
          <a:xfrm>
            <a:off x="7071359" y="6242260"/>
            <a:ext cx="174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Netflix</a:t>
            </a:r>
            <a:r>
              <a:rPr kumimoji="1" lang="ja-JP" altLang="en-US" dirty="0"/>
              <a:t> </a:t>
            </a:r>
            <a:r>
              <a:rPr kumimoji="1" lang="en-US" altLang="ja-JP" dirty="0"/>
              <a:t>Top10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D2D8BCE-2872-C975-EA8D-2D85CCB4B00A}"/>
              </a:ext>
            </a:extLst>
          </p:cNvPr>
          <p:cNvSpPr txBox="1"/>
          <p:nvPr/>
        </p:nvSpPr>
        <p:spPr>
          <a:xfrm>
            <a:off x="9022081" y="1942011"/>
            <a:ext cx="2490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週間の総視聴時間</a:t>
            </a:r>
            <a:endParaRPr lang="en-US" altLang="ja-JP" dirty="0"/>
          </a:p>
          <a:p>
            <a:r>
              <a:rPr lang="ja-JP" altLang="en-US" dirty="0"/>
              <a:t>何回連続で</a:t>
            </a:r>
            <a:r>
              <a:rPr lang="en-US" altLang="ja-JP" dirty="0"/>
              <a:t>Top10</a:t>
            </a:r>
          </a:p>
          <a:p>
            <a:r>
              <a:rPr kumimoji="1" lang="ja-JP" altLang="en-US" dirty="0"/>
              <a:t>作品の言語について</a:t>
            </a:r>
          </a:p>
        </p:txBody>
      </p:sp>
    </p:spTree>
    <p:extLst>
      <p:ext uri="{BB962C8B-B14F-4D97-AF65-F5344CB8AC3E}">
        <p14:creationId xmlns:p14="http://schemas.microsoft.com/office/powerpoint/2010/main" val="252995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577892-1911-C24C-B5C4-B15FA3C6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扱うデータ</a:t>
            </a:r>
            <a:r>
              <a:rPr lang="ja-JP" altLang="en-US" dirty="0"/>
              <a:t>：オリジナル作品のリスト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3E8613B-57FB-9C38-679F-04B0160A3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8750"/>
            <a:ext cx="7145547" cy="2588782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6CD115-78DA-0632-8B35-AE0BC9B2CC9E}"/>
              </a:ext>
            </a:extLst>
          </p:cNvPr>
          <p:cNvSpPr txBox="1"/>
          <p:nvPr/>
        </p:nvSpPr>
        <p:spPr>
          <a:xfrm>
            <a:off x="4093029" y="4720046"/>
            <a:ext cx="4145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Wikipedia</a:t>
            </a:r>
            <a:r>
              <a:rPr kumimoji="1" lang="ja-JP" altLang="en-US" sz="1400" dirty="0"/>
              <a:t> </a:t>
            </a:r>
            <a:r>
              <a:rPr lang="en-US" altLang="ja-JP" sz="1400" dirty="0"/>
              <a:t>[</a:t>
            </a:r>
            <a:r>
              <a:rPr kumimoji="1" lang="en-US" altLang="ja-JP" sz="1400" dirty="0"/>
              <a:t>List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of Netflix Original programming]</a:t>
            </a:r>
            <a:endParaRPr kumimoji="1"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6CA2459-57A2-0015-0C2C-F4261194AE27}"/>
              </a:ext>
            </a:extLst>
          </p:cNvPr>
          <p:cNvSpPr txBox="1"/>
          <p:nvPr/>
        </p:nvSpPr>
        <p:spPr>
          <a:xfrm>
            <a:off x="9279908" y="2413585"/>
            <a:ext cx="2337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タイトル</a:t>
            </a:r>
            <a:endParaRPr lang="en-US" altLang="ja-JP" dirty="0"/>
          </a:p>
          <a:p>
            <a:r>
              <a:rPr lang="ja-JP" altLang="en-US" dirty="0"/>
              <a:t>作品のジャンル</a:t>
            </a:r>
            <a:endParaRPr lang="en-US" altLang="ja-JP" dirty="0"/>
          </a:p>
          <a:p>
            <a:r>
              <a:rPr kumimoji="1" lang="ja-JP" altLang="en-US" dirty="0"/>
              <a:t>開始時期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9469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9EBE04-E925-A322-F99C-D82752ED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株価についての線形回帰モデル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2EF985-7E13-5C25-C7F0-07AEE50BF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被説明変数</a:t>
            </a:r>
            <a:r>
              <a:rPr kumimoji="1" lang="en-US" altLang="ja-JP" dirty="0"/>
              <a:t>:Netflix</a:t>
            </a:r>
            <a:r>
              <a:rPr kumimoji="1" lang="ja-JP" altLang="en-US" dirty="0"/>
              <a:t>株価</a:t>
            </a:r>
            <a:r>
              <a:rPr kumimoji="1" lang="en-US" altLang="ja-JP" dirty="0"/>
              <a:t>(</a:t>
            </a:r>
            <a:r>
              <a:rPr kumimoji="1" lang="ja-JP" altLang="en-US" dirty="0"/>
              <a:t>週間平均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説明変数</a:t>
            </a:r>
            <a:endParaRPr lang="en-US" altLang="ja-JP" dirty="0"/>
          </a:p>
          <a:p>
            <a:pPr lvl="1"/>
            <a:r>
              <a:rPr lang="ja-JP" altLang="en-US" dirty="0"/>
              <a:t>人気作品の視聴時間</a:t>
            </a:r>
            <a:endParaRPr lang="en-US" altLang="ja-JP" dirty="0"/>
          </a:p>
          <a:p>
            <a:pPr lvl="1"/>
            <a:r>
              <a:rPr lang="ja-JP" altLang="en-US" dirty="0"/>
              <a:t>人気作品に含まれるオリジナルシリーズの数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589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88B100-CD9F-85FB-A7D4-F057FBD4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人気作品についての回帰モデル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8F3EB2-C017-1DF2-A568-022D1D4F2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被説明変数：作品の連続</a:t>
            </a:r>
            <a:r>
              <a:rPr kumimoji="1" lang="en-US" altLang="ja-JP" dirty="0"/>
              <a:t>Top10</a:t>
            </a:r>
            <a:r>
              <a:rPr kumimoji="1" lang="ja-JP" altLang="en-US" dirty="0"/>
              <a:t>入りの回数</a:t>
            </a:r>
            <a:endParaRPr kumimoji="1" lang="en-US" altLang="ja-JP" dirty="0"/>
          </a:p>
          <a:p>
            <a:r>
              <a:rPr lang="ja-JP" altLang="en-US" dirty="0"/>
              <a:t>説明変数</a:t>
            </a:r>
            <a:endParaRPr lang="en-US" altLang="ja-JP" dirty="0"/>
          </a:p>
          <a:p>
            <a:pPr lvl="1"/>
            <a:r>
              <a:rPr kumimoji="1" lang="ja-JP" altLang="en-US" dirty="0"/>
              <a:t>オリジナル作品かどうかのダミー変数</a:t>
            </a:r>
            <a:endParaRPr kumimoji="1" lang="en-US" altLang="ja-JP" dirty="0"/>
          </a:p>
          <a:p>
            <a:pPr lvl="1"/>
            <a:r>
              <a:rPr lang="ja-JP" altLang="en-US" dirty="0"/>
              <a:t>アカデミー賞作品かどうかのダミー変数</a:t>
            </a:r>
            <a:endParaRPr lang="en-US" altLang="ja-JP" dirty="0"/>
          </a:p>
          <a:p>
            <a:pPr lvl="1"/>
            <a:r>
              <a:rPr kumimoji="1" lang="ja-JP" altLang="en-US" dirty="0"/>
              <a:t>公開から</a:t>
            </a:r>
            <a:r>
              <a:rPr kumimoji="1" lang="ja-JP" altLang="en-US"/>
              <a:t>の日数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72294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230</Words>
  <Application>Microsoft Office PowerPoint</Application>
  <PresentationFormat>ワイド画面</PresentationFormat>
  <Paragraphs>46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Netflixについて</vt:lpstr>
      <vt:lpstr>Netflixとは</vt:lpstr>
      <vt:lpstr>最近の動向</vt:lpstr>
      <vt:lpstr>最近の動向</vt:lpstr>
      <vt:lpstr>仮説</vt:lpstr>
      <vt:lpstr>扱うデータ：作品の視聴時間ランキング</vt:lpstr>
      <vt:lpstr>扱うデータ：オリジナル作品のリスト</vt:lpstr>
      <vt:lpstr>株価についての線形回帰モデル</vt:lpstr>
      <vt:lpstr>人気作品についての回帰モデル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Netflixについて</dc:title>
  <dc:creator>QuillshWammy</dc:creator>
  <cp:lastModifiedBy>QuillshWammy</cp:lastModifiedBy>
  <cp:revision>3</cp:revision>
  <dcterms:created xsi:type="dcterms:W3CDTF">2022-07-17T03:12:01Z</dcterms:created>
  <dcterms:modified xsi:type="dcterms:W3CDTF">2022-07-17T14:59:45Z</dcterms:modified>
</cp:coreProperties>
</file>