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0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82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Picture 3" descr="Por do sol visto de perto&#10;&#10;Descrição gerada automaticamente com confiança média">
            <a:extLst>
              <a:ext uri="{FF2B5EF4-FFF2-40B4-BE49-F238E27FC236}">
                <a16:creationId xmlns:a16="http://schemas.microsoft.com/office/drawing/2014/main" id="{7131BB29-5E83-96D6-54C1-3321522EE8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065" r="-1" b="3567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4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318BD5-D2D1-6E79-F246-EEEA1DCE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Primu’s Autopeças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A6897-6087-8F41-9DBA-B8FC50E3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Matheus Elvino Murzilho RA:6323222</a:t>
            </a:r>
          </a:p>
          <a:p>
            <a:r>
              <a:rPr lang="pt-B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de Jesus de Oliveira Caldas RA:6323158</a:t>
            </a:r>
          </a:p>
          <a:p>
            <a:r>
              <a:rPr lang="pt-B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Freddy Kauffmann RA:</a:t>
            </a:r>
          </a:p>
        </p:txBody>
      </p:sp>
    </p:spTree>
    <p:extLst>
      <p:ext uri="{BB962C8B-B14F-4D97-AF65-F5344CB8AC3E}">
        <p14:creationId xmlns:p14="http://schemas.microsoft.com/office/powerpoint/2010/main" val="12339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9A6AD-17CB-68D8-B8C9-E163CC3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 consiste em...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230F2-EBD6-3C46-0AE4-63B46F78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O projeto tem o objetivo de facilitar a procura do Cliente sobre determinados produtos, pois sendo uma autopeças, á uma grande variedade de itens.</a:t>
            </a:r>
          </a:p>
          <a:p>
            <a:r>
              <a:rPr lang="pt-BR" sz="3200" dirty="0"/>
              <a:t>O cliente poderá mostrar exatamente aos funcionários a peça que precisa.</a:t>
            </a:r>
          </a:p>
          <a:p>
            <a:r>
              <a:rPr lang="pt-BR" sz="3200" dirty="0"/>
              <a:t>Os funcionários poderão atualizar a “vitrine” do site frequentemente, para manter os clientes informados.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1F8DF-6981-0676-5807-7C9EF241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720501"/>
            <a:ext cx="416887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Design </a:t>
            </a:r>
            <a:br>
              <a:rPr lang="pt-BR" dirty="0"/>
            </a:br>
            <a:r>
              <a:rPr lang="pt-BR" dirty="0"/>
              <a:t>e Funcionalidades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62955E7-CC32-A247-6D18-2471658B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864"/>
            <a:ext cx="12192000" cy="2571135"/>
          </a:xfrm>
          <a:prstGeom prst="rect">
            <a:avLst/>
          </a:prstGeom>
        </p:spPr>
      </p:pic>
      <p:pic>
        <p:nvPicPr>
          <p:cNvPr id="11" name="Imagem 10" descr="Interface gráfica do usuário, Aplicativo, Mapa&#10;&#10;Descrição gerada automaticamente">
            <a:extLst>
              <a:ext uri="{FF2B5EF4-FFF2-40B4-BE49-F238E27FC236}">
                <a16:creationId xmlns:a16="http://schemas.microsoft.com/office/drawing/2014/main" id="{A9D6EEAE-FE7D-2152-C00D-94F1D794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31" y="0"/>
            <a:ext cx="8142053" cy="51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6D1AF-4831-BD97-27EA-D727B206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AA9CD1D-A96E-C2B9-A858-2E4A4D703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ACCBD-01EF-3264-28DD-EFF01863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C2D0F-B4E5-B2D4-FD35-7F8E698A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Criação para a aba de </a:t>
            </a:r>
            <a:r>
              <a:rPr lang="pt-BR" sz="3600" b="1" dirty="0"/>
              <a:t>produtos</a:t>
            </a:r>
            <a:r>
              <a:rPr lang="pt-BR" sz="3600" dirty="0"/>
              <a:t>, para realizar a conexão com o banco de dados.</a:t>
            </a:r>
          </a:p>
          <a:p>
            <a:r>
              <a:rPr lang="pt-BR" sz="3600" dirty="0"/>
              <a:t>Continuar na produção das abas já criadas.</a:t>
            </a:r>
          </a:p>
          <a:p>
            <a:r>
              <a:rPr lang="pt-BR" sz="3600" dirty="0"/>
              <a:t>Reunião com o cliente para verificação do que foi feito até agora.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66701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2E8E8"/>
      </a:lt2>
      <a:accent1>
        <a:srgbClr val="D0908C"/>
      </a:accent1>
      <a:accent2>
        <a:srgbClr val="C67290"/>
      </a:accent2>
      <a:accent3>
        <a:srgbClr val="D08CC1"/>
      </a:accent3>
      <a:accent4>
        <a:srgbClr val="B672C6"/>
      </a:accent4>
      <a:accent5>
        <a:srgbClr val="A78CD0"/>
      </a:accent5>
      <a:accent6>
        <a:srgbClr val="7274C6"/>
      </a:accent6>
      <a:hlink>
        <a:srgbClr val="578D90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Primu’s Autopeças</vt:lpstr>
      <vt:lpstr>O projeto consiste em...</vt:lpstr>
      <vt:lpstr>Design  e Funcionalidades</vt:lpstr>
      <vt:lpstr>Apresentação do PowerPoint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Elvino</dc:creator>
  <cp:lastModifiedBy>Karen Elvino</cp:lastModifiedBy>
  <cp:revision>1</cp:revision>
  <dcterms:created xsi:type="dcterms:W3CDTF">2024-11-27T19:16:16Z</dcterms:created>
  <dcterms:modified xsi:type="dcterms:W3CDTF">2024-11-27T20:03:26Z</dcterms:modified>
</cp:coreProperties>
</file>