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fcd75d8c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fcd75d8c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fcd75d8c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fcd75d8c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fcd75d8c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fcd75d8c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fcd75d8c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fcd75d8c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idterm-ironhack-jade.vercel.ap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20589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Joaquim Crous Mayné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150" y="647700"/>
            <a:ext cx="59245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Technical Challenge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Encontrar un modo de cargar el contenido de projects dependiendo del link que se pulse en la section “projects” de index.html. También no empezar a estilar sin tener en cuenta que sea responsive, que me ha obligado a generar más código del necesario seguramente.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Para conseguir este efecto, he hecho que al pulsar el botón se envíe un parámetro en la url de la página que con javascript reconoce a que post se refiere e inyecta correctamente el contenido (gracias bro).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Big Mistake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El mayor error ha sido ir directamente a por la version advanced ya que debido al poco tiempo que teniamos, no puedo obtener el resultado perfecto que a mi me hubiera gustado.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He aprendido que no es bueno sobrevalorarse, y que la gestión del tiempo es algo importante para cualquier proyecto.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2571750"/>
            <a:ext cx="7505700" cy="18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800" u="sng">
                <a:solidFill>
                  <a:schemeClr val="hlink"/>
                </a:solidFill>
                <a:hlinkClick r:id="rId3"/>
              </a:rPr>
              <a:t>https://midterm-ironhack-jade.vercel.app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¡Gracias a mis compañeros por haber compartido parte de su conocimiento y gracias a mi hermano pequeño por ayudarme en las consultas sobre JavaScript y, por supuesto, a nuestros profesores!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Project: Circle web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Joaquim Crous Mayné - https://github.com/QuimCrous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