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0" r:id="rId7"/>
    <p:sldId id="268" r:id="rId8"/>
    <p:sldId id="264" r:id="rId9"/>
    <p:sldId id="269" r:id="rId10"/>
    <p:sldId id="270" r:id="rId11"/>
    <p:sldId id="271" r:id="rId12"/>
    <p:sldId id="272" r:id="rId13"/>
    <p:sldId id="266" r:id="rId14"/>
    <p:sldId id="273" r:id="rId15"/>
    <p:sldId id="274" r:id="rId16"/>
    <p:sldId id="275" r:id="rId17"/>
    <p:sldId id="276" r:id="rId18"/>
    <p:sldId id="278" r:id="rId19"/>
    <p:sldId id="277" r:id="rId2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E5F6-5282-1A40-82B3-8609168E7733}" type="datetimeFigureOut">
              <a:rPr lang="es-ES" smtClean="0"/>
              <a:t>06-12-15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3834-2230-F141-95D2-2CBF3B065E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12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E5F6-5282-1A40-82B3-8609168E7733}" type="datetimeFigureOut">
              <a:rPr lang="es-ES" smtClean="0"/>
              <a:t>06-12-15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3834-2230-F141-95D2-2CBF3B065E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94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E5F6-5282-1A40-82B3-8609168E7733}" type="datetimeFigureOut">
              <a:rPr lang="es-ES" smtClean="0"/>
              <a:t>06-12-15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3834-2230-F141-95D2-2CBF3B065E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97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E5F6-5282-1A40-82B3-8609168E7733}" type="datetimeFigureOut">
              <a:rPr lang="es-ES" smtClean="0"/>
              <a:t>06-12-15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3834-2230-F141-95D2-2CBF3B065E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6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E5F6-5282-1A40-82B3-8609168E7733}" type="datetimeFigureOut">
              <a:rPr lang="es-ES" smtClean="0"/>
              <a:t>06-12-15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3834-2230-F141-95D2-2CBF3B065E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7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E5F6-5282-1A40-82B3-8609168E7733}" type="datetimeFigureOut">
              <a:rPr lang="es-ES" smtClean="0"/>
              <a:t>06-12-15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3834-2230-F141-95D2-2CBF3B065E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086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E5F6-5282-1A40-82B3-8609168E7733}" type="datetimeFigureOut">
              <a:rPr lang="es-ES" smtClean="0"/>
              <a:t>06-12-15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3834-2230-F141-95D2-2CBF3B065E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203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E5F6-5282-1A40-82B3-8609168E7733}" type="datetimeFigureOut">
              <a:rPr lang="es-ES" smtClean="0"/>
              <a:t>06-12-15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3834-2230-F141-95D2-2CBF3B065E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53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E5F6-5282-1A40-82B3-8609168E7733}" type="datetimeFigureOut">
              <a:rPr lang="es-ES" smtClean="0"/>
              <a:t>06-12-15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3834-2230-F141-95D2-2CBF3B065E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90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E5F6-5282-1A40-82B3-8609168E7733}" type="datetimeFigureOut">
              <a:rPr lang="es-ES" smtClean="0"/>
              <a:t>06-12-15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3834-2230-F141-95D2-2CBF3B065E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97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E5F6-5282-1A40-82B3-8609168E7733}" type="datetimeFigureOut">
              <a:rPr lang="es-ES" smtClean="0"/>
              <a:t>06-12-15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3834-2230-F141-95D2-2CBF3B065E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96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9E5F6-5282-1A40-82B3-8609168E7733}" type="datetimeFigureOut">
              <a:rPr lang="es-ES" smtClean="0"/>
              <a:t>06-12-15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3834-2230-F141-95D2-2CBF3B065E7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97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-cursos.cl/usuario/2d9f11ba6bd1de7cffb98e246d3f1603/" TargetMode="External"/><Relationship Id="rId4" Type="http://schemas.openxmlformats.org/officeDocument/2006/relationships/hyperlink" Target="https://www.u-cursos.cl/usuario/334c1ab99c6b006ed18d8d1fd0938ee2/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-cursos.cl/usuario/b3488809dab510fab71fce9f1703705b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077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Creaci</a:t>
            </a:r>
            <a:r>
              <a:rPr lang="es-ES" dirty="0" smtClean="0"/>
              <a:t>ó</a:t>
            </a:r>
            <a:r>
              <a:rPr lang="es-ES" dirty="0" smtClean="0"/>
              <a:t>n de </a:t>
            </a:r>
            <a:r>
              <a:rPr lang="es-ES" dirty="0" smtClean="0"/>
              <a:t>á</a:t>
            </a:r>
            <a:r>
              <a:rPr lang="es-ES" dirty="0" smtClean="0"/>
              <a:t>rbol </a:t>
            </a:r>
            <a:br>
              <a:rPr lang="es-ES" dirty="0" smtClean="0"/>
            </a:br>
            <a:r>
              <a:rPr lang="es-ES" dirty="0" smtClean="0"/>
              <a:t>mediante </a:t>
            </a:r>
            <a:r>
              <a:rPr lang="es-ES" dirty="0" err="1" smtClean="0"/>
              <a:t>OpenSCAD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39788" y="3980817"/>
            <a:ext cx="5047012" cy="1827767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ES_tradnl" sz="1800" dirty="0"/>
              <a:t>Profesora: </a:t>
            </a:r>
            <a:r>
              <a:rPr lang="es-ES_tradnl" sz="1800" u="sng" dirty="0">
                <a:hlinkClick r:id="rId2"/>
              </a:rPr>
              <a:t>Nancy Hitschfeld K.</a:t>
            </a:r>
            <a:endParaRPr lang="es-ES_tradnl" sz="1800" dirty="0"/>
          </a:p>
          <a:p>
            <a:pPr marL="0" indent="0" algn="r">
              <a:buNone/>
            </a:pPr>
            <a:r>
              <a:rPr lang="es-ES_tradnl" sz="1800" dirty="0"/>
              <a:t>Profesor Auxiliar: </a:t>
            </a:r>
            <a:r>
              <a:rPr lang="es-ES_tradnl" sz="1800" u="sng" dirty="0">
                <a:hlinkClick r:id="rId3"/>
              </a:rPr>
              <a:t>Michel Llorens A.</a:t>
            </a:r>
            <a:endParaRPr lang="es-ES_tradnl" sz="1800" dirty="0"/>
          </a:p>
          <a:p>
            <a:pPr marL="0" indent="0" algn="r">
              <a:buNone/>
            </a:pPr>
            <a:r>
              <a:rPr lang="es-ES_tradnl" sz="1800" u="sng" dirty="0">
                <a:hlinkClick r:id="rId4"/>
              </a:rPr>
              <a:t>Sebastián González M.</a:t>
            </a:r>
            <a:endParaRPr lang="es-ES_tradnl" sz="1800" dirty="0"/>
          </a:p>
          <a:p>
            <a:pPr marL="0" indent="0" algn="r">
              <a:buNone/>
            </a:pPr>
            <a:r>
              <a:rPr lang="es-ES_tradnl" sz="1800" dirty="0"/>
              <a:t>Alumno: Jorge Gutiérrez</a:t>
            </a:r>
          </a:p>
          <a:p>
            <a:pPr marL="0" indent="0" algn="r">
              <a:buNone/>
            </a:pPr>
            <a:r>
              <a:rPr lang="es-ES_tradnl" sz="1800" dirty="0"/>
              <a:t>Fecha: 6 de Diciembre de 2015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97" y="2909493"/>
            <a:ext cx="5024069" cy="156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9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</a:t>
            </a:r>
            <a:r>
              <a:rPr lang="es-ES" dirty="0" smtClean="0"/>
              <a:t>ó</a:t>
            </a:r>
            <a:r>
              <a:rPr lang="es-ES" dirty="0" smtClean="0"/>
              <a:t>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35236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7" name="Imagen 6" descr="Captura de pantalla 2015-12-07 a las 10.34.00 a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11" y="1417638"/>
            <a:ext cx="52451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7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</a:t>
            </a:r>
            <a:r>
              <a:rPr lang="es-ES" dirty="0" smtClean="0"/>
              <a:t>ó</a:t>
            </a:r>
            <a:r>
              <a:rPr lang="es-ES" dirty="0" smtClean="0"/>
              <a:t>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352360"/>
            <a:ext cx="8229600" cy="4525963"/>
          </a:xfrm>
        </p:spPr>
        <p:txBody>
          <a:bodyPr/>
          <a:lstStyle/>
          <a:p>
            <a:r>
              <a:rPr lang="es-ES" dirty="0" smtClean="0"/>
              <a:t>Lo mas importante es generar una rama</a:t>
            </a:r>
            <a:r>
              <a:rPr lang="is-IS" dirty="0" smtClean="0"/>
              <a:t>… Luego el arbol es solo muchas de ellas en una forma caracteristica a las ramificaciones... Y seria bonito que tuviera hojas tambien</a:t>
            </a:r>
          </a:p>
        </p:txBody>
      </p:sp>
      <p:pic>
        <p:nvPicPr>
          <p:cNvPr id="4" name="Imagen 3" descr="Captura de pantalla 2015-12-07 a las 10.39.18 a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781" y="3521851"/>
            <a:ext cx="1905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4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</a:t>
            </a:r>
            <a:r>
              <a:rPr lang="es-ES" dirty="0" smtClean="0"/>
              <a:t>ó</a:t>
            </a:r>
            <a:r>
              <a:rPr lang="es-ES" dirty="0" smtClean="0"/>
              <a:t>n</a:t>
            </a:r>
            <a:endParaRPr lang="es-ES" dirty="0"/>
          </a:p>
        </p:txBody>
      </p:sp>
      <p:pic>
        <p:nvPicPr>
          <p:cNvPr id="7" name="Imagen 6" descr="Captura de pantalla 2015-12-06 a las 10.05.19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4" y="1595423"/>
            <a:ext cx="5616828" cy="48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2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</a:t>
            </a:r>
            <a:r>
              <a:rPr lang="es-ES" dirty="0" smtClean="0"/>
              <a:t>ó</a:t>
            </a:r>
            <a:r>
              <a:rPr lang="es-ES" dirty="0" smtClean="0"/>
              <a:t>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Y ahora simplemente un bosque son varios arboles</a:t>
            </a:r>
            <a:r>
              <a:rPr lang="is-IS" dirty="0" smtClean="0"/>
              <a:t>…</a:t>
            </a:r>
            <a:endParaRPr lang="es-ES" dirty="0"/>
          </a:p>
        </p:txBody>
      </p:sp>
      <p:pic>
        <p:nvPicPr>
          <p:cNvPr id="4" name="Imagen 3" descr="Captura de pantalla 2015-12-06 a las 10.07.17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85" y="2712392"/>
            <a:ext cx="6642234" cy="39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6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37903"/>
            <a:ext cx="8229600" cy="4525963"/>
          </a:xfrm>
        </p:spPr>
        <p:txBody>
          <a:bodyPr/>
          <a:lstStyle/>
          <a:p>
            <a:r>
              <a:rPr lang="es-ES" dirty="0" smtClean="0"/>
              <a:t>Hablemos de lo que realmente NO importa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57199" y="1998152"/>
            <a:ext cx="8464153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module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tree</a:t>
            </a:r>
            <a:r>
              <a:rPr lang="en-US" dirty="0" smtClean="0">
                <a:latin typeface="Consolas"/>
                <a:cs typeface="Consolas"/>
              </a:rPr>
              <a:t>(n, angle, </a:t>
            </a:r>
            <a:r>
              <a:rPr lang="en-US" dirty="0" err="1" smtClean="0">
                <a:latin typeface="Consolas"/>
                <a:cs typeface="Consolas"/>
              </a:rPr>
              <a:t>ka</a:t>
            </a:r>
            <a:r>
              <a:rPr lang="en-US" dirty="0" smtClean="0">
                <a:latin typeface="Consolas"/>
                <a:cs typeface="Consolas"/>
              </a:rPr>
              <a:t>=1/2, seed=</a:t>
            </a:r>
            <a:r>
              <a:rPr lang="en-US" dirty="0" err="1" smtClean="0">
                <a:latin typeface="Consolas"/>
                <a:cs typeface="Consolas"/>
              </a:rPr>
              <a:t>rands</a:t>
            </a:r>
            <a:r>
              <a:rPr lang="en-US" dirty="0" smtClean="0">
                <a:latin typeface="Consolas"/>
                <a:cs typeface="Consolas"/>
              </a:rPr>
              <a:t>(-1000000,+1000000,1)) {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(n&gt;0) translate([0,0,length]) rotate([0,0,random[0]*180]) {		color([0.6,0.5,0.1])	rotate([180,0,0]) cylinder(r1=0.1*n, r2=0.1*(n+1),  h=length, $</a:t>
            </a:r>
            <a:r>
              <a:rPr lang="en-US" dirty="0" err="1" smtClean="0">
                <a:latin typeface="Consolas"/>
                <a:cs typeface="Consolas"/>
              </a:rPr>
              <a:t>fn</a:t>
            </a:r>
            <a:r>
              <a:rPr lang="en-US" dirty="0" smtClean="0">
                <a:latin typeface="Consolas"/>
                <a:cs typeface="Consolas"/>
              </a:rPr>
              <a:t>=8);</a:t>
            </a:r>
          </a:p>
          <a:p>
            <a:r>
              <a:rPr lang="en-US" dirty="0" smtClean="0">
                <a:latin typeface="Consolas"/>
                <a:cs typeface="Consolas"/>
              </a:rPr>
              <a:t>	rotate([angle*</a:t>
            </a:r>
            <a:r>
              <a:rPr lang="en-US" dirty="0" err="1" smtClean="0">
                <a:latin typeface="Consolas"/>
                <a:cs typeface="Consolas"/>
              </a:rPr>
              <a:t>rs</a:t>
            </a:r>
            <a:r>
              <a:rPr lang="en-US" dirty="0" smtClean="0">
                <a:latin typeface="Consolas"/>
                <a:cs typeface="Consolas"/>
              </a:rPr>
              <a:t>[0]/5, 0, 0])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tree</a:t>
            </a:r>
            <a:r>
              <a:rPr lang="en-US" dirty="0" smtClean="0">
                <a:latin typeface="Consolas"/>
                <a:cs typeface="Consolas"/>
              </a:rPr>
              <a:t>(n-1, </a:t>
            </a:r>
            <a:r>
              <a:rPr lang="en-US" dirty="0" err="1" smtClean="0">
                <a:latin typeface="Consolas"/>
                <a:cs typeface="Consolas"/>
              </a:rPr>
              <a:t>ka</a:t>
            </a:r>
            <a:r>
              <a:rPr lang="en-US" dirty="0" smtClean="0">
                <a:latin typeface="Consolas"/>
                <a:cs typeface="Consolas"/>
              </a:rPr>
              <a:t>*angle, </a:t>
            </a:r>
            <a:r>
              <a:rPr lang="en-US" dirty="0" err="1" smtClean="0">
                <a:latin typeface="Consolas"/>
                <a:cs typeface="Consolas"/>
              </a:rPr>
              <a:t>ka</a:t>
            </a:r>
            <a:r>
              <a:rPr lang="en-US" dirty="0" smtClean="0">
                <a:latin typeface="Consolas"/>
                <a:cs typeface="Consolas"/>
              </a:rPr>
              <a:t>, seeds[0]);	rotate([angle, 0,   0+angle*random[2]/10])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tree</a:t>
            </a:r>
            <a:r>
              <a:rPr lang="en-US" dirty="0" smtClean="0">
                <a:latin typeface="Consolas"/>
                <a:cs typeface="Consolas"/>
              </a:rPr>
              <a:t>(n-1, </a:t>
            </a:r>
            <a:r>
              <a:rPr lang="en-US" dirty="0" err="1" smtClean="0">
                <a:latin typeface="Consolas"/>
                <a:cs typeface="Consolas"/>
              </a:rPr>
              <a:t>ka</a:t>
            </a:r>
            <a:r>
              <a:rPr lang="en-US" dirty="0" smtClean="0">
                <a:latin typeface="Consolas"/>
                <a:cs typeface="Consolas"/>
              </a:rPr>
              <a:t>*angle, </a:t>
            </a:r>
            <a:r>
              <a:rPr lang="en-US" dirty="0" err="1" smtClean="0">
                <a:latin typeface="Consolas"/>
                <a:cs typeface="Consolas"/>
              </a:rPr>
              <a:t>ka</a:t>
            </a:r>
            <a:r>
              <a:rPr lang="en-US" dirty="0" smtClean="0">
                <a:latin typeface="Consolas"/>
                <a:cs typeface="Consolas"/>
              </a:rPr>
              <a:t>, seeds[1]);		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rotate([angle, 0,  90+angle*random[3]/10])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tree</a:t>
            </a:r>
            <a:r>
              <a:rPr lang="en-US" dirty="0" smtClean="0">
                <a:latin typeface="Consolas"/>
                <a:cs typeface="Consolas"/>
              </a:rPr>
              <a:t>(n-1, </a:t>
            </a:r>
            <a:r>
              <a:rPr lang="en-US" dirty="0" err="1" smtClean="0">
                <a:latin typeface="Consolas"/>
                <a:cs typeface="Consolas"/>
              </a:rPr>
              <a:t>ka</a:t>
            </a:r>
            <a:r>
              <a:rPr lang="en-US" dirty="0" smtClean="0">
                <a:latin typeface="Consolas"/>
                <a:cs typeface="Consolas"/>
              </a:rPr>
              <a:t>*angle, </a:t>
            </a:r>
            <a:r>
              <a:rPr lang="en-US" dirty="0" err="1" smtClean="0">
                <a:latin typeface="Consolas"/>
                <a:cs typeface="Consolas"/>
              </a:rPr>
              <a:t>ka</a:t>
            </a:r>
            <a:r>
              <a:rPr lang="en-US" dirty="0" smtClean="0">
                <a:latin typeface="Consolas"/>
                <a:cs typeface="Consolas"/>
              </a:rPr>
              <a:t>, seeds[2]);		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rotate([angle, 0, 180+angle*random[4]/10])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tree</a:t>
            </a:r>
            <a:r>
              <a:rPr lang="en-US" dirty="0" smtClean="0">
                <a:latin typeface="Consolas"/>
                <a:cs typeface="Consolas"/>
              </a:rPr>
              <a:t>(n-1, </a:t>
            </a:r>
            <a:r>
              <a:rPr lang="en-US" dirty="0" err="1" smtClean="0">
                <a:latin typeface="Consolas"/>
                <a:cs typeface="Consolas"/>
              </a:rPr>
              <a:t>ka</a:t>
            </a:r>
            <a:r>
              <a:rPr lang="en-US" dirty="0" smtClean="0">
                <a:latin typeface="Consolas"/>
                <a:cs typeface="Consolas"/>
              </a:rPr>
              <a:t>*angle, </a:t>
            </a:r>
            <a:r>
              <a:rPr lang="en-US" dirty="0" err="1" smtClean="0">
                <a:latin typeface="Consolas"/>
                <a:cs typeface="Consolas"/>
              </a:rPr>
              <a:t>ka</a:t>
            </a:r>
            <a:r>
              <a:rPr lang="en-US" dirty="0" smtClean="0">
                <a:latin typeface="Consolas"/>
                <a:cs typeface="Consolas"/>
              </a:rPr>
              <a:t>, seeds[3]);		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rotate([angle, 0, 270+angle*random[5]/10]) </a:t>
            </a: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tree</a:t>
            </a:r>
            <a:r>
              <a:rPr lang="en-US" dirty="0" smtClean="0">
                <a:latin typeface="Consolas"/>
                <a:cs typeface="Consolas"/>
              </a:rPr>
              <a:t>(n-1, </a:t>
            </a:r>
            <a:r>
              <a:rPr lang="en-US" dirty="0" err="1" smtClean="0">
                <a:latin typeface="Consolas"/>
                <a:cs typeface="Consolas"/>
              </a:rPr>
              <a:t>ka</a:t>
            </a:r>
            <a:r>
              <a:rPr lang="en-US" dirty="0" smtClean="0">
                <a:latin typeface="Consolas"/>
                <a:cs typeface="Consolas"/>
              </a:rPr>
              <a:t>*angle, </a:t>
            </a:r>
            <a:r>
              <a:rPr lang="en-US" dirty="0" err="1" smtClean="0">
                <a:latin typeface="Consolas"/>
                <a:cs typeface="Consolas"/>
              </a:rPr>
              <a:t>ka</a:t>
            </a:r>
            <a:r>
              <a:rPr lang="en-US" dirty="0" smtClean="0">
                <a:latin typeface="Consolas"/>
                <a:cs typeface="Consolas"/>
              </a:rPr>
              <a:t>, seeds[4]);	} 	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lang="en-US" dirty="0" smtClean="0">
                <a:latin typeface="Consolas"/>
                <a:cs typeface="Consolas"/>
              </a:rPr>
              <a:t> {        	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color([0,1,0]) sphere(1.5);	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  <a:endParaRPr lang="es-E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40326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37903"/>
            <a:ext cx="8229600" cy="4525963"/>
          </a:xfrm>
        </p:spPr>
        <p:txBody>
          <a:bodyPr/>
          <a:lstStyle/>
          <a:p>
            <a:r>
              <a:rPr lang="es-ES" dirty="0" smtClean="0"/>
              <a:t>Hablemos de lo que realmente NO importa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57199" y="1998152"/>
            <a:ext cx="84641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module forest() {    </a:t>
            </a:r>
          </a:p>
          <a:p>
            <a:r>
              <a:rPr lang="en-US" dirty="0" smtClean="0">
                <a:latin typeface="Consolas"/>
                <a:cs typeface="Consolas"/>
              </a:rPr>
              <a:t>translate([0,5,0]) tree(3, 55, </a:t>
            </a:r>
            <a:r>
              <a:rPr lang="en-US" dirty="0" err="1" smtClean="0">
                <a:latin typeface="Consolas"/>
                <a:cs typeface="Consolas"/>
              </a:rPr>
              <a:t>ka</a:t>
            </a:r>
            <a:r>
              <a:rPr lang="en-US" dirty="0" smtClean="0">
                <a:latin typeface="Consolas"/>
                <a:cs typeface="Consolas"/>
              </a:rPr>
              <a:t>=0.75, seed=2);    translate([0,-5,0]) tree(3, 55, </a:t>
            </a:r>
            <a:r>
              <a:rPr lang="en-US" dirty="0" err="1" smtClean="0">
                <a:latin typeface="Consolas"/>
                <a:cs typeface="Consolas"/>
              </a:rPr>
              <a:t>ka</a:t>
            </a:r>
            <a:r>
              <a:rPr lang="en-US" dirty="0" smtClean="0">
                <a:latin typeface="Consolas"/>
                <a:cs typeface="Consolas"/>
              </a:rPr>
              <a:t>=0.75, seed=2);    translate([5,0,0]) tree(3, 55, </a:t>
            </a:r>
            <a:r>
              <a:rPr lang="en-US" dirty="0" err="1" smtClean="0">
                <a:latin typeface="Consolas"/>
                <a:cs typeface="Consolas"/>
              </a:rPr>
              <a:t>ka</a:t>
            </a:r>
            <a:r>
              <a:rPr lang="en-US" dirty="0" smtClean="0">
                <a:latin typeface="Consolas"/>
                <a:cs typeface="Consolas"/>
              </a:rPr>
              <a:t>=0.75, seed=2);    translate([-5,0,0]) tree(3, 55, </a:t>
            </a:r>
            <a:r>
              <a:rPr lang="en-US" dirty="0" err="1" smtClean="0">
                <a:latin typeface="Consolas"/>
                <a:cs typeface="Consolas"/>
              </a:rPr>
              <a:t>ka</a:t>
            </a:r>
            <a:r>
              <a:rPr lang="en-US" dirty="0" smtClean="0">
                <a:latin typeface="Consolas"/>
                <a:cs typeface="Consolas"/>
              </a:rPr>
              <a:t>=0.75, seed=2);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  <a:endParaRPr lang="es-E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4110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 y Observaciones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Arboles mediante recursividad son fáciles y buenos</a:t>
            </a:r>
          </a:p>
          <a:p>
            <a:r>
              <a:rPr lang="es-ES" dirty="0" smtClean="0"/>
              <a:t>El uso de fractales puede ayudar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0" y="3181971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28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 y Observaciones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Tiempos y uso de CPU para </a:t>
            </a:r>
            <a:r>
              <a:rPr lang="es-ES" dirty="0" err="1" smtClean="0"/>
              <a:t>reenderizado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99" y="2230496"/>
            <a:ext cx="3280128" cy="43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0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 y Observaciones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OpenSCAD</a:t>
            </a:r>
            <a:r>
              <a:rPr lang="es-ES" dirty="0" smtClean="0"/>
              <a:t> muy amigable con el programador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920" y="2309900"/>
            <a:ext cx="4780946" cy="41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31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265" y="0"/>
            <a:ext cx="5878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Uso de </a:t>
            </a:r>
            <a:r>
              <a:rPr lang="es-ES" dirty="0" err="1" smtClean="0"/>
              <a:t>OpenSCAD</a:t>
            </a:r>
            <a:r>
              <a:rPr lang="es-ES" dirty="0" smtClean="0"/>
              <a:t> y operaciones propias de un </a:t>
            </a:r>
            <a:r>
              <a:rPr lang="es-ES" dirty="0" smtClean="0"/>
              <a:t>á</a:t>
            </a:r>
            <a:r>
              <a:rPr lang="es-ES" dirty="0" smtClean="0"/>
              <a:t>rbol CGS</a:t>
            </a:r>
          </a:p>
          <a:p>
            <a:r>
              <a:rPr lang="es-ES" dirty="0" smtClean="0"/>
              <a:t>Modelar un </a:t>
            </a:r>
            <a:r>
              <a:rPr lang="es-ES" dirty="0" smtClean="0"/>
              <a:t>árbol</a:t>
            </a:r>
          </a:p>
          <a:p>
            <a:r>
              <a:rPr lang="es-ES" dirty="0" smtClean="0"/>
              <a:t>Modelar un bosque</a:t>
            </a:r>
          </a:p>
          <a:p>
            <a:r>
              <a:rPr lang="es-ES" dirty="0" smtClean="0"/>
              <a:t>Generar un versión imprimible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836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hay de un </a:t>
            </a:r>
            <a:r>
              <a:rPr lang="es-ES" dirty="0" smtClean="0"/>
              <a:t>á</a:t>
            </a:r>
            <a:r>
              <a:rPr lang="es-ES" dirty="0" smtClean="0"/>
              <a:t>rbol real?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35" y="2254159"/>
            <a:ext cx="6647900" cy="3736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9544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hay de un </a:t>
            </a:r>
            <a:r>
              <a:rPr lang="es-ES" dirty="0" smtClean="0"/>
              <a:t>á</a:t>
            </a:r>
            <a:r>
              <a:rPr lang="es-ES" dirty="0" smtClean="0"/>
              <a:t>rbol real?</a:t>
            </a:r>
          </a:p>
          <a:p>
            <a:r>
              <a:rPr lang="es-ES" dirty="0" smtClean="0"/>
              <a:t>¿qué cosas en com</a:t>
            </a:r>
            <a:r>
              <a:rPr lang="es-ES" dirty="0" smtClean="0"/>
              <a:t>ún hay en su forma?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5" name="Imagen 4" descr="DSC_00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89" y="2909031"/>
            <a:ext cx="6634868" cy="37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60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hay de un </a:t>
            </a:r>
            <a:r>
              <a:rPr lang="es-ES" dirty="0" smtClean="0"/>
              <a:t>á</a:t>
            </a:r>
            <a:r>
              <a:rPr lang="es-ES" dirty="0" smtClean="0"/>
              <a:t>rbol real?</a:t>
            </a:r>
          </a:p>
          <a:p>
            <a:r>
              <a:rPr lang="es-ES" dirty="0" smtClean="0"/>
              <a:t>¿qué cosas en com</a:t>
            </a:r>
            <a:r>
              <a:rPr lang="es-ES" dirty="0" smtClean="0"/>
              <a:t>ún hay en su forma?</a:t>
            </a:r>
            <a:endParaRPr lang="es-ES" dirty="0" smtClean="0"/>
          </a:p>
          <a:p>
            <a:r>
              <a:rPr lang="es-ES" dirty="0" smtClean="0"/>
              <a:t>Eureka!!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960086" y="3352916"/>
            <a:ext cx="5005656" cy="3075153"/>
          </a:xfrm>
          <a:prstGeom prst="rect">
            <a:avLst/>
          </a:prstGeom>
          <a:solidFill>
            <a:srgbClr val="FFFF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Captura de pantalla 2015-12-06 a las 9.58.41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874" y="3352916"/>
            <a:ext cx="2417868" cy="3075153"/>
          </a:xfrm>
          <a:prstGeom prst="rect">
            <a:avLst/>
          </a:prstGeom>
        </p:spPr>
      </p:pic>
      <p:pic>
        <p:nvPicPr>
          <p:cNvPr id="6" name="Imagen 5" descr="Captura de pantalla 2015-12-06 a las 9.59.05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86" y="3699125"/>
            <a:ext cx="25908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6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</a:t>
            </a:r>
            <a:r>
              <a:rPr lang="es-ES" dirty="0" smtClean="0"/>
              <a:t>ó</a:t>
            </a:r>
            <a:r>
              <a:rPr lang="es-ES" dirty="0" smtClean="0"/>
              <a:t>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 mas importante es generar una rama</a:t>
            </a:r>
            <a:r>
              <a:rPr lang="is-IS" dirty="0" smtClean="0"/>
              <a:t>…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57200" y="2449766"/>
            <a:ext cx="793754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color([0.6,0.5,0.1])			</a:t>
            </a:r>
          </a:p>
          <a:p>
            <a:r>
              <a:rPr lang="en-US" sz="2400" dirty="0" smtClean="0">
                <a:latin typeface="Consolas"/>
                <a:cs typeface="Consolas"/>
              </a:rPr>
              <a:t>rotate([180,0,0]) cylinder(r1=0.1*n, r2=0.1*(n+1),  h=length, $</a:t>
            </a:r>
            <a:r>
              <a:rPr lang="en-US" sz="2400" dirty="0" err="1" smtClean="0">
                <a:latin typeface="Consolas"/>
                <a:cs typeface="Consolas"/>
              </a:rPr>
              <a:t>fn</a:t>
            </a:r>
            <a:r>
              <a:rPr lang="en-US" sz="2400" dirty="0" smtClean="0">
                <a:latin typeface="Consolas"/>
                <a:cs typeface="Consolas"/>
              </a:rPr>
              <a:t>=8);</a:t>
            </a:r>
            <a:endParaRPr lang="es-E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45822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</a:t>
            </a:r>
            <a:r>
              <a:rPr lang="es-ES" dirty="0" smtClean="0"/>
              <a:t>ó</a:t>
            </a:r>
            <a:r>
              <a:rPr lang="es-ES" dirty="0" smtClean="0"/>
              <a:t>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 mas importante es generar una rama</a:t>
            </a:r>
            <a:r>
              <a:rPr lang="is-IS" dirty="0" smtClean="0"/>
              <a:t>…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1950337" y="2642271"/>
            <a:ext cx="5005656" cy="3075153"/>
          </a:xfrm>
          <a:prstGeom prst="rect">
            <a:avLst/>
          </a:prstGeom>
          <a:solidFill>
            <a:srgbClr val="FFFF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Captura de pantalla 2015-12-06 a las 9.58.41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125" y="2642271"/>
            <a:ext cx="2417868" cy="3075153"/>
          </a:xfrm>
          <a:prstGeom prst="rect">
            <a:avLst/>
          </a:prstGeom>
        </p:spPr>
      </p:pic>
      <p:pic>
        <p:nvPicPr>
          <p:cNvPr id="8" name="Imagen 7" descr="Captura de pantalla 2015-12-06 a las 9.59.05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37" y="2988480"/>
            <a:ext cx="25908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7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</a:t>
            </a:r>
            <a:r>
              <a:rPr lang="es-ES" dirty="0" smtClean="0"/>
              <a:t>ó</a:t>
            </a:r>
            <a:r>
              <a:rPr lang="es-ES" dirty="0" smtClean="0"/>
              <a:t>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352360"/>
            <a:ext cx="8229600" cy="4525963"/>
          </a:xfrm>
        </p:spPr>
        <p:txBody>
          <a:bodyPr/>
          <a:lstStyle/>
          <a:p>
            <a:r>
              <a:rPr lang="es-ES" dirty="0" smtClean="0"/>
              <a:t>Lo mas importante es generar una rama</a:t>
            </a:r>
            <a:r>
              <a:rPr lang="is-IS" dirty="0" smtClean="0"/>
              <a:t>… Luego el arbol es solo muchas de ellas en una forma caracteristica a las ramificaciones.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57200" y="2927526"/>
            <a:ext cx="84331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color([0.6,0.5,0.1])rotate([180,0,0]) cylinder(r1=0.1*n, r2=0.1*(n+1),  h=length, $</a:t>
            </a:r>
            <a:r>
              <a:rPr lang="en-US" sz="2000" dirty="0" err="1" smtClean="0">
                <a:latin typeface="Consolas"/>
                <a:cs typeface="Consolas"/>
              </a:rPr>
              <a:t>fn</a:t>
            </a:r>
            <a:r>
              <a:rPr lang="en-US" sz="2000" dirty="0" smtClean="0">
                <a:latin typeface="Consolas"/>
                <a:cs typeface="Consolas"/>
              </a:rPr>
              <a:t>=8);		</a:t>
            </a:r>
          </a:p>
          <a:p>
            <a:r>
              <a:rPr lang="en-US" sz="2000" dirty="0" smtClean="0">
                <a:latin typeface="Consolas"/>
                <a:cs typeface="Consolas"/>
              </a:rPr>
              <a:t>rotate([angle*random[0]/5, 0, 0]) tree(n-1, </a:t>
            </a:r>
            <a:r>
              <a:rPr lang="en-US" sz="2000" dirty="0" err="1" smtClean="0">
                <a:latin typeface="Consolas"/>
                <a:cs typeface="Consolas"/>
              </a:rPr>
              <a:t>ka</a:t>
            </a:r>
            <a:r>
              <a:rPr lang="en-US" sz="2000" dirty="0" smtClean="0">
                <a:latin typeface="Consolas"/>
                <a:cs typeface="Consolas"/>
              </a:rPr>
              <a:t>*angle, </a:t>
            </a:r>
            <a:r>
              <a:rPr lang="en-US" sz="2000" dirty="0" err="1" smtClean="0">
                <a:latin typeface="Consolas"/>
                <a:cs typeface="Consolas"/>
              </a:rPr>
              <a:t>ka</a:t>
            </a:r>
            <a:r>
              <a:rPr lang="en-US" sz="2000" dirty="0" smtClean="0">
                <a:latin typeface="Consolas"/>
                <a:cs typeface="Consolas"/>
              </a:rPr>
              <a:t>, seeds[0]);				</a:t>
            </a:r>
          </a:p>
          <a:p>
            <a:r>
              <a:rPr lang="en-US" sz="2000" dirty="0" smtClean="0">
                <a:latin typeface="Consolas"/>
                <a:cs typeface="Consolas"/>
              </a:rPr>
              <a:t>rotate([angle, 0,   0+angle*random[2]/10]) tree(n-1, </a:t>
            </a:r>
            <a:r>
              <a:rPr lang="en-US" sz="2000" dirty="0" err="1" smtClean="0">
                <a:latin typeface="Consolas"/>
                <a:cs typeface="Consolas"/>
              </a:rPr>
              <a:t>ka</a:t>
            </a:r>
            <a:r>
              <a:rPr lang="en-US" sz="2000" dirty="0" smtClean="0">
                <a:latin typeface="Consolas"/>
                <a:cs typeface="Consolas"/>
              </a:rPr>
              <a:t>*angle, </a:t>
            </a:r>
            <a:r>
              <a:rPr lang="en-US" sz="2000" dirty="0" err="1" smtClean="0">
                <a:latin typeface="Consolas"/>
                <a:cs typeface="Consolas"/>
              </a:rPr>
              <a:t>ka</a:t>
            </a:r>
            <a:r>
              <a:rPr lang="en-US" sz="2000" dirty="0" smtClean="0">
                <a:latin typeface="Consolas"/>
                <a:cs typeface="Consolas"/>
              </a:rPr>
              <a:t>, seeds[1]);		</a:t>
            </a:r>
          </a:p>
          <a:p>
            <a:r>
              <a:rPr lang="en-US" sz="2000" dirty="0" smtClean="0">
                <a:latin typeface="Consolas"/>
                <a:cs typeface="Consolas"/>
              </a:rPr>
              <a:t>rotate([angle, 0,  90+angle*random[3]/10]) tree(n-1, </a:t>
            </a:r>
            <a:r>
              <a:rPr lang="en-US" sz="2000" dirty="0" err="1" smtClean="0">
                <a:latin typeface="Consolas"/>
                <a:cs typeface="Consolas"/>
              </a:rPr>
              <a:t>ka</a:t>
            </a:r>
            <a:r>
              <a:rPr lang="en-US" sz="2000" dirty="0" smtClean="0">
                <a:latin typeface="Consolas"/>
                <a:cs typeface="Consolas"/>
              </a:rPr>
              <a:t>*angle, </a:t>
            </a:r>
            <a:r>
              <a:rPr lang="en-US" sz="2000" dirty="0" err="1" smtClean="0">
                <a:latin typeface="Consolas"/>
                <a:cs typeface="Consolas"/>
              </a:rPr>
              <a:t>ka</a:t>
            </a:r>
            <a:r>
              <a:rPr lang="en-US" sz="2000" dirty="0" smtClean="0">
                <a:latin typeface="Consolas"/>
                <a:cs typeface="Consolas"/>
              </a:rPr>
              <a:t>, seeds[2]);		</a:t>
            </a:r>
          </a:p>
          <a:p>
            <a:r>
              <a:rPr lang="en-US" sz="2000" dirty="0" smtClean="0">
                <a:latin typeface="Consolas"/>
                <a:cs typeface="Consolas"/>
              </a:rPr>
              <a:t>rotate([angle, 0, 180+angle*random[4]/10]) tree(n-1, </a:t>
            </a:r>
            <a:r>
              <a:rPr lang="en-US" sz="2000" dirty="0" err="1" smtClean="0">
                <a:latin typeface="Consolas"/>
                <a:cs typeface="Consolas"/>
              </a:rPr>
              <a:t>ka</a:t>
            </a:r>
            <a:r>
              <a:rPr lang="en-US" sz="2000" dirty="0" smtClean="0">
                <a:latin typeface="Consolas"/>
                <a:cs typeface="Consolas"/>
              </a:rPr>
              <a:t>*angle, </a:t>
            </a:r>
            <a:r>
              <a:rPr lang="en-US" sz="2000" dirty="0" err="1" smtClean="0">
                <a:latin typeface="Consolas"/>
                <a:cs typeface="Consolas"/>
              </a:rPr>
              <a:t>ka</a:t>
            </a:r>
            <a:r>
              <a:rPr lang="en-US" sz="2000" dirty="0" smtClean="0">
                <a:latin typeface="Consolas"/>
                <a:cs typeface="Consolas"/>
              </a:rPr>
              <a:t>, seeds[3]);		</a:t>
            </a:r>
          </a:p>
          <a:p>
            <a:r>
              <a:rPr lang="en-US" sz="2000" dirty="0" smtClean="0">
                <a:latin typeface="Consolas"/>
                <a:cs typeface="Consolas"/>
              </a:rPr>
              <a:t>rotate([angle, 0, 270+angle*random[5]/10]) tree(n-1, </a:t>
            </a:r>
            <a:r>
              <a:rPr lang="en-US" sz="2000" dirty="0" err="1" smtClean="0">
                <a:latin typeface="Consolas"/>
                <a:cs typeface="Consolas"/>
              </a:rPr>
              <a:t>ka</a:t>
            </a:r>
            <a:r>
              <a:rPr lang="en-US" sz="2000" dirty="0" smtClean="0">
                <a:latin typeface="Consolas"/>
                <a:cs typeface="Consolas"/>
              </a:rPr>
              <a:t>*angle, </a:t>
            </a:r>
            <a:r>
              <a:rPr lang="en-US" sz="2000" dirty="0" err="1" smtClean="0">
                <a:latin typeface="Consolas"/>
                <a:cs typeface="Consolas"/>
              </a:rPr>
              <a:t>ka</a:t>
            </a:r>
            <a:r>
              <a:rPr lang="en-US" sz="2000" dirty="0" smtClean="0">
                <a:latin typeface="Consolas"/>
                <a:cs typeface="Consolas"/>
              </a:rPr>
              <a:t>, seeds[4]);</a:t>
            </a:r>
            <a:endParaRPr lang="es-E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9387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</a:t>
            </a:r>
            <a:r>
              <a:rPr lang="es-ES" dirty="0" smtClean="0"/>
              <a:t>ó</a:t>
            </a:r>
            <a:r>
              <a:rPr lang="es-ES" dirty="0" smtClean="0"/>
              <a:t>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352360"/>
            <a:ext cx="8229600" cy="4525963"/>
          </a:xfrm>
        </p:spPr>
        <p:txBody>
          <a:bodyPr/>
          <a:lstStyle/>
          <a:p>
            <a:r>
              <a:rPr lang="es-ES" dirty="0" smtClean="0"/>
              <a:t>Lo mas importante es generar una rama</a:t>
            </a:r>
            <a:r>
              <a:rPr lang="is-IS" dirty="0" smtClean="0"/>
              <a:t>… Luego el arbol es solo muchas de ellas en una forma caracteristica a las ramificaciones.</a:t>
            </a:r>
            <a:endParaRPr lang="es-ES" dirty="0"/>
          </a:p>
        </p:txBody>
      </p:sp>
      <p:pic>
        <p:nvPicPr>
          <p:cNvPr id="4" name="Imagen 3" descr="Captura de pantalla 2015-12-06 a las 10.03.58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38" y="2989483"/>
            <a:ext cx="1862157" cy="318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0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460</Words>
  <Application>Microsoft Macintosh PowerPoint</Application>
  <PresentationFormat>Presentación en pantalla (4:3)</PresentationFormat>
  <Paragraphs>66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Creación de árbol  mediante OpenSCAD</vt:lpstr>
      <vt:lpstr>Objetivos</vt:lpstr>
      <vt:lpstr>Diseño</vt:lpstr>
      <vt:lpstr>Diseño</vt:lpstr>
      <vt:lpstr>Diseño</vt:lpstr>
      <vt:lpstr>Implementación</vt:lpstr>
      <vt:lpstr>Implementación</vt:lpstr>
      <vt:lpstr>Implementación</vt:lpstr>
      <vt:lpstr>Implementación</vt:lpstr>
      <vt:lpstr>Implementación</vt:lpstr>
      <vt:lpstr>Implementación</vt:lpstr>
      <vt:lpstr>Implementación</vt:lpstr>
      <vt:lpstr>Implementación</vt:lpstr>
      <vt:lpstr>Código</vt:lpstr>
      <vt:lpstr>Código</vt:lpstr>
      <vt:lpstr>Resultados y Observaciones</vt:lpstr>
      <vt:lpstr>Resultados y Observaciones</vt:lpstr>
      <vt:lpstr>Resultados y Observaciones</vt:lpstr>
      <vt:lpstr>Presentación de PowerPoint</vt:lpstr>
    </vt:vector>
  </TitlesOfParts>
  <Company>BWG Chile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Gutierrez</dc:creator>
  <cp:lastModifiedBy>Jorge Gutierrez</cp:lastModifiedBy>
  <cp:revision>7</cp:revision>
  <dcterms:created xsi:type="dcterms:W3CDTF">2015-12-07T00:59:43Z</dcterms:created>
  <dcterms:modified xsi:type="dcterms:W3CDTF">2015-12-07T13:55:44Z</dcterms:modified>
</cp:coreProperties>
</file>