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AF34B-8A4F-E34F-7A9F-F170AAF9A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CD2421-8E4A-32FE-0F32-EC8967EF1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DC45A6-8C9A-E950-6F8D-C72AB99B5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A34B-0AE3-4C53-A7F5-A8F15B74F5FC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CD03C9-4C03-F982-C87D-FB9D53F33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21E5F3-F314-E01D-E53A-C4CF04A4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B93F-0C1A-4934-B63B-64A73237E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2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7CF8E-4A8E-2B22-C797-8045B94E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818D67-C5AD-7504-8DA9-B4B42296A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AD5CAB-54F5-4E2B-227B-C9EF89FE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A34B-0AE3-4C53-A7F5-A8F15B74F5FC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E296D9-0BD5-CC12-1557-78756ABA3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6F4A3F-220B-3039-570C-956CD383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B93F-0C1A-4934-B63B-64A73237E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48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7BAC10-4060-AD29-5E2B-0AF26930E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B437C5-7F7A-47CD-9BED-D60F5B5B6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42741E-33D3-5829-4FC9-517AA703F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A34B-0AE3-4C53-A7F5-A8F15B74F5FC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460B0C-37AD-5B21-7096-0C059984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66204D-55FB-486D-37F1-97281EDFF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B93F-0C1A-4934-B63B-64A73237E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99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5B303-ADD8-85AA-0D01-90A9072A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F9D696-1287-090A-77EE-0FFAD0CC5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149E0D-48A9-32EC-7861-7435BB11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A34B-0AE3-4C53-A7F5-A8F15B74F5FC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BE34EC-BA83-DB7B-9311-2468A4EB4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B1AC05-FA20-8BE6-82B0-DAE44482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B93F-0C1A-4934-B63B-64A73237E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49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ED570-A9FA-ACEA-86F3-96AA37938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DDD560-6594-62C7-2771-0CE4927ED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CCF46E-5575-8E1E-48D9-3F5C4AE6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A34B-0AE3-4C53-A7F5-A8F15B74F5FC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A92C5D-895A-FB37-A744-3C682B75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CB17E2-B9DB-3D24-928B-DC6C24D8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B93F-0C1A-4934-B63B-64A73237E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71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E323B-F41B-61FF-566E-1855FE193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DA7FBB-14E8-C483-4959-A34504AD9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2393EB-C157-21EA-454C-350BBB7FA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98542B-FF7F-89C1-80C6-0DB0760E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A34B-0AE3-4C53-A7F5-A8F15B74F5FC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0DE3E0-CF15-743A-D052-823663D6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746BEB-DB9A-014E-E590-BE893E51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B93F-0C1A-4934-B63B-64A73237E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53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AA67D-605F-1906-884E-3BB6E7268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87FF3C-992C-40ED-A418-FAD3BA8AA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18F594-20DC-6252-23B2-C90FBEE30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1DF3CC3-389D-7D23-F069-E6A7018C4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894A0CC-F479-CD97-D7CA-6732FADDAC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93BD00D-F62D-1EF3-8558-A71A16D31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A34B-0AE3-4C53-A7F5-A8F15B74F5FC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21DAA54-DCC4-A2DC-AEC5-54B8F8E9E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9FA5DCD-D62A-4D03-48DA-E07B169C6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B93F-0C1A-4934-B63B-64A73237E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86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EBB7F-7820-5385-A897-6489895B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8470E04-2072-A76E-95A6-940CE8D6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A34B-0AE3-4C53-A7F5-A8F15B74F5FC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C11AD5C-4AC6-93F6-320B-72B4134E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039DA8-4470-81B5-8485-27A158F3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B93F-0C1A-4934-B63B-64A73237E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77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538ED0F-C716-3C47-3CD7-8CBAFD88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A34B-0AE3-4C53-A7F5-A8F15B74F5FC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2B70081-DCE3-AC22-8FB9-DB15BFF9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302389-14CC-A0AC-8C32-D1B123B9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B93F-0C1A-4934-B63B-64A73237E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25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2D720-DCA6-153E-4A3C-2E546D019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51E259-DC7D-6FD6-D079-AAC2E2326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05C903-26CD-5D70-0504-6C8A9BA75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8FDDB2-3620-F44B-18F1-CB0299B0E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A34B-0AE3-4C53-A7F5-A8F15B74F5FC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F78ECE-932E-D027-FE56-D46BA1146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ADB303-6ABB-88AF-6FDB-2CEB6B9D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B93F-0C1A-4934-B63B-64A73237E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671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2DD47-DE8A-7566-E464-7F5F0F7A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CD07AA6-80F6-6767-875A-6CC572E1D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C4E000-B662-502D-4E96-C61791359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3B8BDA-BCD3-5C5B-103E-87A79FA4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A34B-0AE3-4C53-A7F5-A8F15B74F5FC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E05B64-38BD-57A1-2F37-E8963FF0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EA749-0009-C776-A72A-8693FB62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B93F-0C1A-4934-B63B-64A73237E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6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6AB6805-8B37-7958-43F9-E3AE0E77C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933313-C1BD-D932-81B0-62537BFAA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58A9C1-F89C-EB24-2779-B42D9BDACF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0A34B-0AE3-4C53-A7F5-A8F15B74F5FC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8B6BED-AE4A-723A-9CAA-69D3B54A3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5D779E-50F6-618A-F60D-A98A58391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6B93F-0C1A-4934-B63B-64A73237E6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90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59846C7-0153-A8A5-D6CF-B01385BC1F0A}"/>
              </a:ext>
            </a:extLst>
          </p:cNvPr>
          <p:cNvSpPr txBox="1"/>
          <p:nvPr/>
        </p:nvSpPr>
        <p:spPr>
          <a:xfrm>
            <a:off x="5572664" y="1449238"/>
            <a:ext cx="3855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 –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paper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06D297B-4B5C-D26A-0051-991962DEC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1" y="0"/>
            <a:ext cx="30175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2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CA2F219-1970-9BFC-0A92-D3395663E293}"/>
              </a:ext>
            </a:extLst>
          </p:cNvPr>
          <p:cNvSpPr txBox="1"/>
          <p:nvPr/>
        </p:nvSpPr>
        <p:spPr>
          <a:xfrm>
            <a:off x="0" y="0"/>
            <a:ext cx="997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TOC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6594671-45E4-01C3-DD70-9F405178C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3752"/>
            <a:ext cx="12192000" cy="473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771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Matheus Maximo</dc:creator>
  <cp:lastModifiedBy>Matheus Maximo</cp:lastModifiedBy>
  <cp:revision>11</cp:revision>
  <dcterms:created xsi:type="dcterms:W3CDTF">2024-10-09T16:52:34Z</dcterms:created>
  <dcterms:modified xsi:type="dcterms:W3CDTF">2024-11-11T15:40:27Z</dcterms:modified>
</cp:coreProperties>
</file>