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0" r:id="rId3"/>
    <p:sldId id="258" r:id="rId4"/>
    <p:sldId id="257" r:id="rId5"/>
    <p:sldId id="259" r:id="rId6"/>
    <p:sldId id="266" r:id="rId7"/>
    <p:sldId id="260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662"/>
    <a:srgbClr val="5BA08D"/>
    <a:srgbClr val="3E747F"/>
    <a:srgbClr val="5A9D97"/>
    <a:srgbClr val="335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6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104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8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929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606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37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73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04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64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8435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7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225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D1F7132-FAEB-4478-BDF7-0050631A28A0}" type="datetimeFigureOut">
              <a:rPr lang="en-ZA" smtClean="0"/>
              <a:t>2023/07/04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E38BAE8-9D6F-4504-B1F0-2DE28FD68D0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97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7FF1-3E91-E9E6-4C1F-5DD5F72C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850"/>
            <a:ext cx="9144000" cy="1655762"/>
          </a:xfrm>
        </p:spPr>
        <p:txBody>
          <a:bodyPr/>
          <a:lstStyle/>
          <a:p>
            <a:pPr algn="ctr"/>
            <a:r>
              <a:rPr lang="pt-PT" b="1" dirty="0">
                <a:solidFill>
                  <a:srgbClr val="002060"/>
                </a:solidFill>
              </a:rPr>
              <a:t>Beat em Up</a:t>
            </a:r>
            <a:endParaRPr lang="en-ZA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0E9F-38D3-B16A-0FA9-154CD8122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799" y="325335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PT" sz="2400" b="1" i="1" dirty="0">
                <a:solidFill>
                  <a:srgbClr val="002060"/>
                </a:solidFill>
              </a:rPr>
              <a:t>Aluno</a:t>
            </a:r>
            <a:r>
              <a:rPr lang="en-ZA" sz="2400" b="1" i="1" dirty="0">
                <a:solidFill>
                  <a:srgbClr val="002060"/>
                </a:solidFill>
              </a:rPr>
              <a:t>: Joaquim Ferreira nº 10</a:t>
            </a:r>
          </a:p>
          <a:p>
            <a:pPr algn="ctr"/>
            <a:r>
              <a:rPr lang="en-ZA" sz="2400" b="1" i="1" dirty="0">
                <a:solidFill>
                  <a:srgbClr val="002060"/>
                </a:solidFill>
              </a:rPr>
              <a:t>Turma:TGPSI3</a:t>
            </a:r>
          </a:p>
          <a:p>
            <a:pPr algn="ctr"/>
            <a:r>
              <a:rPr lang="en-ZA" sz="2400" b="1" i="1" dirty="0">
                <a:solidFill>
                  <a:srgbClr val="002060"/>
                </a:solidFill>
              </a:rPr>
              <a:t>Prof. </a:t>
            </a:r>
            <a:r>
              <a:rPr lang="pt-PT" sz="2400" b="1" i="1" dirty="0">
                <a:solidFill>
                  <a:srgbClr val="002060"/>
                </a:solidFill>
              </a:rPr>
              <a:t>Orientador</a:t>
            </a:r>
            <a:r>
              <a:rPr lang="en-ZA" sz="2400" b="1" i="1" dirty="0">
                <a:solidFill>
                  <a:srgbClr val="002060"/>
                </a:solidFill>
              </a:rPr>
              <a:t>: Milton Aguiar</a:t>
            </a:r>
          </a:p>
          <a:p>
            <a:pPr algn="ctr"/>
            <a:r>
              <a:rPr lang="en-ZA" sz="2400" b="1" i="1" dirty="0">
                <a:solidFill>
                  <a:srgbClr val="002060"/>
                </a:solidFill>
              </a:rPr>
              <a:t>Data:06/07/2023</a:t>
            </a:r>
          </a:p>
        </p:txBody>
      </p:sp>
      <p:pic>
        <p:nvPicPr>
          <p:cNvPr id="5" name="Picture 4" descr="A picture containing graphics, logo, circle, font&#10;&#10;Description automatically generated">
            <a:extLst>
              <a:ext uri="{FF2B5EF4-FFF2-40B4-BE49-F238E27FC236}">
                <a16:creationId xmlns:a16="http://schemas.microsoft.com/office/drawing/2014/main" id="{800F1CE4-9D51-BEE1-47EC-65CA8BE8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99" y="1289861"/>
            <a:ext cx="2555863" cy="2071131"/>
          </a:xfrm>
          <a:prstGeom prst="rect">
            <a:avLst/>
          </a:prstGeom>
        </p:spPr>
      </p:pic>
      <p:pic>
        <p:nvPicPr>
          <p:cNvPr id="1026" name="Picture 2" descr="Escola da APEL | Funchal">
            <a:extLst>
              <a:ext uri="{FF2B5EF4-FFF2-40B4-BE49-F238E27FC236}">
                <a16:creationId xmlns:a16="http://schemas.microsoft.com/office/drawing/2014/main" id="{8465A6D7-1D16-D021-1E72-47EAD014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25" y="1789645"/>
            <a:ext cx="1071562" cy="1071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507-BE06-54E0-96F6-989DD607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Objetivos atingidos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6342-278F-5021-EE19-ECDF31CD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050" y="1993019"/>
            <a:ext cx="8343122" cy="3766185"/>
          </a:xfrm>
        </p:spPr>
        <p:txBody>
          <a:bodyPr/>
          <a:lstStyle/>
          <a:p>
            <a:pPr marL="0" indent="0">
              <a:buNone/>
            </a:pPr>
            <a:r>
              <a:rPr lang="pt-PT" sz="2800" b="1" dirty="0">
                <a:solidFill>
                  <a:srgbClr val="002060"/>
                </a:solidFill>
              </a:rPr>
              <a:t>Videojogo: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uma personagem animada com movimentos funcionais;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 sistema de combate simples;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 chefe com “Inteligência Artificial”;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 mapa;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uma interface de utilizador.</a:t>
            </a:r>
          </a:p>
          <a:p>
            <a:pPr marL="0" indent="0">
              <a:buNone/>
            </a:pPr>
            <a:r>
              <a:rPr lang="pt-PT" sz="2800" b="1" dirty="0">
                <a:solidFill>
                  <a:srgbClr val="002060"/>
                </a:solidFill>
              </a:rPr>
              <a:t>Site: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vídeo informativo;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 botão de instalação.</a:t>
            </a:r>
          </a:p>
        </p:txBody>
      </p:sp>
    </p:spTree>
    <p:extLst>
      <p:ext uri="{BB962C8B-B14F-4D97-AF65-F5344CB8AC3E}">
        <p14:creationId xmlns:p14="http://schemas.microsoft.com/office/powerpoint/2010/main" val="356003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FF55-E1CE-C0E5-E59B-EA0F5C9E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Dificuldades encontradas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2C23-2B78-FEA2-6C80-9455C1CA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406" y="2592282"/>
            <a:ext cx="5316410" cy="3766185"/>
          </a:xfrm>
        </p:spPr>
        <p:txBody>
          <a:bodyPr/>
          <a:lstStyle/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Terminar o jogo com a Unreal Engine 5;</a:t>
            </a:r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Completar os meus objetivos;</a:t>
            </a:r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Gerir o meu tempo.</a:t>
            </a:r>
          </a:p>
          <a:p>
            <a:pPr algn="just"/>
            <a:endParaRPr lang="en-Z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14FA-8C0A-9177-613D-83020C50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Planos futuros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63B-31F8-03DC-0030-FA5F3604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60" y="1974358"/>
            <a:ext cx="5822302" cy="3766185"/>
          </a:xfrm>
        </p:spPr>
        <p:txBody>
          <a:bodyPr/>
          <a:lstStyle/>
          <a:p>
            <a:pPr marL="0" indent="0">
              <a:buNone/>
            </a:pPr>
            <a:r>
              <a:rPr lang="pt-PT" sz="2800" b="1" dirty="0">
                <a:solidFill>
                  <a:srgbClr val="002060"/>
                </a:solidFill>
              </a:rPr>
              <a:t>Para o Videojogo: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Melhorar a “IA” do chefe;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Adicionar novos mapas;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 sistema de pontuação;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Adicionar novas personagens;	</a:t>
            </a:r>
          </a:p>
          <a:p>
            <a:pPr marL="0" indent="0">
              <a:buNone/>
            </a:pPr>
            <a:br>
              <a:rPr lang="pt-PT" dirty="0">
                <a:solidFill>
                  <a:srgbClr val="002060"/>
                </a:solidFill>
              </a:rPr>
            </a:br>
            <a:r>
              <a:rPr lang="pt-PT" sz="2800" b="1" dirty="0">
                <a:solidFill>
                  <a:srgbClr val="002060"/>
                </a:solidFill>
              </a:rPr>
              <a:t>Para o Site: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Criar um fórum para os utilizadores;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Adicionar um leaderboard.</a:t>
            </a:r>
          </a:p>
          <a:p>
            <a:pPr marL="4572" lvl="1" indent="0">
              <a:buNone/>
            </a:pPr>
            <a:endParaRPr lang="pt-P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7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00BF-DB46-4C74-2D9D-243FF269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Agradecimentos</a:t>
            </a:r>
            <a:r>
              <a:rPr lang="en-ZA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BD51-DEC9-956F-6C3E-CDD5B978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251" y="2157731"/>
            <a:ext cx="7884748" cy="3766185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dirty="0">
                <a:solidFill>
                  <a:srgbClr val="002060"/>
                </a:solidFill>
              </a:rPr>
              <a:t>Amigos;</a:t>
            </a:r>
          </a:p>
          <a:p>
            <a:pPr algn="just"/>
            <a:endParaRPr lang="pt-PT" dirty="0">
              <a:solidFill>
                <a:srgbClr val="002060"/>
              </a:solidFill>
            </a:endParaRPr>
          </a:p>
          <a:p>
            <a:pPr algn="just"/>
            <a:r>
              <a:rPr lang="pt-PT" dirty="0">
                <a:solidFill>
                  <a:srgbClr val="002060"/>
                </a:solidFill>
              </a:rPr>
              <a:t>Canais de Youtube: </a:t>
            </a:r>
          </a:p>
          <a:p>
            <a:pPr lvl="1" algn="just"/>
            <a:r>
              <a:rPr lang="pt-PT" dirty="0">
                <a:solidFill>
                  <a:srgbClr val="002060"/>
                </a:solidFill>
              </a:rPr>
              <a:t>Cobra Code;</a:t>
            </a:r>
          </a:p>
          <a:p>
            <a:pPr lvl="1" algn="just"/>
            <a:r>
              <a:rPr lang="pt-PT" dirty="0">
                <a:solidFill>
                  <a:srgbClr val="002060"/>
                </a:solidFill>
              </a:rPr>
              <a:t>Coding in Flow;</a:t>
            </a:r>
          </a:p>
          <a:p>
            <a:pPr lvl="1" algn="just"/>
            <a:r>
              <a:rPr lang="pt-PT" dirty="0">
                <a:solidFill>
                  <a:srgbClr val="002060"/>
                </a:solidFill>
              </a:rPr>
              <a:t>Brackeys;</a:t>
            </a:r>
          </a:p>
          <a:p>
            <a:pPr lvl="1" algn="just"/>
            <a:r>
              <a:rPr lang="pt-PT" dirty="0">
                <a:solidFill>
                  <a:srgbClr val="002060"/>
                </a:solidFill>
              </a:rPr>
              <a:t>Bmo;</a:t>
            </a:r>
          </a:p>
          <a:p>
            <a:pPr marL="457200" lvl="1" indent="0" algn="just">
              <a:buNone/>
            </a:pPr>
            <a:endParaRPr lang="pt-PT" dirty="0">
              <a:solidFill>
                <a:srgbClr val="002060"/>
              </a:solidFill>
            </a:endParaRPr>
          </a:p>
          <a:p>
            <a:pPr algn="just"/>
            <a:r>
              <a:rPr lang="pt-PT" dirty="0">
                <a:solidFill>
                  <a:srgbClr val="002060"/>
                </a:solidFill>
              </a:rPr>
              <a:t>Professores da área de informática da escola.</a:t>
            </a:r>
            <a:endParaRPr lang="en-Z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4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AF6-D4EA-E98F-9BC1-68ECE279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rgbClr val="002060"/>
                </a:solidFill>
              </a:rPr>
              <a:t>Plano para a PAP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2150-1CD2-02B5-49EC-740395C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986" y="1965027"/>
            <a:ext cx="4861250" cy="376618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sz="2800" b="1" dirty="0">
                <a:solidFill>
                  <a:srgbClr val="002060"/>
                </a:solidFill>
              </a:rPr>
              <a:t>Criar um Videojogo de combate: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Unreal Engine 5;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Multijogador;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Varias personagens;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Leader board.</a:t>
            </a:r>
          </a:p>
          <a:p>
            <a:pPr marL="4572" lvl="1" indent="0" algn="just">
              <a:buNone/>
            </a:pPr>
            <a:endParaRPr lang="pt-PT" b="1" dirty="0">
              <a:solidFill>
                <a:srgbClr val="002060"/>
              </a:solidFill>
            </a:endParaRPr>
          </a:p>
          <a:p>
            <a:pPr marL="4572" lvl="1" indent="0" algn="just">
              <a:buNone/>
            </a:pPr>
            <a:r>
              <a:rPr lang="pt-PT" sz="2800" b="1" dirty="0">
                <a:solidFill>
                  <a:srgbClr val="002060"/>
                </a:solidFill>
              </a:rPr>
              <a:t>Criar um Site: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Feito com Html e Css;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Vídeo informativo;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Botão para iniciar instalação.</a:t>
            </a:r>
          </a:p>
          <a:p>
            <a:pPr marL="4572" lvl="1" indent="0" algn="just">
              <a:buNone/>
            </a:pPr>
            <a:endParaRPr lang="pt-PT" b="1" dirty="0">
              <a:solidFill>
                <a:srgbClr val="002060"/>
              </a:solidFill>
            </a:endParaRPr>
          </a:p>
          <a:p>
            <a:pPr marL="4572" lvl="1" indent="0" algn="just">
              <a:buNone/>
            </a:pPr>
            <a:endParaRPr lang="pt-PT" b="1" dirty="0">
              <a:solidFill>
                <a:srgbClr val="002060"/>
              </a:solidFill>
            </a:endParaRPr>
          </a:p>
          <a:p>
            <a:pPr lvl="1" algn="just"/>
            <a:endParaRPr lang="pt-PT" dirty="0"/>
          </a:p>
          <a:p>
            <a:pPr lvl="1" algn="just"/>
            <a:endParaRPr lang="pt-PT" dirty="0"/>
          </a:p>
          <a:p>
            <a:pPr lvl="1"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547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AD37-9773-0594-FC94-8C69CC6B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Desvios do plano original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BC68-9799-45EE-65EF-4DD80BE5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485" y="2300929"/>
            <a:ext cx="6766251" cy="3766185"/>
          </a:xfrm>
        </p:spPr>
        <p:txBody>
          <a:bodyPr/>
          <a:lstStyle/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sz="2800" dirty="0">
                <a:solidFill>
                  <a:srgbClr val="002060"/>
                </a:solidFill>
              </a:rPr>
              <a:t>Utilização de Software diferente(Unity);</a:t>
            </a:r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sz="2800" dirty="0">
                <a:solidFill>
                  <a:srgbClr val="002060"/>
                </a:solidFill>
              </a:rPr>
              <a:t>Removimento de multijogador e inserção de     Combate com um chefe;</a:t>
            </a:r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sz="2800" dirty="0">
                <a:solidFill>
                  <a:srgbClr val="002060"/>
                </a:solidFill>
              </a:rPr>
              <a:t>Uma única personagem;</a:t>
            </a:r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sz="2800" dirty="0">
                <a:solidFill>
                  <a:srgbClr val="002060"/>
                </a:solidFill>
              </a:rPr>
              <a:t>Remoção do leader board.</a:t>
            </a:r>
          </a:p>
          <a:p>
            <a:pPr algn="just"/>
            <a:endParaRPr lang="pt-PT" dirty="0">
              <a:solidFill>
                <a:srgbClr val="002060"/>
              </a:solidFill>
            </a:endParaRPr>
          </a:p>
          <a:p>
            <a:pPr algn="just"/>
            <a:endParaRPr lang="pt-PT" dirty="0">
              <a:solidFill>
                <a:srgbClr val="002060"/>
              </a:solidFill>
            </a:endParaRP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69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1568-8A0D-43CC-ECA0-013A8A46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Porque um videojogo?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691A-375C-2E21-436F-82F3B6DA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721" y="1937036"/>
            <a:ext cx="4812558" cy="3766185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sz="2800" dirty="0">
                <a:solidFill>
                  <a:srgbClr val="002060"/>
                </a:solidFill>
              </a:rPr>
              <a:t>Experiência com videojogos;</a:t>
            </a:r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pt-PT" sz="2800" dirty="0">
              <a:solidFill>
                <a:srgbClr val="002060"/>
              </a:solidFill>
            </a:endParaRPr>
          </a:p>
          <a:p>
            <a:pPr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sz="2800" dirty="0">
                <a:solidFill>
                  <a:srgbClr val="002060"/>
                </a:solidFill>
              </a:rPr>
              <a:t>Curiosidades</a:t>
            </a:r>
            <a:r>
              <a:rPr lang="en-ZA" sz="2800" dirty="0">
                <a:solidFill>
                  <a:srgbClr val="002060"/>
                </a:solidFill>
              </a:rPr>
              <a:t> </a:t>
            </a:r>
            <a:r>
              <a:rPr lang="pt-PT" sz="2800" dirty="0">
                <a:solidFill>
                  <a:srgbClr val="002060"/>
                </a:solidFill>
              </a:rPr>
              <a:t>a</a:t>
            </a:r>
            <a:r>
              <a:rPr lang="en-ZA" sz="2800" dirty="0">
                <a:solidFill>
                  <a:srgbClr val="002060"/>
                </a:solidFill>
              </a:rPr>
              <a:t> </a:t>
            </a:r>
            <a:r>
              <a:rPr lang="pt-PT" sz="2800" dirty="0">
                <a:solidFill>
                  <a:srgbClr val="002060"/>
                </a:solidFill>
              </a:rPr>
              <a:t>cerca</a:t>
            </a:r>
            <a:r>
              <a:rPr lang="en-ZA" sz="2800" dirty="0">
                <a:solidFill>
                  <a:srgbClr val="002060"/>
                </a:solidFill>
              </a:rPr>
              <a:t> </a:t>
            </a:r>
            <a:r>
              <a:rPr lang="pt-PT" sz="2800" dirty="0">
                <a:solidFill>
                  <a:srgbClr val="002060"/>
                </a:solidFill>
              </a:rPr>
              <a:t>do</a:t>
            </a:r>
            <a:r>
              <a:rPr lang="en-ZA" sz="2800" dirty="0">
                <a:solidFill>
                  <a:srgbClr val="002060"/>
                </a:solidFill>
              </a:rPr>
              <a:t> </a:t>
            </a:r>
            <a:r>
              <a:rPr lang="pt-PT" sz="2800" dirty="0">
                <a:solidFill>
                  <a:srgbClr val="002060"/>
                </a:solidFill>
              </a:rPr>
              <a:t>tema</a:t>
            </a:r>
            <a:r>
              <a:rPr lang="en-ZA" sz="2800" dirty="0">
                <a:solidFill>
                  <a:srgbClr val="002060"/>
                </a:solidFill>
              </a:rPr>
              <a:t>.</a:t>
            </a:r>
          </a:p>
          <a:p>
            <a:endParaRPr lang="en-ZA" sz="2800" dirty="0">
              <a:solidFill>
                <a:srgbClr val="002060"/>
              </a:solidFill>
            </a:endParaRPr>
          </a:p>
          <a:p>
            <a:endParaRPr lang="pt-PT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3121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EC7F-AE3D-3F5D-95F9-4886E0A7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Objetivos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28B2-EDBB-E6F1-6F9F-B9FA4FBB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110" y="1974358"/>
            <a:ext cx="5036682" cy="376618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sz="3000" b="1" dirty="0">
                <a:solidFill>
                  <a:srgbClr val="002060"/>
                </a:solidFill>
              </a:rPr>
              <a:t>Videojogo: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Sistema de movimento da personagem;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Sistema de combate;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“IA” do chefe;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Barras de vida;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Interface do utilizador.</a:t>
            </a:r>
          </a:p>
          <a:p>
            <a:pPr marL="4572" lvl="1" indent="0" algn="just">
              <a:buNone/>
            </a:pPr>
            <a:endParaRPr lang="pt-PT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pt-PT" sz="3000" b="1" dirty="0">
                <a:solidFill>
                  <a:srgbClr val="002060"/>
                </a:solidFill>
              </a:rPr>
              <a:t>Site: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Algumas informações sobre o jogo;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Um vídeo a demonstrar os controlos;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Um botão para instalar o jogo.</a:t>
            </a:r>
          </a:p>
        </p:txBody>
      </p:sp>
    </p:spTree>
    <p:extLst>
      <p:ext uri="{BB962C8B-B14F-4D97-AF65-F5344CB8AC3E}">
        <p14:creationId xmlns:p14="http://schemas.microsoft.com/office/powerpoint/2010/main" val="37784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A535-CF8C-ED6F-8EEA-D7C63813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Pesquisa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B955-E281-BD86-A330-CE84D1E6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711" y="1994747"/>
            <a:ext cx="3225800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YouTube: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Cobra Code;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Coding in Flow;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Brackeys;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Bmo.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PT" sz="2800" b="1" dirty="0">
                <a:solidFill>
                  <a:srgbClr val="002060"/>
                </a:solidFill>
              </a:rPr>
              <a:t>ChatGpt: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Tratamento de erros.</a:t>
            </a:r>
          </a:p>
          <a:p>
            <a:pPr marL="4572" lvl="1" indent="0" algn="just">
              <a:buNone/>
            </a:pPr>
            <a:endParaRPr lang="pt-PT" dirty="0">
              <a:solidFill>
                <a:srgbClr val="002060"/>
              </a:solidFill>
            </a:endParaRPr>
          </a:p>
          <a:p>
            <a:pPr lvl="1"/>
            <a:endParaRPr lang="en-Z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3DC9-0B95-F8D5-967B-29183D70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Tecnologias utilizadas: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8B35-30F0-220B-1A8C-A7F03A9FC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203" y="2049002"/>
            <a:ext cx="7810793" cy="3766185"/>
          </a:xfrm>
        </p:spPr>
        <p:txBody>
          <a:bodyPr>
            <a:normAutofit fontScale="77500" lnSpcReduction="20000"/>
          </a:bodyPr>
          <a:lstStyle/>
          <a:p>
            <a:r>
              <a:rPr lang="en-ZA" sz="2800" b="1" dirty="0">
                <a:solidFill>
                  <a:srgbClr val="002060"/>
                </a:solidFill>
              </a:rPr>
              <a:t>Unreal Engine 5: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Software de desenvolvimento de videojogos;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Desenvolvida pela Epic Games;</a:t>
            </a:r>
          </a:p>
          <a:p>
            <a:r>
              <a:rPr lang="pt-PT" sz="2800" b="1" dirty="0">
                <a:solidFill>
                  <a:srgbClr val="002060"/>
                </a:solidFill>
              </a:rPr>
              <a:t>Unity</a:t>
            </a:r>
            <a:r>
              <a:rPr lang="en-ZA" sz="2800" b="1" dirty="0">
                <a:solidFill>
                  <a:srgbClr val="002060"/>
                </a:solidFill>
              </a:rPr>
              <a:t>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Software de desenvolvimento de videojogos;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Facilidade de uso;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Enorme comunidade de desenvolvedores.</a:t>
            </a:r>
          </a:p>
          <a:p>
            <a:r>
              <a:rPr lang="pt-PT" sz="2800" b="1" dirty="0">
                <a:solidFill>
                  <a:srgbClr val="002060"/>
                </a:solidFill>
              </a:rPr>
              <a:t>VisualStudio</a:t>
            </a:r>
            <a:r>
              <a:rPr lang="en-ZA" sz="2800" b="1" dirty="0">
                <a:solidFill>
                  <a:srgbClr val="002060"/>
                </a:solidFill>
              </a:rPr>
              <a:t>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É um ambiente de desenvolvimento integrado desenvolvido pela Microsoft.</a:t>
            </a:r>
            <a:endParaRPr lang="en-ZA" b="1" dirty="0">
              <a:solidFill>
                <a:srgbClr val="002060"/>
              </a:solidFill>
            </a:endParaRPr>
          </a:p>
          <a:p>
            <a:r>
              <a:rPr lang="en-ZA" sz="2800" b="1" dirty="0">
                <a:solidFill>
                  <a:srgbClr val="002060"/>
                </a:solidFill>
              </a:rPr>
              <a:t>C#: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sz="2500" dirty="0">
                <a:solidFill>
                  <a:srgbClr val="002060"/>
                </a:solidFill>
              </a:rPr>
              <a:t>É uma linguagem de programação orientada a objetos desenvolvida pela Microsoft.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pt-PT" sz="2600" dirty="0">
              <a:solidFill>
                <a:srgbClr val="002060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136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5BB3C95-6DBE-5634-6959-4BD83B70AF9C}"/>
              </a:ext>
            </a:extLst>
          </p:cNvPr>
          <p:cNvSpPr/>
          <p:nvPr/>
        </p:nvSpPr>
        <p:spPr>
          <a:xfrm>
            <a:off x="838200" y="2103436"/>
            <a:ext cx="10515600" cy="1325563"/>
          </a:xfrm>
          <a:prstGeom prst="flowChartAlternateProcess">
            <a:avLst/>
          </a:prstGeom>
          <a:solidFill>
            <a:srgbClr val="5BA08D">
              <a:alpha val="50000"/>
            </a:srgbClr>
          </a:solidFill>
          <a:ln w="76200">
            <a:solidFill>
              <a:srgbClr val="3256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26D6C-DBBC-550D-EFE2-B44406C0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8800" b="1" dirty="0">
                <a:solidFill>
                  <a:srgbClr val="325662"/>
                </a:solidFill>
              </a:rPr>
              <a:t>Apresentação do Jogo</a:t>
            </a:r>
            <a:endParaRPr lang="en-ZA" sz="8800" b="1" dirty="0">
              <a:solidFill>
                <a:srgbClr val="325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0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9EFB-2304-DE32-B27A-36ECD5EB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002060"/>
                </a:solidFill>
              </a:rPr>
              <a:t>Testes Realizados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69AA-F075-95A1-B73D-E1B04D7D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9" y="2021011"/>
            <a:ext cx="9620242" cy="3766185"/>
          </a:xfrm>
        </p:spPr>
        <p:txBody>
          <a:bodyPr/>
          <a:lstStyle/>
          <a:p>
            <a:pPr marL="0" indent="0" algn="just">
              <a:buNone/>
            </a:pPr>
            <a:r>
              <a:rPr lang="pt-PT" sz="2800" b="1" dirty="0">
                <a:solidFill>
                  <a:srgbClr val="002060"/>
                </a:solidFill>
              </a:rPr>
              <a:t>Unreal Engine 5: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Efetuei 4 testes com resultados positivos e 1 que falhou.</a:t>
            </a:r>
            <a:endParaRPr lang="en-ZA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pt-PT" sz="2800" b="1" dirty="0">
                <a:solidFill>
                  <a:srgbClr val="002060"/>
                </a:solidFill>
              </a:rPr>
              <a:t>Unity: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No total efetuei 12 testes;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O 1º ao 3º teste serviu para testar o movimento da personagem;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Os seguintes dois testes serviu para verificar o combate do jogo;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O 6º teste serviu para verificar a funcionalidade da barra de vida;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Nos testes 7 e 8 verifiquei as funcionalidades do chefe;</a:t>
            </a:r>
          </a:p>
          <a:p>
            <a:pPr lvl="1" algn="just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PT" dirty="0">
                <a:solidFill>
                  <a:srgbClr val="002060"/>
                </a:solidFill>
              </a:rPr>
              <a:t>Os restantes testes servirão para verificar se os menus estavam funcionais.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97890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435</TotalTime>
  <Words>467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Beat em Up</vt:lpstr>
      <vt:lpstr>Plano para a PAP</vt:lpstr>
      <vt:lpstr>Desvios do plano original</vt:lpstr>
      <vt:lpstr>Porque um videojogo?</vt:lpstr>
      <vt:lpstr>Objetivos</vt:lpstr>
      <vt:lpstr>Pesquisa</vt:lpstr>
      <vt:lpstr>Tecnologias utilizadas:</vt:lpstr>
      <vt:lpstr>Apresentação do Jogo</vt:lpstr>
      <vt:lpstr>Testes Realizados</vt:lpstr>
      <vt:lpstr>Objetivos atingidos</vt:lpstr>
      <vt:lpstr>Dificuldades encontradas</vt:lpstr>
      <vt:lpstr>Planos futuros</vt:lpstr>
      <vt:lpstr>Agradecimentos: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 em Up</dc:title>
  <dc:creator>Joaquim Ferreira</dc:creator>
  <cp:lastModifiedBy>Joaquim Ferreira</cp:lastModifiedBy>
  <cp:revision>4</cp:revision>
  <dcterms:created xsi:type="dcterms:W3CDTF">2023-07-02T13:33:01Z</dcterms:created>
  <dcterms:modified xsi:type="dcterms:W3CDTF">2023-07-04T16:30:00Z</dcterms:modified>
</cp:coreProperties>
</file>