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09" r:id="rId2"/>
    <p:sldId id="312" r:id="rId3"/>
    <p:sldId id="310" r:id="rId4"/>
    <p:sldId id="311" r:id="rId5"/>
    <p:sldId id="288" r:id="rId6"/>
    <p:sldId id="289" r:id="rId7"/>
    <p:sldId id="290" r:id="rId8"/>
    <p:sldId id="291" r:id="rId9"/>
    <p:sldId id="261" r:id="rId10"/>
    <p:sldId id="313" r:id="rId11"/>
    <p:sldId id="294" r:id="rId12"/>
    <p:sldId id="295" r:id="rId13"/>
    <p:sldId id="293" r:id="rId14"/>
    <p:sldId id="314" r:id="rId15"/>
    <p:sldId id="296" r:id="rId16"/>
    <p:sldId id="298" r:id="rId17"/>
    <p:sldId id="264" r:id="rId18"/>
    <p:sldId id="315" r:id="rId19"/>
    <p:sldId id="300" r:id="rId20"/>
    <p:sldId id="301" r:id="rId21"/>
    <p:sldId id="276" r:id="rId22"/>
    <p:sldId id="316" r:id="rId23"/>
    <p:sldId id="317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E25"/>
    <a:srgbClr val="F1F1F1"/>
    <a:srgbClr val="F0F0F0"/>
    <a:srgbClr val="F0F0F2"/>
    <a:srgbClr val="F3F3F3"/>
    <a:srgbClr val="B9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6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18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A71E25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B94A50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82641294186701E-2"/>
          <c:y val="2.0363292967870102E-2"/>
          <c:w val="0.930017391684552"/>
          <c:h val="0.67674128013055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B94A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A71E2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94A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rgbClr val="A71E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solidFill>
              <a:srgbClr val="B94A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系列 6</c:v>
                </c:pt>
              </c:strCache>
            </c:strRef>
          </c:tx>
          <c:spPr>
            <a:solidFill>
              <a:srgbClr val="A71E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Sheet1!$G$2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系列 7</c:v>
                </c:pt>
              </c:strCache>
            </c:strRef>
          </c:tx>
          <c:spPr>
            <a:solidFill>
              <a:srgbClr val="A71E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3"/>
        <c:overlap val="-100"/>
        <c:axId val="-1085358160"/>
        <c:axId val="-1085339120"/>
      </c:barChart>
      <c:catAx>
        <c:axId val="-1085358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085339120"/>
        <c:crosses val="autoZero"/>
        <c:auto val="1"/>
        <c:lblAlgn val="ctr"/>
        <c:lblOffset val="100"/>
        <c:noMultiLvlLbl val="0"/>
      </c:catAx>
      <c:valAx>
        <c:axId val="-1085339120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-10853581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82056788356"/>
          <c:y val="0.103472250511879"/>
          <c:w val="0.96666666666666701"/>
          <c:h val="0.81193974517162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</c:spPr>
          <c:marker>
            <c:symbol val="circle"/>
            <c:size val="65"/>
            <c:spPr>
              <a:solidFill>
                <a:srgbClr val="A71E25"/>
              </a:solidFill>
              <a:ln w="76200" cap="flat" cmpd="sng" algn="ctr">
                <a:noFill/>
                <a:prstDash val="solid"/>
                <a:round/>
              </a:ln>
            </c:spPr>
          </c:marker>
          <c:dPt>
            <c:idx val="0"/>
            <c:bubble3D val="0"/>
            <c:spPr>
              <a:ln w="19050" cap="rnd" cmpd="sng" algn="ctr">
                <a:noFill/>
                <a:prstDash val="solid"/>
                <a:round/>
              </a:ln>
            </c:spPr>
          </c:dPt>
          <c:dPt>
            <c:idx val="1"/>
            <c:marker>
              <c:spPr>
                <a:solidFill>
                  <a:srgbClr val="B94A50"/>
                </a:solidFill>
                <a:ln w="76200" cap="flat" cmpd="sng" algn="ctr">
                  <a:noFill/>
                  <a:prstDash val="solid"/>
                  <a:round/>
                </a:ln>
              </c:spPr>
            </c:marker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27</a:t>
                    </a:r>
                    <a:endParaRPr lang="en-US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en-US" smtClean="0"/>
                      <a:t>23</a:t>
                    </a:r>
                    <a:endParaRPr lang="en-US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en-US" smtClean="0"/>
                      <a:t>25</a:t>
                    </a:r>
                    <a:endParaRPr lang="en-US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en-US" smtClean="0"/>
                      <a:t>37</a:t>
                    </a:r>
                    <a:endParaRPr lang="en-US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en-US" smtClean="0"/>
                      <a:t>57</a:t>
                    </a:r>
                    <a:endParaRPr lang="en-US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25</c:v>
                </c:pt>
                <c:pt idx="3">
                  <c:v>37</c:v>
                </c:pt>
                <c:pt idx="4">
                  <c:v>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085351632"/>
        <c:axId val="-1085352720"/>
      </c:lineChart>
      <c:catAx>
        <c:axId val="-108535163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085352720"/>
        <c:crosses val="autoZero"/>
        <c:auto val="1"/>
        <c:lblAlgn val="ctr"/>
        <c:lblOffset val="100"/>
        <c:noMultiLvlLbl val="0"/>
      </c:catAx>
      <c:valAx>
        <c:axId val="-10853527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ln w="6350" cap="flat" cmpd="sng" algn="ctr">
            <a:solidFill>
              <a:schemeClr val="tx2"/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0853516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16B69-153C-40A7-887A-AECD1A6667F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6D20-0018-4DBF-B5B7-3F2972E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53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9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436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82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DB4961-5944-45E4-859B-0226209DDE1C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627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89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867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31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23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8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27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490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10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88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92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64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39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03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49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52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899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2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88" r="1"/>
            <a:stretch/>
          </p:blipFill>
          <p:spPr>
            <a:xfrm>
              <a:off x="0" y="0"/>
              <a:ext cx="6867070" cy="6858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6"/>
            <a:stretch/>
          </p:blipFill>
          <p:spPr>
            <a:xfrm flipH="1">
              <a:off x="5934528" y="0"/>
              <a:ext cx="6257472" cy="6858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FA49-2A70-4356-98B1-61EBD5FC7A7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01C9-F7CC-48A0-9CB4-D678CF422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87429" y="1474105"/>
            <a:ext cx="64171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+mn-lt"/>
              </a:rPr>
              <a:t>工作述职报告</a:t>
            </a:r>
            <a:endParaRPr lang="zh-CN" altLang="en-US" sz="8800" dirty="0">
              <a:latin typeface="优设标题黑" panose="00000500000000000000" pitchFamily="2" charset="-122"/>
              <a:ea typeface="优设标题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727197" y="-939802"/>
            <a:ext cx="8737604" cy="8737604"/>
          </a:xfrm>
          <a:custGeom>
            <a:avLst/>
            <a:gdLst>
              <a:gd name="connsiteX0" fmla="*/ 4368802 w 8737604"/>
              <a:gd name="connsiteY0" fmla="*/ 489859 h 8737604"/>
              <a:gd name="connsiteX1" fmla="*/ 489859 w 8737604"/>
              <a:gd name="connsiteY1" fmla="*/ 4368802 h 8737604"/>
              <a:gd name="connsiteX2" fmla="*/ 4368802 w 8737604"/>
              <a:gd name="connsiteY2" fmla="*/ 8247745 h 8737604"/>
              <a:gd name="connsiteX3" fmla="*/ 8247745 w 8737604"/>
              <a:gd name="connsiteY3" fmla="*/ 4368802 h 8737604"/>
              <a:gd name="connsiteX4" fmla="*/ 4368802 w 8737604"/>
              <a:gd name="connsiteY4" fmla="*/ 489859 h 8737604"/>
              <a:gd name="connsiteX5" fmla="*/ 4368802 w 8737604"/>
              <a:gd name="connsiteY5" fmla="*/ 0 h 8737604"/>
              <a:gd name="connsiteX6" fmla="*/ 8737604 w 8737604"/>
              <a:gd name="connsiteY6" fmla="*/ 4368802 h 8737604"/>
              <a:gd name="connsiteX7" fmla="*/ 4368802 w 8737604"/>
              <a:gd name="connsiteY7" fmla="*/ 8737604 h 8737604"/>
              <a:gd name="connsiteX8" fmla="*/ 0 w 8737604"/>
              <a:gd name="connsiteY8" fmla="*/ 4368802 h 8737604"/>
              <a:gd name="connsiteX9" fmla="*/ 4368802 w 8737604"/>
              <a:gd name="connsiteY9" fmla="*/ 0 h 873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37604" h="8737604">
                <a:moveTo>
                  <a:pt x="4368802" y="489859"/>
                </a:moveTo>
                <a:cubicBezTo>
                  <a:pt x="2226521" y="489859"/>
                  <a:pt x="489859" y="2226521"/>
                  <a:pt x="489859" y="4368802"/>
                </a:cubicBezTo>
                <a:cubicBezTo>
                  <a:pt x="489859" y="6511083"/>
                  <a:pt x="2226521" y="8247745"/>
                  <a:pt x="4368802" y="8247745"/>
                </a:cubicBezTo>
                <a:cubicBezTo>
                  <a:pt x="6511083" y="8247745"/>
                  <a:pt x="8247745" y="6511083"/>
                  <a:pt x="8247745" y="4368802"/>
                </a:cubicBezTo>
                <a:cubicBezTo>
                  <a:pt x="8247745" y="2226521"/>
                  <a:pt x="6511083" y="489859"/>
                  <a:pt x="4368802" y="489859"/>
                </a:cubicBezTo>
                <a:close/>
                <a:moveTo>
                  <a:pt x="4368802" y="0"/>
                </a:moveTo>
                <a:cubicBezTo>
                  <a:pt x="6781625" y="0"/>
                  <a:pt x="8737604" y="1955979"/>
                  <a:pt x="8737604" y="4368802"/>
                </a:cubicBezTo>
                <a:cubicBezTo>
                  <a:pt x="8737604" y="6781625"/>
                  <a:pt x="6781625" y="8737604"/>
                  <a:pt x="4368802" y="8737604"/>
                </a:cubicBezTo>
                <a:cubicBezTo>
                  <a:pt x="1955979" y="8737604"/>
                  <a:pt x="0" y="6781625"/>
                  <a:pt x="0" y="4368802"/>
                </a:cubicBezTo>
                <a:cubicBezTo>
                  <a:pt x="0" y="1955979"/>
                  <a:pt x="1955979" y="0"/>
                  <a:pt x="4368802" y="0"/>
                </a:cubicBezTo>
                <a:close/>
              </a:path>
            </a:pathLst>
          </a:cu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72454" y="-1694545"/>
            <a:ext cx="10247090" cy="1024709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5298" y="-2171701"/>
            <a:ext cx="11201402" cy="11201402"/>
          </a:xfrm>
          <a:prstGeom prst="ellipse">
            <a:avLst/>
          </a:prstGeom>
          <a:noFill/>
          <a:ln w="12700">
            <a:solidFill>
              <a:schemeClr val="bg1"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079749" y="2833913"/>
            <a:ext cx="603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337475" y="1678496"/>
            <a:ext cx="301171" cy="301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4696" y="4074884"/>
            <a:ext cx="478978" cy="47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52195" y="746577"/>
            <a:ext cx="143330" cy="143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816769" y="5812063"/>
            <a:ext cx="143330" cy="143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7542" y="2970423"/>
            <a:ext cx="60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工作总结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述职报告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求职竞聘   </a:t>
            </a:r>
            <a:r>
              <a:rPr lang="en-US" altLang="zh-CN" dirty="0" smtClean="0"/>
              <a:t>/ </a:t>
            </a:r>
            <a:r>
              <a:rPr lang="zh-CN" altLang="en-US" dirty="0" smtClean="0"/>
              <a:t>  实习总结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094512" y="5391149"/>
            <a:ext cx="2002974" cy="420914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汇报</a:t>
            </a:r>
            <a:r>
              <a:rPr lang="zh-CN" altLang="en-US" sz="1200" dirty="0" smtClean="0">
                <a:solidFill>
                  <a:schemeClr val="bg1"/>
                </a:solidFill>
              </a:rPr>
              <a:t>人：</a:t>
            </a:r>
            <a:r>
              <a:rPr lang="en-US" altLang="zh-CN" sz="1200" dirty="0" smtClean="0">
                <a:solidFill>
                  <a:schemeClr val="bg1"/>
                </a:solidFill>
              </a:rPr>
              <a:t>51PPT</a:t>
            </a:r>
            <a:r>
              <a:rPr lang="zh-CN" altLang="en-US" sz="1200" dirty="0" smtClean="0">
                <a:solidFill>
                  <a:schemeClr val="bg1"/>
                </a:solidFill>
              </a:rPr>
              <a:t>模板网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3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6"/>
            <a:stretch/>
          </p:blipFill>
          <p:spPr>
            <a:xfrm>
              <a:off x="0" y="0"/>
              <a:ext cx="6264729" cy="685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88" r="1"/>
            <a:stretch/>
          </p:blipFill>
          <p:spPr>
            <a:xfrm>
              <a:off x="5324930" y="0"/>
              <a:ext cx="6867070" cy="685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6631216" y="-2171701"/>
            <a:ext cx="11526060" cy="11201402"/>
            <a:chOff x="495298" y="-2171701"/>
            <a:chExt cx="11526060" cy="11201402"/>
          </a:xfrm>
        </p:grpSpPr>
        <p:sp>
          <p:nvSpPr>
            <p:cNvPr id="8" name="任意多边形 7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2770" y="1143563"/>
              <a:ext cx="818588" cy="81858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2</a:t>
              </a:r>
              <a:endParaRPr lang="zh-CN" altLang="en-US" sz="40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043709" y="2344414"/>
            <a:ext cx="5105400" cy="10282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4085" y="2596591"/>
            <a:ext cx="2832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完成情况</a:t>
            </a:r>
            <a:endParaRPr lang="zh-CN" altLang="en-US" sz="28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2467" y="3705808"/>
            <a:ext cx="6096000" cy="8867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根据自己的需要添加适当的文字，此处添加详细文本描述，建议与标题相关尽量简洁...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7855" y="1755917"/>
            <a:ext cx="5110010" cy="3406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组合 37"/>
          <p:cNvGrpSpPr/>
          <p:nvPr/>
        </p:nvGrpSpPr>
        <p:grpSpPr>
          <a:xfrm>
            <a:off x="7055733" y="2093395"/>
            <a:ext cx="3493653" cy="955822"/>
            <a:chOff x="723900" y="4634985"/>
            <a:chExt cx="3444240" cy="764682"/>
          </a:xfrm>
        </p:grpSpPr>
        <p:sp>
          <p:nvSpPr>
            <p:cNvPr id="41" name="矩形 40"/>
            <p:cNvSpPr/>
            <p:nvPr/>
          </p:nvSpPr>
          <p:spPr>
            <a:xfrm>
              <a:off x="723900" y="4634985"/>
              <a:ext cx="3444240" cy="764682"/>
            </a:xfrm>
            <a:prstGeom prst="rect">
              <a:avLst/>
            </a:prstGeom>
            <a:solidFill>
              <a:srgbClr val="A71E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74"/>
            <p:cNvSpPr txBox="1"/>
            <p:nvPr/>
          </p:nvSpPr>
          <p:spPr>
            <a:xfrm>
              <a:off x="1496833" y="4816719"/>
              <a:ext cx="2291723" cy="418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800" b="1" kern="0" dirty="0">
                  <a:solidFill>
                    <a:prstClr val="white"/>
                  </a:solidFill>
                  <a:cs typeface="+mn-ea"/>
                  <a:sym typeface="+mn-lt"/>
                </a:rPr>
                <a:t>添加标题文本</a:t>
              </a:r>
            </a:p>
          </p:txBody>
        </p:sp>
      </p:grpSp>
      <p:sp>
        <p:nvSpPr>
          <p:cNvPr id="39" name="文本框 76"/>
          <p:cNvSpPr txBox="1"/>
          <p:nvPr/>
        </p:nvSpPr>
        <p:spPr>
          <a:xfrm>
            <a:off x="1170060" y="1755917"/>
            <a:ext cx="3018739" cy="523083"/>
          </a:xfrm>
          <a:prstGeom prst="rect">
            <a:avLst/>
          </a:prstGeom>
          <a:solidFill>
            <a:srgbClr val="A71E25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bg1"/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40" name="2"/>
          <p:cNvSpPr txBox="1"/>
          <p:nvPr/>
        </p:nvSpPr>
        <p:spPr>
          <a:xfrm>
            <a:off x="1170061" y="2383112"/>
            <a:ext cx="3325739" cy="184665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indent="0" defTabSz="1219200" fontAlgn="ctr">
              <a:lnSpc>
                <a:spcPct val="12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分钟之内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6315" y="263789"/>
            <a:ext cx="6462486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                         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989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6297617" y="1689867"/>
            <a:ext cx="673329" cy="670419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38254" y="1874491"/>
            <a:ext cx="3736045" cy="738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35" name="文本框 6"/>
          <p:cNvSpPr txBox="1"/>
          <p:nvPr/>
        </p:nvSpPr>
        <p:spPr>
          <a:xfrm>
            <a:off x="7100789" y="1689867"/>
            <a:ext cx="995786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97617" y="3068840"/>
            <a:ext cx="673329" cy="670418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38253" y="3336545"/>
            <a:ext cx="3736045" cy="71019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23" name="文本框 11"/>
          <p:cNvSpPr txBox="1"/>
          <p:nvPr/>
        </p:nvSpPr>
        <p:spPr>
          <a:xfrm>
            <a:off x="7100788" y="3068840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97617" y="4432359"/>
            <a:ext cx="673329" cy="670418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38253" y="4673262"/>
            <a:ext cx="3736045" cy="71019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20" name="文本框 15"/>
          <p:cNvSpPr txBox="1"/>
          <p:nvPr/>
        </p:nvSpPr>
        <p:spPr>
          <a:xfrm>
            <a:off x="7100789" y="4432359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73" y="1752297"/>
            <a:ext cx="5085336" cy="3350188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6315" y="263789"/>
            <a:ext cx="6462486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                         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989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821605" y="1609226"/>
            <a:ext cx="10404559" cy="4113543"/>
            <a:chOff x="106184" y="1881232"/>
            <a:chExt cx="11212934" cy="4433141"/>
          </a:xfrm>
        </p:grpSpPr>
        <p:graphicFrame>
          <p:nvGraphicFramePr>
            <p:cNvPr id="15" name="32"/>
            <p:cNvGraphicFramePr/>
            <p:nvPr/>
          </p:nvGraphicFramePr>
          <p:xfrm>
            <a:off x="106184" y="2253059"/>
            <a:ext cx="2651742" cy="20829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22"/>
            <p:cNvSpPr txBox="1"/>
            <p:nvPr/>
          </p:nvSpPr>
          <p:spPr>
            <a:xfrm>
              <a:off x="899878" y="3026637"/>
              <a:ext cx="1066183" cy="39684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73%</a:t>
              </a:r>
            </a:p>
          </p:txBody>
        </p:sp>
        <p:graphicFrame>
          <p:nvGraphicFramePr>
            <p:cNvPr id="17" name="39"/>
            <p:cNvGraphicFramePr/>
            <p:nvPr/>
          </p:nvGraphicFramePr>
          <p:xfrm>
            <a:off x="3158935" y="2253059"/>
            <a:ext cx="2651742" cy="20829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52"/>
            <p:cNvSpPr txBox="1"/>
            <p:nvPr/>
          </p:nvSpPr>
          <p:spPr>
            <a:xfrm>
              <a:off x="3956287" y="3026637"/>
              <a:ext cx="1066183" cy="39684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88%</a:t>
              </a:r>
            </a:p>
          </p:txBody>
        </p:sp>
        <p:graphicFrame>
          <p:nvGraphicFramePr>
            <p:cNvPr id="19" name="图表 18"/>
            <p:cNvGraphicFramePr/>
            <p:nvPr/>
          </p:nvGraphicFramePr>
          <p:xfrm>
            <a:off x="5893382" y="1881232"/>
            <a:ext cx="5425736" cy="4433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0" name="5"/>
            <p:cNvSpPr/>
            <p:nvPr/>
          </p:nvSpPr>
          <p:spPr bwMode="auto">
            <a:xfrm>
              <a:off x="458787" y="4825436"/>
              <a:ext cx="2074675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977" rIns="89977" anchor="t" anchorCtr="0">
              <a:noAutofit/>
            </a:bodyPr>
            <a:lstStyle/>
            <a:p>
              <a:pPr algn="ctr" defTabSz="913765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4"/>
            <p:cNvSpPr txBox="1"/>
            <p:nvPr/>
          </p:nvSpPr>
          <p:spPr bwMode="auto">
            <a:xfrm>
              <a:off x="899878" y="4491064"/>
              <a:ext cx="2195830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977" rIns="89977">
              <a:normAutofit fontScale="92500" lnSpcReduction="10000"/>
            </a:bodyPr>
            <a:lstStyle/>
            <a:p>
              <a:pPr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题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3"/>
            <p:cNvSpPr/>
            <p:nvPr/>
          </p:nvSpPr>
          <p:spPr bwMode="auto">
            <a:xfrm>
              <a:off x="3376561" y="4830882"/>
              <a:ext cx="2074675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977" rIns="89977" anchor="t" anchorCtr="0">
              <a:noAutofit/>
            </a:bodyPr>
            <a:lstStyle/>
            <a:p>
              <a:pPr algn="ctr" defTabSz="913765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2"/>
            <p:cNvSpPr txBox="1"/>
            <p:nvPr/>
          </p:nvSpPr>
          <p:spPr bwMode="auto">
            <a:xfrm>
              <a:off x="3956287" y="4496510"/>
              <a:ext cx="971829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977" rIns="89977">
              <a:normAutofit fontScale="92500" lnSpcReduction="10000"/>
            </a:bodyPr>
            <a:lstStyle/>
            <a:p>
              <a:pPr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题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46315" y="263789"/>
            <a:ext cx="6462486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                         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1989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6"/>
            <a:stretch/>
          </p:blipFill>
          <p:spPr>
            <a:xfrm>
              <a:off x="0" y="0"/>
              <a:ext cx="6264729" cy="685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88" r="1"/>
            <a:stretch/>
          </p:blipFill>
          <p:spPr>
            <a:xfrm>
              <a:off x="5324930" y="0"/>
              <a:ext cx="6867070" cy="685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6631216" y="-2171701"/>
            <a:ext cx="11526060" cy="11201402"/>
            <a:chOff x="495298" y="-2171701"/>
            <a:chExt cx="11526060" cy="11201402"/>
          </a:xfrm>
        </p:grpSpPr>
        <p:sp>
          <p:nvSpPr>
            <p:cNvPr id="8" name="任意多边形 7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2770" y="1143563"/>
              <a:ext cx="818588" cy="81858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3</a:t>
              </a:r>
              <a:endParaRPr lang="zh-CN" altLang="en-US" sz="40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043709" y="2344414"/>
            <a:ext cx="5105400" cy="10282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4085" y="2596591"/>
            <a:ext cx="2832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胜任能力</a:t>
            </a:r>
            <a:endParaRPr lang="zh-CN" altLang="en-US" sz="28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2467" y="3705808"/>
            <a:ext cx="6096000" cy="8867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根据自己的需要添加适当的文字，此处添加详细文本描述，建议与标题相关尽量简洁...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8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1417219" y="1563859"/>
            <a:ext cx="9357563" cy="3989090"/>
            <a:chOff x="2203212" y="2014291"/>
            <a:chExt cx="7788383" cy="3320156"/>
          </a:xfrm>
        </p:grpSpPr>
        <p:graphicFrame>
          <p:nvGraphicFramePr>
            <p:cNvPr id="61" name="Chart 4"/>
            <p:cNvGraphicFramePr/>
            <p:nvPr>
              <p:extLst>
                <p:ext uri="{D42A27DB-BD31-4B8C-83A1-F6EECF244321}">
                  <p14:modId xmlns:p14="http://schemas.microsoft.com/office/powerpoint/2010/main" val="854455314"/>
                </p:ext>
              </p:extLst>
            </p:nvPr>
          </p:nvGraphicFramePr>
          <p:xfrm>
            <a:off x="2203212" y="2964763"/>
            <a:ext cx="7788383" cy="236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2" name="Up Arrow 5"/>
            <p:cNvSpPr/>
            <p:nvPr/>
          </p:nvSpPr>
          <p:spPr>
            <a:xfrm rot="10800000">
              <a:off x="3857625" y="3640138"/>
              <a:ext cx="320675" cy="330200"/>
            </a:xfrm>
            <a:prstGeom prst="upArrow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id-ID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Up Arrow 6"/>
            <p:cNvSpPr/>
            <p:nvPr/>
          </p:nvSpPr>
          <p:spPr>
            <a:xfrm>
              <a:off x="5368925" y="3578225"/>
              <a:ext cx="319088" cy="330200"/>
            </a:xfrm>
            <a:prstGeom prst="upArrow">
              <a:avLst/>
            </a:prstGeom>
            <a:solidFill>
              <a:srgbClr val="B94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id-ID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Up Arrow 7"/>
            <p:cNvSpPr/>
            <p:nvPr/>
          </p:nvSpPr>
          <p:spPr>
            <a:xfrm>
              <a:off x="6848475" y="3346450"/>
              <a:ext cx="320675" cy="328613"/>
            </a:xfrm>
            <a:prstGeom prst="upArrow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id-ID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Up Arrow 8"/>
            <p:cNvSpPr/>
            <p:nvPr/>
          </p:nvSpPr>
          <p:spPr>
            <a:xfrm>
              <a:off x="8335963" y="2909888"/>
              <a:ext cx="320675" cy="328613"/>
            </a:xfrm>
            <a:prstGeom prst="upArrow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id-ID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462" y="3346450"/>
              <a:ext cx="312468" cy="211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id-ID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3%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82555" y="3919538"/>
              <a:ext cx="312468" cy="211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id-ID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69249" y="3681413"/>
              <a:ext cx="312468" cy="211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id-ID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9%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19428" y="3217863"/>
              <a:ext cx="387083" cy="211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id-ID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11%</a:t>
              </a:r>
            </a:p>
          </p:txBody>
        </p:sp>
        <p:sp>
          <p:nvSpPr>
            <p:cNvPr id="70" name="Text Placeholder 24"/>
            <p:cNvSpPr txBox="1"/>
            <p:nvPr/>
          </p:nvSpPr>
          <p:spPr>
            <a:xfrm>
              <a:off x="2359025" y="2014291"/>
              <a:ext cx="7473950" cy="4254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200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字以内，据统计每页幻灯片的最好控制在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分钟之内。此处添加详细文本描述，建议与标题相关并符合整体语言风格，语言描述尽量简洁生动。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46315" y="263789"/>
            <a:ext cx="6462486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/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成情况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693980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胜任能力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222775" y="1439924"/>
            <a:ext cx="9667482" cy="2347926"/>
            <a:chOff x="1220958" y="2104111"/>
            <a:chExt cx="10071554" cy="2426431"/>
          </a:xfrm>
          <a:solidFill>
            <a:schemeClr val="accent4"/>
          </a:solidFill>
        </p:grpSpPr>
        <p:sp>
          <p:nvSpPr>
            <p:cNvPr id="20" name="空心弧 19"/>
            <p:cNvSpPr/>
            <p:nvPr/>
          </p:nvSpPr>
          <p:spPr>
            <a:xfrm>
              <a:off x="3185471" y="2177639"/>
              <a:ext cx="2279375" cy="2352903"/>
            </a:xfrm>
            <a:prstGeom prst="blockArc">
              <a:avLst>
                <a:gd name="adj1" fmla="val 10800000"/>
                <a:gd name="adj2" fmla="val 21443872"/>
                <a:gd name="adj3" fmla="val 14482"/>
              </a:avLst>
            </a:prstGeom>
            <a:solidFill>
              <a:srgbClr val="B94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>
              <a:off x="7071187" y="2177639"/>
              <a:ext cx="2279375" cy="2352903"/>
            </a:xfrm>
            <a:prstGeom prst="blockArc">
              <a:avLst>
                <a:gd name="adj1" fmla="val 10800000"/>
                <a:gd name="adj2" fmla="val 21443872"/>
                <a:gd name="adj3" fmla="val 14482"/>
              </a:avLst>
            </a:prstGeom>
            <a:solidFill>
              <a:srgbClr val="B94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空心弧 21"/>
            <p:cNvSpPr/>
            <p:nvPr/>
          </p:nvSpPr>
          <p:spPr>
            <a:xfrm flipV="1">
              <a:off x="1220958" y="2136141"/>
              <a:ext cx="2279375" cy="2352903"/>
            </a:xfrm>
            <a:prstGeom prst="blockArc">
              <a:avLst>
                <a:gd name="adj1" fmla="val 10800000"/>
                <a:gd name="adj2" fmla="val 21443872"/>
                <a:gd name="adj3" fmla="val 14482"/>
              </a:avLst>
            </a:prstGeom>
            <a:solidFill>
              <a:srgbClr val="B94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空心弧 22"/>
            <p:cNvSpPr/>
            <p:nvPr/>
          </p:nvSpPr>
          <p:spPr>
            <a:xfrm flipV="1">
              <a:off x="5122688" y="2104111"/>
              <a:ext cx="2279375" cy="2352903"/>
            </a:xfrm>
            <a:prstGeom prst="blockArc">
              <a:avLst>
                <a:gd name="adj1" fmla="val 10800000"/>
                <a:gd name="adj2" fmla="val 21443872"/>
                <a:gd name="adj3" fmla="val 14482"/>
              </a:avLst>
            </a:prstGeom>
            <a:solidFill>
              <a:srgbClr val="B94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空心弧 23"/>
            <p:cNvSpPr/>
            <p:nvPr/>
          </p:nvSpPr>
          <p:spPr>
            <a:xfrm flipV="1">
              <a:off x="9013137" y="2104111"/>
              <a:ext cx="2279375" cy="2352903"/>
            </a:xfrm>
            <a:prstGeom prst="blockArc">
              <a:avLst>
                <a:gd name="adj1" fmla="val 10800000"/>
                <a:gd name="adj2" fmla="val 21443872"/>
                <a:gd name="adj3" fmla="val 14482"/>
              </a:avLst>
            </a:prstGeom>
            <a:solidFill>
              <a:srgbClr val="B94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空心弧 25"/>
          <p:cNvSpPr/>
          <p:nvPr/>
        </p:nvSpPr>
        <p:spPr>
          <a:xfrm>
            <a:off x="1222775" y="1521924"/>
            <a:ext cx="2187926" cy="2256715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4967967" y="1521924"/>
            <a:ext cx="2187926" cy="2256715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8713160" y="1541824"/>
            <a:ext cx="2177008" cy="2278868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空心弧 42"/>
          <p:cNvSpPr/>
          <p:nvPr/>
        </p:nvSpPr>
        <p:spPr>
          <a:xfrm flipV="1">
            <a:off x="6838292" y="1471303"/>
            <a:ext cx="2187926" cy="2256715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空心弧 43"/>
          <p:cNvSpPr/>
          <p:nvPr/>
        </p:nvSpPr>
        <p:spPr>
          <a:xfrm flipV="1">
            <a:off x="3097642" y="1471303"/>
            <a:ext cx="2187926" cy="2256715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28"/>
          <p:cNvSpPr txBox="1"/>
          <p:nvPr/>
        </p:nvSpPr>
        <p:spPr>
          <a:xfrm>
            <a:off x="1558114" y="2385393"/>
            <a:ext cx="1517247" cy="516252"/>
          </a:xfrm>
          <a:prstGeom prst="rect">
            <a:avLst/>
          </a:prstGeom>
          <a:noFill/>
        </p:spPr>
        <p:txBody>
          <a:bodyPr wrap="square" lIns="65805" tIns="32903" rIns="65805" bIns="3290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29"/>
          <p:cNvSpPr txBox="1"/>
          <p:nvPr/>
        </p:nvSpPr>
        <p:spPr>
          <a:xfrm>
            <a:off x="3439580" y="2385393"/>
            <a:ext cx="1517247" cy="546580"/>
          </a:xfrm>
          <a:prstGeom prst="rect">
            <a:avLst/>
          </a:prstGeom>
          <a:noFill/>
        </p:spPr>
        <p:txBody>
          <a:bodyPr wrap="square" lIns="65805" tIns="32903" rIns="65805" bIns="3290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30"/>
          <p:cNvSpPr txBox="1"/>
          <p:nvPr/>
        </p:nvSpPr>
        <p:spPr>
          <a:xfrm>
            <a:off x="5321045" y="2385393"/>
            <a:ext cx="1517247" cy="546580"/>
          </a:xfrm>
          <a:prstGeom prst="rect">
            <a:avLst/>
          </a:prstGeom>
          <a:noFill/>
        </p:spPr>
        <p:txBody>
          <a:bodyPr wrap="square" lIns="65805" tIns="32903" rIns="65805" bIns="3290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31"/>
          <p:cNvSpPr txBox="1"/>
          <p:nvPr/>
        </p:nvSpPr>
        <p:spPr>
          <a:xfrm>
            <a:off x="7155893" y="2385393"/>
            <a:ext cx="1517247" cy="546580"/>
          </a:xfrm>
          <a:prstGeom prst="rect">
            <a:avLst/>
          </a:prstGeom>
          <a:noFill/>
        </p:spPr>
        <p:txBody>
          <a:bodyPr wrap="square" lIns="65805" tIns="32903" rIns="65805" bIns="3290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32"/>
          <p:cNvSpPr txBox="1"/>
          <p:nvPr/>
        </p:nvSpPr>
        <p:spPr>
          <a:xfrm>
            <a:off x="9037670" y="2385393"/>
            <a:ext cx="1517247" cy="546580"/>
          </a:xfrm>
          <a:prstGeom prst="rect">
            <a:avLst/>
          </a:prstGeom>
          <a:noFill/>
        </p:spPr>
        <p:txBody>
          <a:bodyPr wrap="square" lIns="65805" tIns="32903" rIns="65805" bIns="3290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6590" y="4179439"/>
            <a:ext cx="8730679" cy="761661"/>
          </a:xfrm>
          <a:prstGeom prst="rect">
            <a:avLst/>
          </a:prstGeom>
          <a:noFill/>
        </p:spPr>
        <p:txBody>
          <a:bodyPr wrap="square" lIns="172718" tIns="34543" rIns="172718" bIns="34543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分钟之内。此处添加详细文本描述，建议与标题相关并符合整体语言风格，语言描述尽量简洁生动。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46315" y="263789"/>
            <a:ext cx="6462486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/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成情况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93980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胜任能力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燕尾形 18"/>
          <p:cNvSpPr/>
          <p:nvPr/>
        </p:nvSpPr>
        <p:spPr>
          <a:xfrm rot="5400000">
            <a:off x="6438279" y="1822223"/>
            <a:ext cx="375277" cy="599830"/>
          </a:xfrm>
          <a:prstGeom prst="chevron">
            <a:avLst/>
          </a:prstGeom>
          <a:solidFill>
            <a:srgbClr val="B9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35" tIns="47618" rIns="95235" bIns="47618"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625919" y="2638259"/>
            <a:ext cx="37864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976818" y="1808589"/>
            <a:ext cx="1239071" cy="373157"/>
          </a:xfrm>
          <a:prstGeom prst="rect">
            <a:avLst/>
          </a:prstGeom>
        </p:spPr>
        <p:txBody>
          <a:bodyPr wrap="none" lIns="95225" tIns="47614" rIns="95225" bIns="47614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963323" y="2097045"/>
            <a:ext cx="3449018" cy="4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25" tIns="47614" rIns="95225" bIns="476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625919" y="4009872"/>
            <a:ext cx="37864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25919" y="5381487"/>
            <a:ext cx="37864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61"/>
          <a:stretch/>
        </p:blipFill>
        <p:spPr bwMode="auto">
          <a:xfrm>
            <a:off x="1397000" y="2023774"/>
            <a:ext cx="4327094" cy="34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446315" y="263789"/>
            <a:ext cx="6462486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/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成情况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693980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胜任能力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燕尾形 37"/>
          <p:cNvSpPr/>
          <p:nvPr/>
        </p:nvSpPr>
        <p:spPr>
          <a:xfrm rot="5400000">
            <a:off x="6438279" y="3168744"/>
            <a:ext cx="375277" cy="599830"/>
          </a:xfrm>
          <a:prstGeom prst="chevron">
            <a:avLst/>
          </a:prstGeom>
          <a:solidFill>
            <a:srgbClr val="B9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35" tIns="47618" rIns="95235" bIns="47618"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76818" y="3155110"/>
            <a:ext cx="1239071" cy="373157"/>
          </a:xfrm>
          <a:prstGeom prst="rect">
            <a:avLst/>
          </a:prstGeom>
        </p:spPr>
        <p:txBody>
          <a:bodyPr wrap="none" lIns="95225" tIns="47614" rIns="95225" bIns="47614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6963323" y="3443566"/>
            <a:ext cx="3449018" cy="4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25" tIns="47614" rIns="95225" bIns="476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燕尾形 40"/>
          <p:cNvSpPr/>
          <p:nvPr/>
        </p:nvSpPr>
        <p:spPr>
          <a:xfrm rot="5400000">
            <a:off x="6438279" y="4515265"/>
            <a:ext cx="375277" cy="599830"/>
          </a:xfrm>
          <a:prstGeom prst="chevron">
            <a:avLst/>
          </a:prstGeom>
          <a:solidFill>
            <a:srgbClr val="B9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35" tIns="47618" rIns="95235" bIns="47618"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6818" y="4501631"/>
            <a:ext cx="1239071" cy="373157"/>
          </a:xfrm>
          <a:prstGeom prst="rect">
            <a:avLst/>
          </a:prstGeom>
        </p:spPr>
        <p:txBody>
          <a:bodyPr wrap="none" lIns="95225" tIns="47614" rIns="95225" bIns="47614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6963323" y="4790087"/>
            <a:ext cx="3449018" cy="4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25" tIns="47614" rIns="95225" bIns="476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6"/>
            <a:stretch/>
          </p:blipFill>
          <p:spPr>
            <a:xfrm>
              <a:off x="0" y="0"/>
              <a:ext cx="6264729" cy="685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88" r="1"/>
            <a:stretch/>
          </p:blipFill>
          <p:spPr>
            <a:xfrm>
              <a:off x="5324930" y="0"/>
              <a:ext cx="6867070" cy="685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6631216" y="-2171701"/>
            <a:ext cx="11526060" cy="11201402"/>
            <a:chOff x="495298" y="-2171701"/>
            <a:chExt cx="11526060" cy="11201402"/>
          </a:xfrm>
        </p:grpSpPr>
        <p:sp>
          <p:nvSpPr>
            <p:cNvPr id="8" name="任意多边形 7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2770" y="1143563"/>
              <a:ext cx="818588" cy="81858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4</a:t>
              </a:r>
              <a:endParaRPr lang="zh-CN" altLang="en-US" sz="40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043709" y="2344414"/>
            <a:ext cx="5105400" cy="10282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4085" y="2596591"/>
            <a:ext cx="2832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目标规划</a:t>
            </a:r>
            <a:endParaRPr lang="zh-CN" altLang="en-US" sz="28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2467" y="3705808"/>
            <a:ext cx="6096000" cy="8867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根据自己的需要添加适当的文字，此处添加详细文本描述，建议与标题相关尽量简洁...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8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 flipH="1">
            <a:off x="5702300" y="2070676"/>
            <a:ext cx="4931878" cy="2427720"/>
            <a:chOff x="1376761" y="1638504"/>
            <a:chExt cx="4933162" cy="2428354"/>
          </a:xfrm>
        </p:grpSpPr>
        <p:sp>
          <p:nvSpPr>
            <p:cNvPr id="47" name="文本框 76"/>
            <p:cNvSpPr txBox="1"/>
            <p:nvPr/>
          </p:nvSpPr>
          <p:spPr>
            <a:xfrm>
              <a:off x="3035713" y="1638504"/>
              <a:ext cx="3274210" cy="523356"/>
            </a:xfrm>
            <a:prstGeom prst="rect">
              <a:avLst/>
            </a:prstGeom>
            <a:solidFill>
              <a:srgbClr val="A71E25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spc="600" dirty="0">
                  <a:solidFill>
                    <a:schemeClr val="bg1"/>
                  </a:solidFill>
                  <a:cs typeface="+mn-ea"/>
                  <a:sym typeface="+mn-lt"/>
                </a:rPr>
                <a:t>添加标题文本</a:t>
              </a:r>
              <a:endParaRPr lang="en-US" altLang="zh-CN" sz="28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2"/>
            <p:cNvSpPr txBox="1"/>
            <p:nvPr/>
          </p:nvSpPr>
          <p:spPr>
            <a:xfrm>
              <a:off x="1376761" y="2505746"/>
              <a:ext cx="4181200" cy="73885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indent="0" defTabSz="1219200" fontAlgn="ctr">
                <a:lnSpc>
                  <a:spcPct val="120000"/>
                </a:lnSpc>
                <a:buNone/>
                <a:defRPr sz="14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2"/>
            <p:cNvSpPr txBox="1"/>
            <p:nvPr/>
          </p:nvSpPr>
          <p:spPr>
            <a:xfrm>
              <a:off x="1376761" y="3328001"/>
              <a:ext cx="4181200" cy="73885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indent="0" defTabSz="1219200" fontAlgn="ctr">
                <a:lnSpc>
                  <a:spcPct val="120000"/>
                </a:lnSpc>
                <a:buNone/>
                <a:defRPr sz="14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5" y="1586531"/>
            <a:ext cx="4758431" cy="317228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圆角矩形 11"/>
          <p:cNvSpPr/>
          <p:nvPr/>
        </p:nvSpPr>
        <p:spPr>
          <a:xfrm>
            <a:off x="446315" y="263789"/>
            <a:ext cx="5141685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/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成情况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                                              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73706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胜任能力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6"/>
            <a:stretch/>
          </p:blipFill>
          <p:spPr>
            <a:xfrm>
              <a:off x="0" y="0"/>
              <a:ext cx="6264729" cy="685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88" r="1"/>
            <a:stretch/>
          </p:blipFill>
          <p:spPr>
            <a:xfrm>
              <a:off x="5324930" y="0"/>
              <a:ext cx="6867070" cy="685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6631216" y="-2171701"/>
            <a:ext cx="11201402" cy="11201402"/>
            <a:chOff x="495298" y="-2171701"/>
            <a:chExt cx="11201402" cy="11201402"/>
          </a:xfrm>
        </p:grpSpPr>
        <p:sp>
          <p:nvSpPr>
            <p:cNvPr id="8" name="任意多边形 7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337475" y="1678496"/>
              <a:ext cx="301171" cy="3011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64972" y="1433420"/>
            <a:ext cx="1292662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目录</a:t>
            </a:r>
          </a:p>
          <a:p>
            <a:r>
              <a:rPr lang="en-US" altLang="zh-CN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CONTENTS</a:t>
            </a:r>
            <a:endParaRPr lang="zh-CN" altLang="en-US" dirty="0"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7780" y="1413140"/>
            <a:ext cx="915248" cy="4031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470118" y="1000055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6819281" y="1413140"/>
            <a:ext cx="915248" cy="4031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001619" y="1000055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8350782" y="1413140"/>
            <a:ext cx="915248" cy="4031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533120" y="1000055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9882283" y="1413140"/>
            <a:ext cx="915248" cy="4031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064621" y="1000055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0" name="文本框 54"/>
          <p:cNvSpPr txBox="1"/>
          <p:nvPr/>
        </p:nvSpPr>
        <p:spPr>
          <a:xfrm>
            <a:off x="9970575" y="2236062"/>
            <a:ext cx="738664" cy="238587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目标规划</a:t>
            </a:r>
          </a:p>
        </p:txBody>
      </p:sp>
      <p:sp>
        <p:nvSpPr>
          <p:cNvPr id="71" name="文本框 54"/>
          <p:cNvSpPr txBox="1"/>
          <p:nvPr/>
        </p:nvSpPr>
        <p:spPr>
          <a:xfrm>
            <a:off x="8439074" y="2236062"/>
            <a:ext cx="738664" cy="238587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胜任能力</a:t>
            </a:r>
          </a:p>
        </p:txBody>
      </p:sp>
      <p:sp>
        <p:nvSpPr>
          <p:cNvPr id="72" name="文本框 54"/>
          <p:cNvSpPr txBox="1"/>
          <p:nvPr/>
        </p:nvSpPr>
        <p:spPr>
          <a:xfrm>
            <a:off x="5376072" y="2236062"/>
            <a:ext cx="738664" cy="238587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岗位职责</a:t>
            </a:r>
          </a:p>
        </p:txBody>
      </p:sp>
      <p:sp>
        <p:nvSpPr>
          <p:cNvPr id="73" name="文本框 54"/>
          <p:cNvSpPr txBox="1"/>
          <p:nvPr/>
        </p:nvSpPr>
        <p:spPr>
          <a:xfrm>
            <a:off x="6907573" y="2236062"/>
            <a:ext cx="738664" cy="238587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完成情况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444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7028" r="27819"/>
          <a:stretch>
            <a:fillRect/>
          </a:stretch>
        </p:blipFill>
        <p:spPr>
          <a:xfrm>
            <a:off x="4207269" y="1896725"/>
            <a:ext cx="3644900" cy="3636050"/>
          </a:xfrm>
          <a:custGeom>
            <a:avLst/>
            <a:gdLst>
              <a:gd name="connsiteX0" fmla="*/ 1822450 w 3644900"/>
              <a:gd name="connsiteY0" fmla="*/ 0 h 3636050"/>
              <a:gd name="connsiteX1" fmla="*/ 3644900 w 3644900"/>
              <a:gd name="connsiteY1" fmla="*/ 1822450 h 3636050"/>
              <a:gd name="connsiteX2" fmla="*/ 2008785 w 3644900"/>
              <a:gd name="connsiteY2" fmla="*/ 3635491 h 3636050"/>
              <a:gd name="connsiteX3" fmla="*/ 1997715 w 3644900"/>
              <a:gd name="connsiteY3" fmla="*/ 3636050 h 3636050"/>
              <a:gd name="connsiteX4" fmla="*/ 1647186 w 3644900"/>
              <a:gd name="connsiteY4" fmla="*/ 3636050 h 3636050"/>
              <a:gd name="connsiteX5" fmla="*/ 1636115 w 3644900"/>
              <a:gd name="connsiteY5" fmla="*/ 3635491 h 3636050"/>
              <a:gd name="connsiteX6" fmla="*/ 0 w 3644900"/>
              <a:gd name="connsiteY6" fmla="*/ 1822450 h 3636050"/>
              <a:gd name="connsiteX7" fmla="*/ 1822450 w 3644900"/>
              <a:gd name="connsiteY7" fmla="*/ 0 h 36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900" h="3636050">
                <a:moveTo>
                  <a:pt x="1822450" y="0"/>
                </a:moveTo>
                <a:cubicBezTo>
                  <a:pt x="2828961" y="0"/>
                  <a:pt x="3644900" y="815939"/>
                  <a:pt x="3644900" y="1822450"/>
                </a:cubicBezTo>
                <a:cubicBezTo>
                  <a:pt x="3644900" y="2766054"/>
                  <a:pt x="2927766" y="3542163"/>
                  <a:pt x="2008785" y="3635491"/>
                </a:cubicBezTo>
                <a:lnTo>
                  <a:pt x="1997715" y="3636050"/>
                </a:lnTo>
                <a:lnTo>
                  <a:pt x="1647186" y="3636050"/>
                </a:lnTo>
                <a:lnTo>
                  <a:pt x="1636115" y="3635491"/>
                </a:lnTo>
                <a:cubicBezTo>
                  <a:pt x="717134" y="3542163"/>
                  <a:pt x="0" y="2766054"/>
                  <a:pt x="0" y="1822450"/>
                </a:cubicBezTo>
                <a:cubicBezTo>
                  <a:pt x="0" y="815939"/>
                  <a:pt x="815939" y="0"/>
                  <a:pt x="1822450" y="0"/>
                </a:cubicBezTo>
                <a:close/>
              </a:path>
            </a:pathLst>
          </a:custGeom>
        </p:spPr>
      </p:pic>
      <p:sp>
        <p:nvSpPr>
          <p:cNvPr id="19" name="圆角矩形 18"/>
          <p:cNvSpPr/>
          <p:nvPr/>
        </p:nvSpPr>
        <p:spPr>
          <a:xfrm>
            <a:off x="446315" y="263789"/>
            <a:ext cx="5141685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/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成情况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                                              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73706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胜任能力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429539" y="2612132"/>
            <a:ext cx="2672561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1597313" y="1726238"/>
            <a:ext cx="25573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根据自己的需要添加适当的文字，此处添加详细文本描述，建议与标题相关尽量简洁... ...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429539" y="4035110"/>
            <a:ext cx="2672561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30" name="矩形 29"/>
          <p:cNvSpPr/>
          <p:nvPr/>
        </p:nvSpPr>
        <p:spPr>
          <a:xfrm>
            <a:off x="1597313" y="4705762"/>
            <a:ext cx="25573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根据自己的需要添加适当的文字，此处添加详细文本描述，建议与标题相关尽量简洁... ...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7957338" y="2612132"/>
            <a:ext cx="2672561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36" name="矩形 35"/>
          <p:cNvSpPr/>
          <p:nvPr/>
        </p:nvSpPr>
        <p:spPr>
          <a:xfrm>
            <a:off x="8125112" y="1726238"/>
            <a:ext cx="25573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根据自己的需要添加适当的文字，此处添加详细文本描述，建议与标题相关尽量简洁... ...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7957338" y="4035110"/>
            <a:ext cx="2672561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41" name="矩形 40"/>
          <p:cNvSpPr/>
          <p:nvPr/>
        </p:nvSpPr>
        <p:spPr>
          <a:xfrm>
            <a:off x="8125112" y="4705762"/>
            <a:ext cx="25573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根据自己的需要添加适当的文字，此处添加详细文本描述，建议与标题相关尽量简洁... ...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902419" y="1644650"/>
            <a:ext cx="4254599" cy="4140200"/>
            <a:chOff x="495298" y="-2171701"/>
            <a:chExt cx="11510912" cy="11201402"/>
          </a:xfrm>
        </p:grpSpPr>
        <p:sp>
          <p:nvSpPr>
            <p:cNvPr id="43" name="任意多边形 42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1187622" y="-953515"/>
              <a:ext cx="818588" cy="81858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853503" y="2155707"/>
            <a:ext cx="3718894" cy="2666306"/>
            <a:chOff x="673431" y="2732148"/>
            <a:chExt cx="3719862" cy="2667000"/>
          </a:xfrm>
        </p:grpSpPr>
        <p:grpSp>
          <p:nvGrpSpPr>
            <p:cNvPr id="22" name="4"/>
            <p:cNvGrpSpPr/>
            <p:nvPr/>
          </p:nvGrpSpPr>
          <p:grpSpPr>
            <a:xfrm>
              <a:off x="673431" y="2732148"/>
              <a:ext cx="3719862" cy="1107325"/>
              <a:chOff x="673099" y="1627277"/>
              <a:chExt cx="2611178" cy="1107069"/>
            </a:xfrm>
          </p:grpSpPr>
          <p:sp>
            <p:nvSpPr>
              <p:cNvPr id="29" name="42"/>
              <p:cNvSpPr txBox="1"/>
              <p:nvPr/>
            </p:nvSpPr>
            <p:spPr>
              <a:xfrm>
                <a:off x="673099" y="2135106"/>
                <a:ext cx="2527040" cy="599240"/>
              </a:xfrm>
              <a:prstGeom prst="rect">
                <a:avLst/>
              </a:prstGeom>
              <a:noFill/>
            </p:spPr>
            <p:txBody>
              <a:bodyPr wrap="square" lIns="91416" tIns="45708" rIns="91416" bIns="45708">
                <a:no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  <p:sp>
            <p:nvSpPr>
              <p:cNvPr id="30" name="41"/>
              <p:cNvSpPr/>
              <p:nvPr/>
            </p:nvSpPr>
            <p:spPr>
              <a:xfrm>
                <a:off x="673100" y="1627277"/>
                <a:ext cx="2611177" cy="507831"/>
              </a:xfrm>
              <a:prstGeom prst="rect">
                <a:avLst/>
              </a:prstGeom>
            </p:spPr>
            <p:txBody>
              <a:bodyPr wrap="square" lIns="91416" tIns="45708" rIns="91416" bIns="45708" anchor="ctr">
                <a:normAutofit/>
              </a:bodyPr>
              <a:lstStyle/>
              <a:p>
                <a:r>
                  <a:rPr lang="zh-CN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标题一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3"/>
            <p:cNvGrpSpPr/>
            <p:nvPr/>
          </p:nvGrpSpPr>
          <p:grpSpPr>
            <a:xfrm>
              <a:off x="673431" y="4291819"/>
              <a:ext cx="3719862" cy="1107329"/>
              <a:chOff x="673099" y="3186586"/>
              <a:chExt cx="2611178" cy="1107073"/>
            </a:xfrm>
          </p:grpSpPr>
          <p:sp>
            <p:nvSpPr>
              <p:cNvPr id="27" name="32"/>
              <p:cNvSpPr txBox="1"/>
              <p:nvPr/>
            </p:nvSpPr>
            <p:spPr>
              <a:xfrm>
                <a:off x="673099" y="3694419"/>
                <a:ext cx="2527040" cy="599240"/>
              </a:xfrm>
              <a:prstGeom prst="rect">
                <a:avLst/>
              </a:prstGeom>
              <a:noFill/>
            </p:spPr>
            <p:txBody>
              <a:bodyPr wrap="square" lIns="91416" tIns="45708" rIns="91416" bIns="45708">
                <a:no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  <p:sp>
            <p:nvSpPr>
              <p:cNvPr id="28" name="31"/>
              <p:cNvSpPr/>
              <p:nvPr/>
            </p:nvSpPr>
            <p:spPr>
              <a:xfrm>
                <a:off x="673100" y="3186586"/>
                <a:ext cx="2611177" cy="507831"/>
              </a:xfrm>
              <a:prstGeom prst="rect">
                <a:avLst/>
              </a:prstGeom>
            </p:spPr>
            <p:txBody>
              <a:bodyPr wrap="square" lIns="91416" tIns="45708" rIns="91416" bIns="45708" anchor="ctr">
                <a:norm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标题三</a:t>
                </a:r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673433" y="4061149"/>
              <a:ext cx="3487788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619603" y="2115195"/>
            <a:ext cx="3718893" cy="2706818"/>
            <a:chOff x="7801882" y="2691625"/>
            <a:chExt cx="3719861" cy="2707523"/>
          </a:xfrm>
        </p:grpSpPr>
        <p:grpSp>
          <p:nvGrpSpPr>
            <p:cNvPr id="32" name="2"/>
            <p:cNvGrpSpPr/>
            <p:nvPr/>
          </p:nvGrpSpPr>
          <p:grpSpPr>
            <a:xfrm>
              <a:off x="7801882" y="2691625"/>
              <a:ext cx="3719861" cy="1107323"/>
              <a:chOff x="673100" y="1586763"/>
              <a:chExt cx="2611177" cy="1107067"/>
            </a:xfrm>
          </p:grpSpPr>
          <p:sp>
            <p:nvSpPr>
              <p:cNvPr id="48" name="22"/>
              <p:cNvSpPr txBox="1"/>
              <p:nvPr/>
            </p:nvSpPr>
            <p:spPr>
              <a:xfrm>
                <a:off x="757237" y="2094590"/>
                <a:ext cx="2527040" cy="599240"/>
              </a:xfrm>
              <a:prstGeom prst="rect">
                <a:avLst/>
              </a:prstGeom>
              <a:noFill/>
            </p:spPr>
            <p:txBody>
              <a:bodyPr wrap="square" lIns="91416" tIns="45708" rIns="91416" bIns="45708">
                <a:noAutofit/>
              </a:bodyPr>
              <a:lstStyle/>
              <a:p>
                <a:pPr algn="r">
                  <a:lnSpc>
                    <a:spcPct val="150000"/>
                  </a:lnSpc>
                  <a:defRPr/>
                </a:pPr>
                <a:r>
                  <a:rPr lang="zh-CN" altLang="en-US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  <p:sp>
            <p:nvSpPr>
              <p:cNvPr id="49" name="21"/>
              <p:cNvSpPr/>
              <p:nvPr/>
            </p:nvSpPr>
            <p:spPr>
              <a:xfrm>
                <a:off x="673100" y="1586763"/>
                <a:ext cx="2611177" cy="507831"/>
              </a:xfrm>
              <a:prstGeom prst="rect">
                <a:avLst/>
              </a:prstGeom>
            </p:spPr>
            <p:txBody>
              <a:bodyPr wrap="square" lIns="91416" tIns="45708" rIns="91416" bIns="45708" anchor="ctr">
                <a:norm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标题二</a:t>
                </a:r>
              </a:p>
            </p:txBody>
          </p:sp>
        </p:grpSp>
        <p:grpSp>
          <p:nvGrpSpPr>
            <p:cNvPr id="33" name="1"/>
            <p:cNvGrpSpPr/>
            <p:nvPr/>
          </p:nvGrpSpPr>
          <p:grpSpPr>
            <a:xfrm>
              <a:off x="7801882" y="4291819"/>
              <a:ext cx="3719861" cy="1107329"/>
              <a:chOff x="673100" y="3186586"/>
              <a:chExt cx="2611177" cy="1107073"/>
            </a:xfrm>
          </p:grpSpPr>
          <p:sp>
            <p:nvSpPr>
              <p:cNvPr id="46" name="11"/>
              <p:cNvSpPr txBox="1"/>
              <p:nvPr/>
            </p:nvSpPr>
            <p:spPr>
              <a:xfrm>
                <a:off x="757237" y="3694419"/>
                <a:ext cx="2527040" cy="599240"/>
              </a:xfrm>
              <a:prstGeom prst="rect">
                <a:avLst/>
              </a:prstGeom>
              <a:noFill/>
            </p:spPr>
            <p:txBody>
              <a:bodyPr wrap="square" lIns="91416" tIns="45708" rIns="91416" bIns="45708">
                <a:noAutofit/>
              </a:bodyPr>
              <a:lstStyle/>
              <a:p>
                <a:pPr algn="r">
                  <a:lnSpc>
                    <a:spcPct val="150000"/>
                  </a:lnSpc>
                  <a:defRPr/>
                </a:pPr>
                <a:r>
                  <a:rPr lang="zh-CN" altLang="en-US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200" kern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  <p:sp>
            <p:nvSpPr>
              <p:cNvPr id="47" name="12"/>
              <p:cNvSpPr/>
              <p:nvPr/>
            </p:nvSpPr>
            <p:spPr>
              <a:xfrm>
                <a:off x="673100" y="3186586"/>
                <a:ext cx="2611177" cy="507831"/>
              </a:xfrm>
              <a:prstGeom prst="rect">
                <a:avLst/>
              </a:prstGeom>
            </p:spPr>
            <p:txBody>
              <a:bodyPr wrap="square" lIns="91416" tIns="45708" rIns="91416" bIns="45708" anchor="ctr">
                <a:norm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标题四</a:t>
                </a: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8033955" y="4061149"/>
              <a:ext cx="3487788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11"/>
          <p:cNvSpPr/>
          <p:nvPr/>
        </p:nvSpPr>
        <p:spPr bwMode="auto">
          <a:xfrm>
            <a:off x="4691270" y="2079528"/>
            <a:ext cx="422614" cy="422614"/>
          </a:xfrm>
          <a:prstGeom prst="ellipse">
            <a:avLst/>
          </a:prstGeom>
          <a:solidFill>
            <a:srgbClr val="B94A50"/>
          </a:solidFill>
          <a:ln>
            <a:noFill/>
          </a:ln>
          <a:effectLst/>
        </p:spPr>
        <p:txBody>
          <a:bodyPr wrap="square" lIns="91416" tIns="45708" rIns="91416" bIns="45708" anchor="ctr">
            <a:normAutofit fontScale="92500" lnSpcReduction="10000"/>
          </a:bodyPr>
          <a:lstStyle>
            <a:lvl1pPr>
              <a:defRPr sz="5000">
                <a:solidFill>
                  <a:srgbClr val="000000"/>
                </a:solidFill>
              </a:defRPr>
            </a:lvl1pPr>
            <a:lvl2pPr marL="742950" indent="-285750">
              <a:defRPr sz="5000">
                <a:solidFill>
                  <a:srgbClr val="000000"/>
                </a:solidFill>
              </a:defRPr>
            </a:lvl2pPr>
            <a:lvl3pPr marL="1143000" indent="-228600">
              <a:defRPr sz="5000">
                <a:solidFill>
                  <a:srgbClr val="000000"/>
                </a:solidFill>
              </a:defRPr>
            </a:lvl3pPr>
            <a:lvl4pPr marL="1600200" indent="-228600">
              <a:defRPr sz="5000">
                <a:solidFill>
                  <a:srgbClr val="000000"/>
                </a:solidFill>
              </a:defRPr>
            </a:lvl4pPr>
            <a:lvl5pPr marL="2057400" indent="-228600">
              <a:defRPr sz="5000">
                <a:solidFill>
                  <a:srgbClr val="000000"/>
                </a:solidFill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9pPr>
          </a:lstStyle>
          <a:p>
            <a:pPr algn="ctr"/>
            <a:r>
              <a:rPr lang="en-US" altLang="ru-RU" sz="16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ru-RU" altLang="ru-RU" sz="1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4" name="10"/>
          <p:cNvSpPr/>
          <p:nvPr/>
        </p:nvSpPr>
        <p:spPr bwMode="auto">
          <a:xfrm>
            <a:off x="7078116" y="4466371"/>
            <a:ext cx="422614" cy="422614"/>
          </a:xfrm>
          <a:prstGeom prst="ellipse">
            <a:avLst/>
          </a:prstGeom>
          <a:solidFill>
            <a:srgbClr val="B94A50"/>
          </a:solidFill>
          <a:ln>
            <a:noFill/>
          </a:ln>
          <a:effectLst/>
        </p:spPr>
        <p:txBody>
          <a:bodyPr wrap="square" lIns="91416" tIns="45708" rIns="91416" bIns="45708" anchor="ctr">
            <a:normAutofit fontScale="92500" lnSpcReduction="10000"/>
          </a:bodyPr>
          <a:lstStyle>
            <a:lvl1pPr>
              <a:defRPr sz="5000">
                <a:solidFill>
                  <a:srgbClr val="000000"/>
                </a:solidFill>
              </a:defRPr>
            </a:lvl1pPr>
            <a:lvl2pPr marL="742950" indent="-285750">
              <a:defRPr sz="5000">
                <a:solidFill>
                  <a:srgbClr val="000000"/>
                </a:solidFill>
              </a:defRPr>
            </a:lvl2pPr>
            <a:lvl3pPr marL="1143000" indent="-228600">
              <a:defRPr sz="5000">
                <a:solidFill>
                  <a:srgbClr val="000000"/>
                </a:solidFill>
              </a:defRPr>
            </a:lvl3pPr>
            <a:lvl4pPr marL="1600200" indent="-228600">
              <a:defRPr sz="5000">
                <a:solidFill>
                  <a:srgbClr val="000000"/>
                </a:solidFill>
              </a:defRPr>
            </a:lvl4pPr>
            <a:lvl5pPr marL="2057400" indent="-228600">
              <a:defRPr sz="5000">
                <a:solidFill>
                  <a:srgbClr val="000000"/>
                </a:solidFill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9pPr>
          </a:lstStyle>
          <a:p>
            <a:pPr algn="ctr"/>
            <a:r>
              <a:rPr lang="en-US" altLang="ru-RU" sz="1600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ru-RU" altLang="ru-RU" sz="1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7"/>
          <p:cNvSpPr/>
          <p:nvPr/>
        </p:nvSpPr>
        <p:spPr bwMode="auto">
          <a:xfrm>
            <a:off x="7078114" y="2079898"/>
            <a:ext cx="422614" cy="422614"/>
          </a:xfrm>
          <a:prstGeom prst="ellipse">
            <a:avLst/>
          </a:prstGeom>
          <a:solidFill>
            <a:srgbClr val="B94A50"/>
          </a:solidFill>
          <a:ln>
            <a:noFill/>
          </a:ln>
          <a:effectLst/>
        </p:spPr>
        <p:txBody>
          <a:bodyPr wrap="square" lIns="91416" tIns="45708" rIns="91416" bIns="45708" anchor="ctr">
            <a:normAutofit fontScale="92500" lnSpcReduction="10000"/>
          </a:bodyPr>
          <a:lstStyle>
            <a:lvl1pPr>
              <a:defRPr sz="5000">
                <a:solidFill>
                  <a:srgbClr val="000000"/>
                </a:solidFill>
              </a:defRPr>
            </a:lvl1pPr>
            <a:lvl2pPr marL="742950" indent="-285750">
              <a:defRPr sz="5000">
                <a:solidFill>
                  <a:srgbClr val="000000"/>
                </a:solidFill>
              </a:defRPr>
            </a:lvl2pPr>
            <a:lvl3pPr marL="1143000" indent="-228600">
              <a:defRPr sz="5000">
                <a:solidFill>
                  <a:srgbClr val="000000"/>
                </a:solidFill>
              </a:defRPr>
            </a:lvl3pPr>
            <a:lvl4pPr marL="1600200" indent="-228600">
              <a:defRPr sz="5000">
                <a:solidFill>
                  <a:srgbClr val="000000"/>
                </a:solidFill>
              </a:defRPr>
            </a:lvl4pPr>
            <a:lvl5pPr marL="2057400" indent="-228600">
              <a:defRPr sz="5000">
                <a:solidFill>
                  <a:srgbClr val="000000"/>
                </a:solidFill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9pPr>
          </a:lstStyle>
          <a:p>
            <a:pPr algn="ctr" eaLnBrk="1"/>
            <a:r>
              <a:rPr lang="en-US" altLang="ru-RU" sz="16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ru-RU" altLang="ru-RU" sz="1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6"/>
          <p:cNvSpPr/>
          <p:nvPr/>
        </p:nvSpPr>
        <p:spPr bwMode="auto">
          <a:xfrm>
            <a:off x="4692337" y="4466211"/>
            <a:ext cx="422614" cy="422614"/>
          </a:xfrm>
          <a:prstGeom prst="ellipse">
            <a:avLst/>
          </a:prstGeom>
          <a:solidFill>
            <a:srgbClr val="B94A50"/>
          </a:solidFill>
          <a:ln>
            <a:noFill/>
          </a:ln>
          <a:effectLst/>
        </p:spPr>
        <p:txBody>
          <a:bodyPr wrap="square" lIns="91416" tIns="45708" rIns="91416" bIns="45708" anchor="ctr">
            <a:normAutofit fontScale="92500" lnSpcReduction="10000"/>
          </a:bodyPr>
          <a:lstStyle>
            <a:lvl1pPr>
              <a:defRPr sz="5000">
                <a:solidFill>
                  <a:srgbClr val="000000"/>
                </a:solidFill>
              </a:defRPr>
            </a:lvl1pPr>
            <a:lvl2pPr marL="742950" indent="-285750">
              <a:defRPr sz="5000">
                <a:solidFill>
                  <a:srgbClr val="000000"/>
                </a:solidFill>
              </a:defRPr>
            </a:lvl2pPr>
            <a:lvl3pPr marL="1143000" indent="-228600">
              <a:defRPr sz="5000">
                <a:solidFill>
                  <a:srgbClr val="000000"/>
                </a:solidFill>
              </a:defRPr>
            </a:lvl3pPr>
            <a:lvl4pPr marL="1600200" indent="-228600">
              <a:defRPr sz="5000">
                <a:solidFill>
                  <a:srgbClr val="000000"/>
                </a:solidFill>
              </a:defRPr>
            </a:lvl4pPr>
            <a:lvl5pPr marL="2057400" indent="-228600">
              <a:defRPr sz="5000">
                <a:solidFill>
                  <a:srgbClr val="000000"/>
                </a:solidFill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</a:defRPr>
            </a:lvl9pPr>
          </a:lstStyle>
          <a:p>
            <a:pPr algn="ctr" eaLnBrk="1"/>
            <a:r>
              <a:rPr lang="en-US" altLang="ru-RU" sz="16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ru-RU" altLang="ru-RU" sz="1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0637" y="2157931"/>
            <a:ext cx="2730894" cy="2730894"/>
            <a:chOff x="5015646" y="2941937"/>
            <a:chExt cx="2159437" cy="2159437"/>
          </a:xfrm>
        </p:grpSpPr>
        <p:sp>
          <p:nvSpPr>
            <p:cNvPr id="57" name="5"/>
            <p:cNvSpPr/>
            <p:nvPr/>
          </p:nvSpPr>
          <p:spPr bwMode="auto">
            <a:xfrm>
              <a:off x="5015646" y="2941937"/>
              <a:ext cx="2159437" cy="2159437"/>
            </a:xfrm>
            <a:custGeom>
              <a:avLst/>
              <a:gdLst>
                <a:gd name="T0" fmla="*/ 1894967 w 21600"/>
                <a:gd name="T1" fmla="*/ 1892560 h 21600"/>
                <a:gd name="T2" fmla="*/ 1894967 w 21600"/>
                <a:gd name="T3" fmla="*/ 1892560 h 21600"/>
                <a:gd name="T4" fmla="*/ 1894967 w 21600"/>
                <a:gd name="T5" fmla="*/ 1892560 h 21600"/>
                <a:gd name="T6" fmla="*/ 1894967 w 21600"/>
                <a:gd name="T7" fmla="*/ 189256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37" y="0"/>
                  </a:moveTo>
                  <a:lnTo>
                    <a:pt x="21600" y="10696"/>
                  </a:lnTo>
                  <a:lnTo>
                    <a:pt x="10840" y="21600"/>
                  </a:lnTo>
                  <a:lnTo>
                    <a:pt x="0" y="10809"/>
                  </a:lnTo>
                  <a:lnTo>
                    <a:pt x="10837" y="0"/>
                  </a:ln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  <a:effectLst/>
          </p:spPr>
          <p:txBody>
            <a:bodyPr wrap="square" lIns="91416" tIns="45708" rIns="91416" bIns="45708" anchor="ctr">
              <a:normAutofit/>
            </a:bodyPr>
            <a:lstStyle/>
            <a:p>
              <a:pPr algn="ctr"/>
              <a:endParaRPr lang="ru-RU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1"/>
            <p:cNvSpPr>
              <a:spLocks noChangeAspect="1"/>
            </p:cNvSpPr>
            <p:nvPr/>
          </p:nvSpPr>
          <p:spPr bwMode="auto">
            <a:xfrm>
              <a:off x="5791279" y="3602413"/>
              <a:ext cx="759032" cy="71981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46315" y="263789"/>
            <a:ext cx="5141685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责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/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成情况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                                              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273706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胜任能力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26174" y="1474105"/>
            <a:ext cx="4339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+mn-lt"/>
              </a:rPr>
              <a:t>谢</a:t>
            </a:r>
            <a:r>
              <a:rPr lang="zh-CN" altLang="en-US" sz="8800" dirty="0" smtClean="0"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+mn-lt"/>
              </a:rPr>
              <a:t>谢聆听</a:t>
            </a:r>
            <a:endParaRPr lang="zh-CN" altLang="en-US" sz="8800" dirty="0">
              <a:latin typeface="优设标题黑" panose="00000500000000000000" pitchFamily="2" charset="-122"/>
              <a:ea typeface="优设标题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727197" y="-939802"/>
            <a:ext cx="8737604" cy="8737604"/>
          </a:xfrm>
          <a:custGeom>
            <a:avLst/>
            <a:gdLst>
              <a:gd name="connsiteX0" fmla="*/ 4368802 w 8737604"/>
              <a:gd name="connsiteY0" fmla="*/ 489859 h 8737604"/>
              <a:gd name="connsiteX1" fmla="*/ 489859 w 8737604"/>
              <a:gd name="connsiteY1" fmla="*/ 4368802 h 8737604"/>
              <a:gd name="connsiteX2" fmla="*/ 4368802 w 8737604"/>
              <a:gd name="connsiteY2" fmla="*/ 8247745 h 8737604"/>
              <a:gd name="connsiteX3" fmla="*/ 8247745 w 8737604"/>
              <a:gd name="connsiteY3" fmla="*/ 4368802 h 8737604"/>
              <a:gd name="connsiteX4" fmla="*/ 4368802 w 8737604"/>
              <a:gd name="connsiteY4" fmla="*/ 489859 h 8737604"/>
              <a:gd name="connsiteX5" fmla="*/ 4368802 w 8737604"/>
              <a:gd name="connsiteY5" fmla="*/ 0 h 8737604"/>
              <a:gd name="connsiteX6" fmla="*/ 8737604 w 8737604"/>
              <a:gd name="connsiteY6" fmla="*/ 4368802 h 8737604"/>
              <a:gd name="connsiteX7" fmla="*/ 4368802 w 8737604"/>
              <a:gd name="connsiteY7" fmla="*/ 8737604 h 8737604"/>
              <a:gd name="connsiteX8" fmla="*/ 0 w 8737604"/>
              <a:gd name="connsiteY8" fmla="*/ 4368802 h 8737604"/>
              <a:gd name="connsiteX9" fmla="*/ 4368802 w 8737604"/>
              <a:gd name="connsiteY9" fmla="*/ 0 h 873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37604" h="8737604">
                <a:moveTo>
                  <a:pt x="4368802" y="489859"/>
                </a:moveTo>
                <a:cubicBezTo>
                  <a:pt x="2226521" y="489859"/>
                  <a:pt x="489859" y="2226521"/>
                  <a:pt x="489859" y="4368802"/>
                </a:cubicBezTo>
                <a:cubicBezTo>
                  <a:pt x="489859" y="6511083"/>
                  <a:pt x="2226521" y="8247745"/>
                  <a:pt x="4368802" y="8247745"/>
                </a:cubicBezTo>
                <a:cubicBezTo>
                  <a:pt x="6511083" y="8247745"/>
                  <a:pt x="8247745" y="6511083"/>
                  <a:pt x="8247745" y="4368802"/>
                </a:cubicBezTo>
                <a:cubicBezTo>
                  <a:pt x="8247745" y="2226521"/>
                  <a:pt x="6511083" y="489859"/>
                  <a:pt x="4368802" y="489859"/>
                </a:cubicBezTo>
                <a:close/>
                <a:moveTo>
                  <a:pt x="4368802" y="0"/>
                </a:moveTo>
                <a:cubicBezTo>
                  <a:pt x="6781625" y="0"/>
                  <a:pt x="8737604" y="1955979"/>
                  <a:pt x="8737604" y="4368802"/>
                </a:cubicBezTo>
                <a:cubicBezTo>
                  <a:pt x="8737604" y="6781625"/>
                  <a:pt x="6781625" y="8737604"/>
                  <a:pt x="4368802" y="8737604"/>
                </a:cubicBezTo>
                <a:cubicBezTo>
                  <a:pt x="1955979" y="8737604"/>
                  <a:pt x="0" y="6781625"/>
                  <a:pt x="0" y="4368802"/>
                </a:cubicBezTo>
                <a:cubicBezTo>
                  <a:pt x="0" y="1955979"/>
                  <a:pt x="1955979" y="0"/>
                  <a:pt x="4368802" y="0"/>
                </a:cubicBezTo>
                <a:close/>
              </a:path>
            </a:pathLst>
          </a:cu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72454" y="-1694545"/>
            <a:ext cx="10247090" cy="1024709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5298" y="-2171701"/>
            <a:ext cx="11201402" cy="11201402"/>
          </a:xfrm>
          <a:prstGeom prst="ellipse">
            <a:avLst/>
          </a:prstGeom>
          <a:noFill/>
          <a:ln w="12700">
            <a:solidFill>
              <a:schemeClr val="bg1"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079749" y="2833913"/>
            <a:ext cx="603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337475" y="1678496"/>
            <a:ext cx="301171" cy="301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4696" y="4074884"/>
            <a:ext cx="478978" cy="47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52195" y="746577"/>
            <a:ext cx="143330" cy="143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816769" y="5812063"/>
            <a:ext cx="143330" cy="143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7542" y="2970423"/>
            <a:ext cx="60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工作总结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述职报告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求职竞聘   </a:t>
            </a:r>
            <a:r>
              <a:rPr lang="en-US" altLang="zh-CN" dirty="0" smtClean="0"/>
              <a:t>/ </a:t>
            </a:r>
            <a:r>
              <a:rPr lang="zh-CN" altLang="en-US" dirty="0" smtClean="0"/>
              <a:t>  实习总结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094512" y="5391149"/>
            <a:ext cx="2002974" cy="420914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汇报</a:t>
            </a:r>
            <a:r>
              <a:rPr lang="zh-CN" altLang="en-US" sz="1200" dirty="0" smtClean="0">
                <a:solidFill>
                  <a:schemeClr val="bg1"/>
                </a:solidFill>
              </a:rPr>
              <a:t>人：</a:t>
            </a:r>
            <a:r>
              <a:rPr lang="en-US" altLang="zh-CN" sz="1200" dirty="0" smtClean="0">
                <a:solidFill>
                  <a:schemeClr val="bg1"/>
                </a:solidFill>
              </a:rPr>
              <a:t>51PPT</a:t>
            </a:r>
            <a:r>
              <a:rPr lang="zh-CN" altLang="en-US" sz="1200" dirty="0" smtClean="0">
                <a:solidFill>
                  <a:schemeClr val="bg1"/>
                </a:solidFill>
              </a:rPr>
              <a:t>模板网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4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2603" y="2433711"/>
            <a:ext cx="4886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供学习参考之用！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6"/>
            <a:stretch/>
          </p:blipFill>
          <p:spPr>
            <a:xfrm>
              <a:off x="0" y="0"/>
              <a:ext cx="6264729" cy="685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88" r="1"/>
            <a:stretch/>
          </p:blipFill>
          <p:spPr>
            <a:xfrm>
              <a:off x="5324930" y="0"/>
              <a:ext cx="6867070" cy="685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6631216" y="-2171701"/>
            <a:ext cx="11201402" cy="11201402"/>
            <a:chOff x="495298" y="-2171701"/>
            <a:chExt cx="11201402" cy="11201402"/>
          </a:xfrm>
        </p:grpSpPr>
        <p:sp>
          <p:nvSpPr>
            <p:cNvPr id="8" name="任意多边形 7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337475" y="1678496"/>
              <a:ext cx="301171" cy="3011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64972" y="1433420"/>
            <a:ext cx="1292662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目录</a:t>
            </a:r>
          </a:p>
          <a:p>
            <a:r>
              <a:rPr lang="en-US" altLang="zh-CN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CONTENTS</a:t>
            </a:r>
            <a:endParaRPr lang="zh-CN" altLang="en-US" dirty="0"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3709" y="1245131"/>
            <a:ext cx="5105400" cy="562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3305" y="1361636"/>
            <a:ext cx="323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/>
              <a:t>单击此处添加标题文本</a:t>
            </a:r>
          </a:p>
        </p:txBody>
      </p:sp>
      <p:sp>
        <p:nvSpPr>
          <p:cNvPr id="37" name="椭圆 36"/>
          <p:cNvSpPr/>
          <p:nvPr/>
        </p:nvSpPr>
        <p:spPr>
          <a:xfrm>
            <a:off x="5408385" y="1000055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043709" y="2160703"/>
            <a:ext cx="5105400" cy="562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10908" y="2277208"/>
            <a:ext cx="323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/>
              <a:t>单击此处添加标题文本</a:t>
            </a:r>
          </a:p>
        </p:txBody>
      </p:sp>
      <p:sp>
        <p:nvSpPr>
          <p:cNvPr id="43" name="椭圆 42"/>
          <p:cNvSpPr/>
          <p:nvPr/>
        </p:nvSpPr>
        <p:spPr>
          <a:xfrm>
            <a:off x="9271862" y="1915627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043709" y="3076275"/>
            <a:ext cx="5105400" cy="562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263305" y="3192780"/>
            <a:ext cx="323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/>
              <a:t>单击此处添加标题文本</a:t>
            </a:r>
          </a:p>
        </p:txBody>
      </p:sp>
      <p:sp>
        <p:nvSpPr>
          <p:cNvPr id="46" name="椭圆 45"/>
          <p:cNvSpPr/>
          <p:nvPr/>
        </p:nvSpPr>
        <p:spPr>
          <a:xfrm>
            <a:off x="5408385" y="2831199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5043709" y="3991847"/>
            <a:ext cx="5105400" cy="562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10908" y="4108352"/>
            <a:ext cx="323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/>
              <a:t>单击此处添加标题文本</a:t>
            </a:r>
          </a:p>
        </p:txBody>
      </p:sp>
      <p:sp>
        <p:nvSpPr>
          <p:cNvPr id="49" name="椭圆 48"/>
          <p:cNvSpPr/>
          <p:nvPr/>
        </p:nvSpPr>
        <p:spPr>
          <a:xfrm>
            <a:off x="9271862" y="3746771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043709" y="4907419"/>
            <a:ext cx="5105400" cy="562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63305" y="5023924"/>
            <a:ext cx="323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/>
              <a:t>单击此处添加标题文本</a:t>
            </a:r>
          </a:p>
        </p:txBody>
      </p:sp>
      <p:sp>
        <p:nvSpPr>
          <p:cNvPr id="52" name="椭圆 51"/>
          <p:cNvSpPr/>
          <p:nvPr/>
        </p:nvSpPr>
        <p:spPr>
          <a:xfrm>
            <a:off x="5408385" y="4662343"/>
            <a:ext cx="550572" cy="550572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8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6"/>
            <a:stretch/>
          </p:blipFill>
          <p:spPr>
            <a:xfrm>
              <a:off x="0" y="0"/>
              <a:ext cx="6264729" cy="685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88" r="1"/>
            <a:stretch/>
          </p:blipFill>
          <p:spPr>
            <a:xfrm>
              <a:off x="5324930" y="0"/>
              <a:ext cx="6867070" cy="685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6631216" y="-2171701"/>
            <a:ext cx="11526060" cy="11201402"/>
            <a:chOff x="495298" y="-2171701"/>
            <a:chExt cx="11526060" cy="11201402"/>
          </a:xfrm>
        </p:grpSpPr>
        <p:sp>
          <p:nvSpPr>
            <p:cNvPr id="8" name="任意多边形 7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2770" y="1143563"/>
              <a:ext cx="818588" cy="81858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1</a:t>
              </a:r>
              <a:endParaRPr lang="zh-CN" altLang="en-US" sz="40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043709" y="2344414"/>
            <a:ext cx="5105400" cy="10282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4085" y="2596591"/>
            <a:ext cx="2832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岗位职责</a:t>
            </a:r>
          </a:p>
        </p:txBody>
      </p:sp>
      <p:sp>
        <p:nvSpPr>
          <p:cNvPr id="5" name="矩形 4"/>
          <p:cNvSpPr/>
          <p:nvPr/>
        </p:nvSpPr>
        <p:spPr>
          <a:xfrm>
            <a:off x="4622467" y="3705808"/>
            <a:ext cx="6096000" cy="8867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根据自己的需要添加适当的文字，此处添加详细文本描述，建议与标题相关尽量简洁...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8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650194" y="2160913"/>
            <a:ext cx="3134121" cy="3134121"/>
          </a:xfrm>
          <a:prstGeom prst="ellipse">
            <a:avLst/>
          </a:prstGeom>
          <a:blipFill dpi="0" rotWithShape="1">
            <a:blip r:embed="rId3"/>
            <a:srcRect/>
            <a:tile tx="0" ty="-11176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2671" y="2574647"/>
            <a:ext cx="5058923" cy="1153327"/>
          </a:xfrm>
          <a:prstGeom prst="rect">
            <a:avLst/>
          </a:prstGeom>
          <a:noFill/>
        </p:spPr>
        <p:txBody>
          <a:bodyPr wrap="square" lIns="172718" tIns="34543" rIns="172718" bIns="34543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分钟之内。此处添加详细文本描述，建议与标题相关并符合整体语言风格，语言描述尽量简洁生动。</a:t>
            </a:r>
          </a:p>
        </p:txBody>
      </p:sp>
      <p:sp>
        <p:nvSpPr>
          <p:cNvPr id="17" name="11"/>
          <p:cNvSpPr txBox="1"/>
          <p:nvPr/>
        </p:nvSpPr>
        <p:spPr>
          <a:xfrm>
            <a:off x="883183" y="1962086"/>
            <a:ext cx="2126509" cy="594657"/>
          </a:xfrm>
          <a:prstGeom prst="rect">
            <a:avLst/>
          </a:prstGeom>
          <a:noFill/>
        </p:spPr>
        <p:txBody>
          <a:bodyPr vert="horz" wrap="none" lIns="91416" tIns="45708" rIns="91416" bIns="45708" anchor="ctr">
            <a:norm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添加标题文本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83183" y="2485543"/>
            <a:ext cx="27998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864561" y="263789"/>
            <a:ext cx="5044239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完成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63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责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82671" y="4044393"/>
            <a:ext cx="5058923" cy="1153327"/>
          </a:xfrm>
          <a:prstGeom prst="rect">
            <a:avLst/>
          </a:prstGeom>
          <a:noFill/>
        </p:spPr>
        <p:txBody>
          <a:bodyPr wrap="square" lIns="172718" tIns="34543" rIns="172718" bIns="34543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分钟之内。此处添加详细文本描述，建议与标题相关并符合整体语言风格，语言描述尽量简洁生动。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145715" y="1657874"/>
            <a:ext cx="4254599" cy="4140200"/>
            <a:chOff x="495298" y="-2171701"/>
            <a:chExt cx="11510912" cy="11201402"/>
          </a:xfrm>
        </p:grpSpPr>
        <p:sp>
          <p:nvSpPr>
            <p:cNvPr id="13" name="任意多边形 12"/>
            <p:cNvSpPr/>
            <p:nvPr/>
          </p:nvSpPr>
          <p:spPr>
            <a:xfrm>
              <a:off x="1727197" y="-939802"/>
              <a:ext cx="8737604" cy="8737604"/>
            </a:xfrm>
            <a:custGeom>
              <a:avLst/>
              <a:gdLst>
                <a:gd name="connsiteX0" fmla="*/ 4368802 w 8737604"/>
                <a:gd name="connsiteY0" fmla="*/ 489859 h 8737604"/>
                <a:gd name="connsiteX1" fmla="*/ 489859 w 8737604"/>
                <a:gd name="connsiteY1" fmla="*/ 4368802 h 8737604"/>
                <a:gd name="connsiteX2" fmla="*/ 4368802 w 8737604"/>
                <a:gd name="connsiteY2" fmla="*/ 8247745 h 8737604"/>
                <a:gd name="connsiteX3" fmla="*/ 8247745 w 8737604"/>
                <a:gd name="connsiteY3" fmla="*/ 4368802 h 8737604"/>
                <a:gd name="connsiteX4" fmla="*/ 4368802 w 8737604"/>
                <a:gd name="connsiteY4" fmla="*/ 489859 h 8737604"/>
                <a:gd name="connsiteX5" fmla="*/ 4368802 w 8737604"/>
                <a:gd name="connsiteY5" fmla="*/ 0 h 8737604"/>
                <a:gd name="connsiteX6" fmla="*/ 8737604 w 8737604"/>
                <a:gd name="connsiteY6" fmla="*/ 4368802 h 8737604"/>
                <a:gd name="connsiteX7" fmla="*/ 4368802 w 8737604"/>
                <a:gd name="connsiteY7" fmla="*/ 8737604 h 8737604"/>
                <a:gd name="connsiteX8" fmla="*/ 0 w 8737604"/>
                <a:gd name="connsiteY8" fmla="*/ 4368802 h 8737604"/>
                <a:gd name="connsiteX9" fmla="*/ 4368802 w 8737604"/>
                <a:gd name="connsiteY9" fmla="*/ 0 h 873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4" h="8737604">
                  <a:moveTo>
                    <a:pt x="4368802" y="489859"/>
                  </a:moveTo>
                  <a:cubicBezTo>
                    <a:pt x="2226521" y="489859"/>
                    <a:pt x="489859" y="2226521"/>
                    <a:pt x="489859" y="4368802"/>
                  </a:cubicBezTo>
                  <a:cubicBezTo>
                    <a:pt x="489859" y="6511083"/>
                    <a:pt x="2226521" y="8247745"/>
                    <a:pt x="4368802" y="8247745"/>
                  </a:cubicBezTo>
                  <a:cubicBezTo>
                    <a:pt x="6511083" y="8247745"/>
                    <a:pt x="8247745" y="6511083"/>
                    <a:pt x="8247745" y="4368802"/>
                  </a:cubicBezTo>
                  <a:cubicBezTo>
                    <a:pt x="8247745" y="2226521"/>
                    <a:pt x="6511083" y="489859"/>
                    <a:pt x="4368802" y="489859"/>
                  </a:cubicBezTo>
                  <a:close/>
                  <a:moveTo>
                    <a:pt x="4368802" y="0"/>
                  </a:moveTo>
                  <a:cubicBezTo>
                    <a:pt x="6781625" y="0"/>
                    <a:pt x="8737604" y="1955979"/>
                    <a:pt x="8737604" y="4368802"/>
                  </a:cubicBezTo>
                  <a:cubicBezTo>
                    <a:pt x="8737604" y="6781625"/>
                    <a:pt x="6781625" y="8737604"/>
                    <a:pt x="4368802" y="8737604"/>
                  </a:cubicBezTo>
                  <a:cubicBezTo>
                    <a:pt x="1955979" y="8737604"/>
                    <a:pt x="0" y="6781625"/>
                    <a:pt x="0" y="4368802"/>
                  </a:cubicBezTo>
                  <a:cubicBezTo>
                    <a:pt x="0" y="1955979"/>
                    <a:pt x="1955979" y="0"/>
                    <a:pt x="4368802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72454" y="-1694545"/>
              <a:ext cx="10247090" cy="1024709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5298" y="-2171701"/>
              <a:ext cx="11201402" cy="11201402"/>
            </a:xfrm>
            <a:prstGeom prst="ellipse">
              <a:avLst/>
            </a:prstGeom>
            <a:noFill/>
            <a:ln w="12700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187622" y="-953515"/>
              <a:ext cx="818588" cy="81858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74696" y="4074884"/>
              <a:ext cx="478978" cy="47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152195" y="746577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816769" y="5812063"/>
              <a:ext cx="143330" cy="143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33" y="1549114"/>
            <a:ext cx="2980032" cy="44706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</p:pic>
      <p:sp>
        <p:nvSpPr>
          <p:cNvPr id="21" name="圆角矩形 20"/>
          <p:cNvSpPr/>
          <p:nvPr/>
        </p:nvSpPr>
        <p:spPr>
          <a:xfrm>
            <a:off x="6224809" y="1956331"/>
            <a:ext cx="4760692" cy="562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224809" y="3737737"/>
            <a:ext cx="4760692" cy="562781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64561" y="263789"/>
            <a:ext cx="5044239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完成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63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责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84299" y="2972331"/>
            <a:ext cx="4610101" cy="562781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384299" y="4753737"/>
            <a:ext cx="4610101" cy="562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83903" y="306905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单击此处添加标题文本</a:t>
            </a:r>
          </a:p>
        </p:txBody>
      </p:sp>
      <p:sp>
        <p:nvSpPr>
          <p:cNvPr id="24" name="矩形 23"/>
          <p:cNvSpPr/>
          <p:nvPr/>
        </p:nvSpPr>
        <p:spPr>
          <a:xfrm>
            <a:off x="1783903" y="4850461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单击此处添加标题文本</a:t>
            </a:r>
          </a:p>
        </p:txBody>
      </p:sp>
      <p:sp>
        <p:nvSpPr>
          <p:cNvPr id="25" name="矩形 24"/>
          <p:cNvSpPr/>
          <p:nvPr/>
        </p:nvSpPr>
        <p:spPr>
          <a:xfrm>
            <a:off x="7972469" y="205305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单击此处添加标题文本</a:t>
            </a:r>
          </a:p>
        </p:txBody>
      </p:sp>
      <p:sp>
        <p:nvSpPr>
          <p:cNvPr id="35" name="矩形 34"/>
          <p:cNvSpPr/>
          <p:nvPr/>
        </p:nvSpPr>
        <p:spPr>
          <a:xfrm>
            <a:off x="7972469" y="3834461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单击此处添加标题文本</a:t>
            </a:r>
          </a:p>
        </p:txBody>
      </p:sp>
      <p:sp>
        <p:nvSpPr>
          <p:cNvPr id="36" name="椭圆 35"/>
          <p:cNvSpPr/>
          <p:nvPr/>
        </p:nvSpPr>
        <p:spPr>
          <a:xfrm>
            <a:off x="6334406" y="2033074"/>
            <a:ext cx="409294" cy="409294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7" name="椭圆 36"/>
          <p:cNvSpPr/>
          <p:nvPr/>
        </p:nvSpPr>
        <p:spPr>
          <a:xfrm>
            <a:off x="6334406" y="3814480"/>
            <a:ext cx="409294" cy="409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A71E25"/>
                </a:solidFill>
              </a:rPr>
              <a:t>3</a:t>
            </a:r>
            <a:endParaRPr lang="zh-CN" altLang="en-US" sz="2000" dirty="0">
              <a:solidFill>
                <a:srgbClr val="A71E25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87668" y="3049074"/>
            <a:ext cx="409294" cy="409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A71E25"/>
                </a:solidFill>
              </a:rPr>
              <a:t>2</a:t>
            </a:r>
            <a:endParaRPr lang="zh-CN" altLang="en-US" sz="2000" dirty="0">
              <a:solidFill>
                <a:srgbClr val="A71E25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87668" y="4830480"/>
            <a:ext cx="409294" cy="409294"/>
          </a:xfrm>
          <a:prstGeom prst="ellipse">
            <a:avLst/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161"/>
          <p:cNvGrpSpPr/>
          <p:nvPr/>
        </p:nvGrpSpPr>
        <p:grpSpPr>
          <a:xfrm>
            <a:off x="4943321" y="1461455"/>
            <a:ext cx="2203725" cy="2204300"/>
            <a:chOff x="4026000" y="2637706"/>
            <a:chExt cx="1667805" cy="1668245"/>
          </a:xfrm>
          <a:solidFill>
            <a:schemeClr val="accent6"/>
          </a:solidFill>
        </p:grpSpPr>
        <p:sp>
          <p:nvSpPr>
            <p:cNvPr id="201" name="2"/>
            <p:cNvSpPr/>
            <p:nvPr/>
          </p:nvSpPr>
          <p:spPr bwMode="auto">
            <a:xfrm>
              <a:off x="4180528" y="2792756"/>
              <a:ext cx="1358774" cy="135912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02" name="2"/>
            <p:cNvGrpSpPr/>
            <p:nvPr/>
          </p:nvGrpSpPr>
          <p:grpSpPr>
            <a:xfrm>
              <a:off x="4026000" y="2637706"/>
              <a:ext cx="1667805" cy="1668245"/>
              <a:chOff x="3800237" y="2257147"/>
              <a:chExt cx="1868076" cy="1868076"/>
            </a:xfrm>
            <a:grpFill/>
          </p:grpSpPr>
          <p:sp>
            <p:nvSpPr>
              <p:cNvPr id="203" name="2"/>
              <p:cNvSpPr/>
              <p:nvPr/>
            </p:nvSpPr>
            <p:spPr bwMode="auto">
              <a:xfrm>
                <a:off x="5176020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4" name="2"/>
              <p:cNvSpPr/>
              <p:nvPr/>
            </p:nvSpPr>
            <p:spPr bwMode="auto">
              <a:xfrm>
                <a:off x="4756252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" name="2"/>
              <p:cNvSpPr/>
              <p:nvPr/>
            </p:nvSpPr>
            <p:spPr bwMode="auto">
              <a:xfrm>
                <a:off x="5477110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" name="2"/>
              <p:cNvSpPr/>
              <p:nvPr/>
            </p:nvSpPr>
            <p:spPr bwMode="auto">
              <a:xfrm>
                <a:off x="5477110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" name="2"/>
              <p:cNvSpPr/>
              <p:nvPr/>
            </p:nvSpPr>
            <p:spPr bwMode="auto">
              <a:xfrm>
                <a:off x="5176020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8" name="2"/>
              <p:cNvSpPr/>
              <p:nvPr/>
            </p:nvSpPr>
            <p:spPr bwMode="auto">
              <a:xfrm>
                <a:off x="4756252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9" name="2"/>
              <p:cNvSpPr/>
              <p:nvPr/>
            </p:nvSpPr>
            <p:spPr bwMode="auto">
              <a:xfrm>
                <a:off x="4287036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0" name="2"/>
              <p:cNvSpPr/>
              <p:nvPr/>
            </p:nvSpPr>
            <p:spPr bwMode="auto">
              <a:xfrm>
                <a:off x="3937595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1" name="2"/>
              <p:cNvSpPr/>
              <p:nvPr/>
            </p:nvSpPr>
            <p:spPr bwMode="auto">
              <a:xfrm>
                <a:off x="3800237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2" name="2"/>
              <p:cNvSpPr/>
              <p:nvPr/>
            </p:nvSpPr>
            <p:spPr bwMode="auto">
              <a:xfrm>
                <a:off x="3800237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3" name="2"/>
              <p:cNvSpPr/>
              <p:nvPr/>
            </p:nvSpPr>
            <p:spPr bwMode="auto">
              <a:xfrm>
                <a:off x="3937595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4" name="2"/>
              <p:cNvSpPr/>
              <p:nvPr/>
            </p:nvSpPr>
            <p:spPr bwMode="auto">
              <a:xfrm>
                <a:off x="4287036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63" name="3"/>
          <p:cNvSpPr txBox="1"/>
          <p:nvPr/>
        </p:nvSpPr>
        <p:spPr bwMode="auto">
          <a:xfrm>
            <a:off x="5461074" y="3659819"/>
            <a:ext cx="1194153" cy="540861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二</a:t>
            </a:r>
          </a:p>
        </p:txBody>
      </p:sp>
      <p:sp>
        <p:nvSpPr>
          <p:cNvPr id="165" name="3"/>
          <p:cNvSpPr txBox="1"/>
          <p:nvPr/>
        </p:nvSpPr>
        <p:spPr bwMode="auto">
          <a:xfrm>
            <a:off x="8775732" y="3659817"/>
            <a:ext cx="1194153" cy="540861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题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1672577" y="1461455"/>
            <a:ext cx="2203725" cy="2204299"/>
            <a:chOff x="1550662" y="2637706"/>
            <a:chExt cx="1667805" cy="1668244"/>
          </a:xfrm>
          <a:solidFill>
            <a:schemeClr val="accent6"/>
          </a:solidFill>
        </p:grpSpPr>
        <p:sp>
          <p:nvSpPr>
            <p:cNvPr id="188" name="1"/>
            <p:cNvSpPr/>
            <p:nvPr/>
          </p:nvSpPr>
          <p:spPr bwMode="auto">
            <a:xfrm>
              <a:off x="1705182" y="2792756"/>
              <a:ext cx="1358774" cy="135912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9" name="1"/>
            <p:cNvSpPr/>
            <p:nvPr/>
          </p:nvSpPr>
          <p:spPr bwMode="auto">
            <a:xfrm>
              <a:off x="2778952" y="2760370"/>
              <a:ext cx="317865" cy="316967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B94A5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0" name="1"/>
            <p:cNvSpPr/>
            <p:nvPr/>
          </p:nvSpPr>
          <p:spPr bwMode="auto">
            <a:xfrm>
              <a:off x="2404185" y="2637706"/>
              <a:ext cx="381633" cy="170750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1" name="1"/>
            <p:cNvSpPr/>
            <p:nvPr/>
          </p:nvSpPr>
          <p:spPr bwMode="auto">
            <a:xfrm>
              <a:off x="3047763" y="3072432"/>
              <a:ext cx="170704" cy="379771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2" name="1"/>
            <p:cNvSpPr/>
            <p:nvPr/>
          </p:nvSpPr>
          <p:spPr bwMode="auto">
            <a:xfrm>
              <a:off x="3047763" y="3491455"/>
              <a:ext cx="170704" cy="381733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B94A5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3" name="1"/>
            <p:cNvSpPr/>
            <p:nvPr/>
          </p:nvSpPr>
          <p:spPr bwMode="auto">
            <a:xfrm>
              <a:off x="2778952" y="3866318"/>
              <a:ext cx="317865" cy="317949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4" name="1"/>
            <p:cNvSpPr/>
            <p:nvPr/>
          </p:nvSpPr>
          <p:spPr bwMode="auto">
            <a:xfrm>
              <a:off x="2404185" y="4137162"/>
              <a:ext cx="381633" cy="1687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B94A5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5" name="1"/>
            <p:cNvSpPr/>
            <p:nvPr/>
          </p:nvSpPr>
          <p:spPr bwMode="auto">
            <a:xfrm>
              <a:off x="1985272" y="4137162"/>
              <a:ext cx="379671" cy="1687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6" name="1"/>
            <p:cNvSpPr/>
            <p:nvPr/>
          </p:nvSpPr>
          <p:spPr bwMode="auto">
            <a:xfrm>
              <a:off x="1673294" y="3866318"/>
              <a:ext cx="316883" cy="317949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B94A5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7" name="1"/>
            <p:cNvSpPr/>
            <p:nvPr/>
          </p:nvSpPr>
          <p:spPr bwMode="auto">
            <a:xfrm>
              <a:off x="1550662" y="3491455"/>
              <a:ext cx="170704" cy="381733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8" name="1"/>
            <p:cNvSpPr/>
            <p:nvPr/>
          </p:nvSpPr>
          <p:spPr bwMode="auto">
            <a:xfrm>
              <a:off x="1550662" y="3072432"/>
              <a:ext cx="170704" cy="379771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B94A5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9" name="1"/>
            <p:cNvSpPr/>
            <p:nvPr/>
          </p:nvSpPr>
          <p:spPr bwMode="auto">
            <a:xfrm>
              <a:off x="1673294" y="2760370"/>
              <a:ext cx="316883" cy="316967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0" name="1"/>
            <p:cNvSpPr/>
            <p:nvPr/>
          </p:nvSpPr>
          <p:spPr bwMode="auto">
            <a:xfrm>
              <a:off x="1985272" y="2637706"/>
              <a:ext cx="379671" cy="170750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B94A5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68" name="1"/>
          <p:cNvSpPr txBox="1"/>
          <p:nvPr/>
        </p:nvSpPr>
        <p:spPr bwMode="auto">
          <a:xfrm>
            <a:off x="2177368" y="3659819"/>
            <a:ext cx="1194153" cy="540861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pPr latinLnBrk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9" name="1"/>
          <p:cNvSpPr txBox="1"/>
          <p:nvPr/>
        </p:nvSpPr>
        <p:spPr bwMode="auto">
          <a:xfrm>
            <a:off x="1848112" y="4245917"/>
            <a:ext cx="1867450" cy="1345325"/>
          </a:xfrm>
          <a:prstGeom prst="rect">
            <a:avLst/>
          </a:prstGeom>
          <a:noFill/>
        </p:spPr>
        <p:txBody>
          <a:bodyPr wrap="square" lIns="89977" tIns="46788" rIns="89977" bIns="46788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8214067" y="1461455"/>
            <a:ext cx="2203725" cy="2204300"/>
            <a:chOff x="6501339" y="2637706"/>
            <a:chExt cx="1667805" cy="1668245"/>
          </a:xfrm>
          <a:solidFill>
            <a:schemeClr val="accent6"/>
          </a:solidFill>
        </p:grpSpPr>
        <p:sp>
          <p:nvSpPr>
            <p:cNvPr id="174" name="3"/>
            <p:cNvSpPr/>
            <p:nvPr/>
          </p:nvSpPr>
          <p:spPr bwMode="auto">
            <a:xfrm>
              <a:off x="6655873" y="2792756"/>
              <a:ext cx="1358774" cy="1359128"/>
            </a:xfrm>
            <a:prstGeom prst="ellipse">
              <a:avLst/>
            </a:prstGeom>
            <a:solidFill>
              <a:srgbClr val="A71E2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75" name="3"/>
            <p:cNvGrpSpPr/>
            <p:nvPr/>
          </p:nvGrpSpPr>
          <p:grpSpPr>
            <a:xfrm>
              <a:off x="6501339" y="2637706"/>
              <a:ext cx="1667805" cy="1668245"/>
              <a:chOff x="6546413" y="2257147"/>
              <a:chExt cx="1868076" cy="1868076"/>
            </a:xfrm>
            <a:grpFill/>
          </p:grpSpPr>
          <p:sp>
            <p:nvSpPr>
              <p:cNvPr id="176" name="3"/>
              <p:cNvSpPr/>
              <p:nvPr/>
            </p:nvSpPr>
            <p:spPr bwMode="auto">
              <a:xfrm>
                <a:off x="7922196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7" name="3"/>
              <p:cNvSpPr/>
              <p:nvPr/>
            </p:nvSpPr>
            <p:spPr bwMode="auto">
              <a:xfrm>
                <a:off x="7502428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8" name="3"/>
              <p:cNvSpPr/>
              <p:nvPr/>
            </p:nvSpPr>
            <p:spPr bwMode="auto">
              <a:xfrm>
                <a:off x="8223286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9" name="3"/>
              <p:cNvSpPr/>
              <p:nvPr/>
            </p:nvSpPr>
            <p:spPr bwMode="auto">
              <a:xfrm>
                <a:off x="8223286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0" name="3"/>
              <p:cNvSpPr/>
              <p:nvPr/>
            </p:nvSpPr>
            <p:spPr bwMode="auto">
              <a:xfrm>
                <a:off x="7922196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1" name="3"/>
              <p:cNvSpPr/>
              <p:nvPr/>
            </p:nvSpPr>
            <p:spPr bwMode="auto">
              <a:xfrm>
                <a:off x="7502428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2" name="3"/>
              <p:cNvSpPr/>
              <p:nvPr/>
            </p:nvSpPr>
            <p:spPr bwMode="auto">
              <a:xfrm>
                <a:off x="7033212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3" name="3"/>
              <p:cNvSpPr/>
              <p:nvPr/>
            </p:nvSpPr>
            <p:spPr bwMode="auto">
              <a:xfrm>
                <a:off x="6683771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4" name="3"/>
              <p:cNvSpPr/>
              <p:nvPr/>
            </p:nvSpPr>
            <p:spPr bwMode="auto">
              <a:xfrm>
                <a:off x="6546413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5" name="3"/>
              <p:cNvSpPr/>
              <p:nvPr/>
            </p:nvSpPr>
            <p:spPr bwMode="auto">
              <a:xfrm>
                <a:off x="6546413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6" name="3"/>
              <p:cNvSpPr/>
              <p:nvPr/>
            </p:nvSpPr>
            <p:spPr bwMode="auto">
              <a:xfrm>
                <a:off x="6683771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rgbClr val="A71E2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7" name="3"/>
              <p:cNvSpPr/>
              <p:nvPr/>
            </p:nvSpPr>
            <p:spPr bwMode="auto">
              <a:xfrm>
                <a:off x="7033212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rgbClr val="B94A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2" name="圆角矩形 61"/>
          <p:cNvSpPr/>
          <p:nvPr/>
        </p:nvSpPr>
        <p:spPr>
          <a:xfrm>
            <a:off x="1864561" y="263789"/>
            <a:ext cx="5044239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完成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463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责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1"/>
          <p:cNvSpPr txBox="1"/>
          <p:nvPr/>
        </p:nvSpPr>
        <p:spPr bwMode="auto">
          <a:xfrm>
            <a:off x="5124425" y="4245917"/>
            <a:ext cx="1867450" cy="1345325"/>
          </a:xfrm>
          <a:prstGeom prst="rect">
            <a:avLst/>
          </a:prstGeom>
          <a:noFill/>
        </p:spPr>
        <p:txBody>
          <a:bodyPr wrap="square" lIns="89977" tIns="46788" rIns="89977" bIns="46788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1"/>
          <p:cNvSpPr txBox="1"/>
          <p:nvPr/>
        </p:nvSpPr>
        <p:spPr bwMode="auto">
          <a:xfrm>
            <a:off x="8439625" y="4245917"/>
            <a:ext cx="1867450" cy="1345325"/>
          </a:xfrm>
          <a:prstGeom prst="rect">
            <a:avLst/>
          </a:prstGeom>
          <a:noFill/>
        </p:spPr>
        <p:txBody>
          <a:bodyPr wrap="square" lIns="89977" tIns="46788" rIns="89977" bIns="46788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iconfont-11910-5478353">
            <a:extLst>
              <a:ext uri="{FF2B5EF4-FFF2-40B4-BE49-F238E27FC236}">
                <a16:creationId xmlns:a16="http://schemas.microsoft.com/office/drawing/2014/main" xmlns:p14="http://schemas.microsoft.com/office/powerpoint/2010/main" xmlns="" id="{54405246-CCE2-4201-BBB1-D3F3EB6E740D}"/>
              </a:ext>
            </a:extLst>
          </p:cNvPr>
          <p:cNvSpPr/>
          <p:nvPr/>
        </p:nvSpPr>
        <p:spPr>
          <a:xfrm>
            <a:off x="2469596" y="2273995"/>
            <a:ext cx="609685" cy="567740"/>
          </a:xfrm>
          <a:custGeom>
            <a:avLst/>
            <a:gdLst>
              <a:gd name="T0" fmla="*/ 8052 w 11204"/>
              <a:gd name="T1" fmla="*/ 701 h 10433"/>
              <a:gd name="T2" fmla="*/ 7702 w 11204"/>
              <a:gd name="T3" fmla="*/ 6 h 10433"/>
              <a:gd name="T4" fmla="*/ 7352 w 11204"/>
              <a:gd name="T5" fmla="*/ 701 h 10433"/>
              <a:gd name="T6" fmla="*/ 3854 w 11204"/>
              <a:gd name="T7" fmla="*/ 353 h 10433"/>
              <a:gd name="T8" fmla="*/ 3504 w 11204"/>
              <a:gd name="T9" fmla="*/ 6 h 10433"/>
              <a:gd name="T10" fmla="*/ 3154 w 11204"/>
              <a:gd name="T11" fmla="*/ 353 h 10433"/>
              <a:gd name="T12" fmla="*/ 1755 w 11204"/>
              <a:gd name="T13" fmla="*/ 701 h 10433"/>
              <a:gd name="T14" fmla="*/ 5 w 11204"/>
              <a:gd name="T15" fmla="*/ 2438 h 10433"/>
              <a:gd name="T16" fmla="*/ 513 w 11204"/>
              <a:gd name="T17" fmla="*/ 9925 h 10433"/>
              <a:gd name="T18" fmla="*/ 9450 w 11204"/>
              <a:gd name="T19" fmla="*/ 10428 h 10433"/>
              <a:gd name="T20" fmla="*/ 11200 w 11204"/>
              <a:gd name="T21" fmla="*/ 8691 h 10433"/>
              <a:gd name="T22" fmla="*/ 10693 w 11204"/>
              <a:gd name="T23" fmla="*/ 1205 h 10433"/>
              <a:gd name="T24" fmla="*/ 707 w 11204"/>
              <a:gd name="T25" fmla="*/ 2438 h 10433"/>
              <a:gd name="T26" fmla="*/ 3155 w 11204"/>
              <a:gd name="T27" fmla="*/ 1396 h 10433"/>
              <a:gd name="T28" fmla="*/ 3252 w 11204"/>
              <a:gd name="T29" fmla="*/ 1996 h 10433"/>
              <a:gd name="T30" fmla="*/ 3759 w 11204"/>
              <a:gd name="T31" fmla="*/ 1996 h 10433"/>
              <a:gd name="T32" fmla="*/ 3855 w 11204"/>
              <a:gd name="T33" fmla="*/ 1396 h 10433"/>
              <a:gd name="T34" fmla="*/ 7353 w 11204"/>
              <a:gd name="T35" fmla="*/ 1743 h 10433"/>
              <a:gd name="T36" fmla="*/ 7950 w 11204"/>
              <a:gd name="T37" fmla="*/ 1990 h 10433"/>
              <a:gd name="T38" fmla="*/ 8053 w 11204"/>
              <a:gd name="T39" fmla="*/ 1396 h 10433"/>
              <a:gd name="T40" fmla="*/ 10500 w 11204"/>
              <a:gd name="T41" fmla="*/ 2438 h 10433"/>
              <a:gd name="T42" fmla="*/ 707 w 11204"/>
              <a:gd name="T43" fmla="*/ 3480 h 10433"/>
              <a:gd name="T44" fmla="*/ 10499 w 11204"/>
              <a:gd name="T45" fmla="*/ 8691 h 10433"/>
              <a:gd name="T46" fmla="*/ 1757 w 11204"/>
              <a:gd name="T47" fmla="*/ 9733 h 10433"/>
              <a:gd name="T48" fmla="*/ 707 w 11204"/>
              <a:gd name="T49" fmla="*/ 4175 h 10433"/>
              <a:gd name="T50" fmla="*/ 10499 w 11204"/>
              <a:gd name="T51" fmla="*/ 8691 h 10433"/>
              <a:gd name="T52" fmla="*/ 2504 w 11204"/>
              <a:gd name="T53" fmla="*/ 8691 h 10433"/>
              <a:gd name="T54" fmla="*/ 3202 w 11204"/>
              <a:gd name="T55" fmla="*/ 7996 h 10433"/>
              <a:gd name="T56" fmla="*/ 2502 w 11204"/>
              <a:gd name="T57" fmla="*/ 7301 h 10433"/>
              <a:gd name="T58" fmla="*/ 1802 w 11204"/>
              <a:gd name="T59" fmla="*/ 7996 h 10433"/>
              <a:gd name="T60" fmla="*/ 2504 w 11204"/>
              <a:gd name="T61" fmla="*/ 8691 h 10433"/>
              <a:gd name="T62" fmla="*/ 2991 w 11204"/>
              <a:gd name="T63" fmla="*/ 6398 h 10433"/>
              <a:gd name="T64" fmla="*/ 2991 w 11204"/>
              <a:gd name="T65" fmla="*/ 5426 h 10433"/>
              <a:gd name="T66" fmla="*/ 2012 w 11204"/>
              <a:gd name="T67" fmla="*/ 5426 h 10433"/>
              <a:gd name="T68" fmla="*/ 2012 w 11204"/>
              <a:gd name="T69" fmla="*/ 6398 h 10433"/>
              <a:gd name="T70" fmla="*/ 5646 w 11204"/>
              <a:gd name="T71" fmla="*/ 8691 h 10433"/>
              <a:gd name="T72" fmla="*/ 6136 w 11204"/>
              <a:gd name="T73" fmla="*/ 7510 h 10433"/>
              <a:gd name="T74" fmla="*/ 5156 w 11204"/>
              <a:gd name="T75" fmla="*/ 7510 h 10433"/>
              <a:gd name="T76" fmla="*/ 5156 w 11204"/>
              <a:gd name="T77" fmla="*/ 8482 h 10433"/>
              <a:gd name="T78" fmla="*/ 5646 w 11204"/>
              <a:gd name="T79" fmla="*/ 6606 h 10433"/>
              <a:gd name="T80" fmla="*/ 6139 w 11204"/>
              <a:gd name="T81" fmla="*/ 5426 h 10433"/>
              <a:gd name="T82" fmla="*/ 5159 w 11204"/>
              <a:gd name="T83" fmla="*/ 5426 h 10433"/>
              <a:gd name="T84" fmla="*/ 5154 w 11204"/>
              <a:gd name="T85" fmla="*/ 6398 h 10433"/>
              <a:gd name="T86" fmla="*/ 8630 w 11204"/>
              <a:gd name="T87" fmla="*/ 8691 h 10433"/>
              <a:gd name="T88" fmla="*/ 9330 w 11204"/>
              <a:gd name="T89" fmla="*/ 7996 h 10433"/>
              <a:gd name="T90" fmla="*/ 8630 w 11204"/>
              <a:gd name="T91" fmla="*/ 7301 h 10433"/>
              <a:gd name="T92" fmla="*/ 7930 w 11204"/>
              <a:gd name="T93" fmla="*/ 7996 h 10433"/>
              <a:gd name="T94" fmla="*/ 8630 w 11204"/>
              <a:gd name="T95" fmla="*/ 8691 h 10433"/>
              <a:gd name="T96" fmla="*/ 9329 w 11204"/>
              <a:gd name="T97" fmla="*/ 5912 h 10433"/>
              <a:gd name="T98" fmla="*/ 8629 w 11204"/>
              <a:gd name="T99" fmla="*/ 5217 h 10433"/>
              <a:gd name="T100" fmla="*/ 7929 w 11204"/>
              <a:gd name="T101" fmla="*/ 5912 h 10433"/>
              <a:gd name="T102" fmla="*/ 8630 w 11204"/>
              <a:gd name="T103" fmla="*/ 6606 h 10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4" h="10433">
                <a:moveTo>
                  <a:pt x="9450" y="701"/>
                </a:moveTo>
                <a:lnTo>
                  <a:pt x="8052" y="701"/>
                </a:lnTo>
                <a:lnTo>
                  <a:pt x="8052" y="353"/>
                </a:lnTo>
                <a:cubicBezTo>
                  <a:pt x="8052" y="161"/>
                  <a:pt x="7895" y="6"/>
                  <a:pt x="7702" y="6"/>
                </a:cubicBezTo>
                <a:cubicBezTo>
                  <a:pt x="7509" y="6"/>
                  <a:pt x="7353" y="161"/>
                  <a:pt x="7352" y="353"/>
                </a:cubicBezTo>
                <a:lnTo>
                  <a:pt x="7352" y="701"/>
                </a:lnTo>
                <a:lnTo>
                  <a:pt x="3854" y="701"/>
                </a:lnTo>
                <a:lnTo>
                  <a:pt x="3854" y="353"/>
                </a:lnTo>
                <a:cubicBezTo>
                  <a:pt x="3860" y="260"/>
                  <a:pt x="3825" y="167"/>
                  <a:pt x="3758" y="101"/>
                </a:cubicBezTo>
                <a:cubicBezTo>
                  <a:pt x="3690" y="35"/>
                  <a:pt x="3598" y="0"/>
                  <a:pt x="3504" y="6"/>
                </a:cubicBezTo>
                <a:cubicBezTo>
                  <a:pt x="3410" y="0"/>
                  <a:pt x="3318" y="35"/>
                  <a:pt x="3250" y="101"/>
                </a:cubicBezTo>
                <a:cubicBezTo>
                  <a:pt x="3184" y="167"/>
                  <a:pt x="3149" y="260"/>
                  <a:pt x="3154" y="353"/>
                </a:cubicBezTo>
                <a:lnTo>
                  <a:pt x="3154" y="701"/>
                </a:lnTo>
                <a:lnTo>
                  <a:pt x="1755" y="701"/>
                </a:lnTo>
                <a:cubicBezTo>
                  <a:pt x="1290" y="696"/>
                  <a:pt x="843" y="877"/>
                  <a:pt x="513" y="1205"/>
                </a:cubicBezTo>
                <a:cubicBezTo>
                  <a:pt x="184" y="1531"/>
                  <a:pt x="2" y="1975"/>
                  <a:pt x="5" y="2438"/>
                </a:cubicBezTo>
                <a:lnTo>
                  <a:pt x="5" y="8691"/>
                </a:lnTo>
                <a:cubicBezTo>
                  <a:pt x="0" y="9153"/>
                  <a:pt x="184" y="9598"/>
                  <a:pt x="513" y="9925"/>
                </a:cubicBezTo>
                <a:cubicBezTo>
                  <a:pt x="843" y="10252"/>
                  <a:pt x="1290" y="10433"/>
                  <a:pt x="1755" y="10428"/>
                </a:cubicBezTo>
                <a:lnTo>
                  <a:pt x="9450" y="10428"/>
                </a:lnTo>
                <a:cubicBezTo>
                  <a:pt x="9915" y="10433"/>
                  <a:pt x="10363" y="10252"/>
                  <a:pt x="10693" y="9925"/>
                </a:cubicBezTo>
                <a:cubicBezTo>
                  <a:pt x="11022" y="9598"/>
                  <a:pt x="11204" y="9155"/>
                  <a:pt x="11200" y="8691"/>
                </a:cubicBezTo>
                <a:lnTo>
                  <a:pt x="11200" y="2438"/>
                </a:lnTo>
                <a:cubicBezTo>
                  <a:pt x="11204" y="1976"/>
                  <a:pt x="11022" y="1531"/>
                  <a:pt x="10693" y="1205"/>
                </a:cubicBezTo>
                <a:cubicBezTo>
                  <a:pt x="10362" y="878"/>
                  <a:pt x="9915" y="697"/>
                  <a:pt x="9450" y="701"/>
                </a:cubicBezTo>
                <a:close/>
                <a:moveTo>
                  <a:pt x="707" y="2438"/>
                </a:moveTo>
                <a:cubicBezTo>
                  <a:pt x="720" y="1868"/>
                  <a:pt x="1183" y="1410"/>
                  <a:pt x="1757" y="1396"/>
                </a:cubicBezTo>
                <a:lnTo>
                  <a:pt x="3155" y="1396"/>
                </a:lnTo>
                <a:lnTo>
                  <a:pt x="3155" y="1743"/>
                </a:lnTo>
                <a:cubicBezTo>
                  <a:pt x="3149" y="1837"/>
                  <a:pt x="3184" y="1930"/>
                  <a:pt x="3252" y="1996"/>
                </a:cubicBezTo>
                <a:cubicBezTo>
                  <a:pt x="3319" y="2062"/>
                  <a:pt x="3410" y="2097"/>
                  <a:pt x="3505" y="2091"/>
                </a:cubicBezTo>
                <a:cubicBezTo>
                  <a:pt x="3599" y="2097"/>
                  <a:pt x="3692" y="2062"/>
                  <a:pt x="3759" y="1996"/>
                </a:cubicBezTo>
                <a:cubicBezTo>
                  <a:pt x="3827" y="1930"/>
                  <a:pt x="3862" y="1837"/>
                  <a:pt x="3855" y="1743"/>
                </a:cubicBezTo>
                <a:lnTo>
                  <a:pt x="3855" y="1396"/>
                </a:lnTo>
                <a:lnTo>
                  <a:pt x="7353" y="1396"/>
                </a:lnTo>
                <a:lnTo>
                  <a:pt x="7353" y="1743"/>
                </a:lnTo>
                <a:cubicBezTo>
                  <a:pt x="7353" y="1936"/>
                  <a:pt x="7509" y="2091"/>
                  <a:pt x="7703" y="2091"/>
                </a:cubicBezTo>
                <a:cubicBezTo>
                  <a:pt x="7795" y="2091"/>
                  <a:pt x="7884" y="2055"/>
                  <a:pt x="7950" y="1990"/>
                </a:cubicBezTo>
                <a:cubicBezTo>
                  <a:pt x="8015" y="1925"/>
                  <a:pt x="8053" y="1836"/>
                  <a:pt x="8053" y="1743"/>
                </a:cubicBezTo>
                <a:lnTo>
                  <a:pt x="8053" y="1396"/>
                </a:lnTo>
                <a:lnTo>
                  <a:pt x="9452" y="1396"/>
                </a:lnTo>
                <a:cubicBezTo>
                  <a:pt x="10025" y="1410"/>
                  <a:pt x="10486" y="1868"/>
                  <a:pt x="10500" y="2438"/>
                </a:cubicBezTo>
                <a:lnTo>
                  <a:pt x="10500" y="3480"/>
                </a:lnTo>
                <a:lnTo>
                  <a:pt x="707" y="3480"/>
                </a:lnTo>
                <a:lnTo>
                  <a:pt x="707" y="2438"/>
                </a:lnTo>
                <a:close/>
                <a:moveTo>
                  <a:pt x="10499" y="8691"/>
                </a:moveTo>
                <a:cubicBezTo>
                  <a:pt x="10485" y="9261"/>
                  <a:pt x="10023" y="9718"/>
                  <a:pt x="9450" y="9733"/>
                </a:cubicBezTo>
                <a:lnTo>
                  <a:pt x="1757" y="9733"/>
                </a:lnTo>
                <a:cubicBezTo>
                  <a:pt x="1183" y="9720"/>
                  <a:pt x="720" y="9261"/>
                  <a:pt x="707" y="8691"/>
                </a:cubicBezTo>
                <a:lnTo>
                  <a:pt x="707" y="4175"/>
                </a:lnTo>
                <a:lnTo>
                  <a:pt x="10500" y="4175"/>
                </a:lnTo>
                <a:lnTo>
                  <a:pt x="10499" y="8691"/>
                </a:lnTo>
                <a:close/>
                <a:moveTo>
                  <a:pt x="10499" y="8691"/>
                </a:moveTo>
                <a:close/>
                <a:moveTo>
                  <a:pt x="2504" y="8691"/>
                </a:moveTo>
                <a:cubicBezTo>
                  <a:pt x="2689" y="8696"/>
                  <a:pt x="2868" y="8620"/>
                  <a:pt x="2991" y="8482"/>
                </a:cubicBezTo>
                <a:cubicBezTo>
                  <a:pt x="3125" y="8356"/>
                  <a:pt x="3202" y="8179"/>
                  <a:pt x="3202" y="7996"/>
                </a:cubicBezTo>
                <a:cubicBezTo>
                  <a:pt x="3202" y="7812"/>
                  <a:pt x="3125" y="7636"/>
                  <a:pt x="2991" y="7510"/>
                </a:cubicBezTo>
                <a:cubicBezTo>
                  <a:pt x="2864" y="7376"/>
                  <a:pt x="2687" y="7301"/>
                  <a:pt x="2502" y="7301"/>
                </a:cubicBezTo>
                <a:cubicBezTo>
                  <a:pt x="2316" y="7301"/>
                  <a:pt x="2140" y="7376"/>
                  <a:pt x="2012" y="7510"/>
                </a:cubicBezTo>
                <a:cubicBezTo>
                  <a:pt x="1878" y="7636"/>
                  <a:pt x="1802" y="7812"/>
                  <a:pt x="1802" y="7996"/>
                </a:cubicBezTo>
                <a:cubicBezTo>
                  <a:pt x="1802" y="8179"/>
                  <a:pt x="1878" y="8356"/>
                  <a:pt x="2012" y="8482"/>
                </a:cubicBezTo>
                <a:cubicBezTo>
                  <a:pt x="2137" y="8621"/>
                  <a:pt x="2317" y="8697"/>
                  <a:pt x="2504" y="8691"/>
                </a:cubicBezTo>
                <a:close/>
                <a:moveTo>
                  <a:pt x="2504" y="6606"/>
                </a:moveTo>
                <a:cubicBezTo>
                  <a:pt x="2689" y="6611"/>
                  <a:pt x="2868" y="6535"/>
                  <a:pt x="2991" y="6398"/>
                </a:cubicBezTo>
                <a:cubicBezTo>
                  <a:pt x="3118" y="6267"/>
                  <a:pt x="3193" y="6095"/>
                  <a:pt x="3202" y="5912"/>
                </a:cubicBezTo>
                <a:cubicBezTo>
                  <a:pt x="3194" y="5730"/>
                  <a:pt x="3119" y="5557"/>
                  <a:pt x="2991" y="5426"/>
                </a:cubicBezTo>
                <a:cubicBezTo>
                  <a:pt x="2864" y="5292"/>
                  <a:pt x="2687" y="5217"/>
                  <a:pt x="2502" y="5217"/>
                </a:cubicBezTo>
                <a:cubicBezTo>
                  <a:pt x="2316" y="5217"/>
                  <a:pt x="2139" y="5292"/>
                  <a:pt x="2012" y="5426"/>
                </a:cubicBezTo>
                <a:cubicBezTo>
                  <a:pt x="1885" y="5557"/>
                  <a:pt x="1810" y="5730"/>
                  <a:pt x="1802" y="5912"/>
                </a:cubicBezTo>
                <a:cubicBezTo>
                  <a:pt x="1810" y="6095"/>
                  <a:pt x="1884" y="6267"/>
                  <a:pt x="2012" y="6398"/>
                </a:cubicBezTo>
                <a:cubicBezTo>
                  <a:pt x="2137" y="6536"/>
                  <a:pt x="2317" y="6612"/>
                  <a:pt x="2504" y="6606"/>
                </a:cubicBezTo>
                <a:close/>
                <a:moveTo>
                  <a:pt x="5646" y="8691"/>
                </a:moveTo>
                <a:cubicBezTo>
                  <a:pt x="5929" y="8695"/>
                  <a:pt x="6185" y="8526"/>
                  <a:pt x="6294" y="8265"/>
                </a:cubicBezTo>
                <a:cubicBezTo>
                  <a:pt x="6401" y="8005"/>
                  <a:pt x="6339" y="7705"/>
                  <a:pt x="6136" y="7510"/>
                </a:cubicBezTo>
                <a:cubicBezTo>
                  <a:pt x="6009" y="7376"/>
                  <a:pt x="5831" y="7301"/>
                  <a:pt x="5646" y="7301"/>
                </a:cubicBezTo>
                <a:cubicBezTo>
                  <a:pt x="5461" y="7301"/>
                  <a:pt x="5284" y="7376"/>
                  <a:pt x="5156" y="7510"/>
                </a:cubicBezTo>
                <a:cubicBezTo>
                  <a:pt x="5023" y="7636"/>
                  <a:pt x="4946" y="7812"/>
                  <a:pt x="4946" y="7996"/>
                </a:cubicBezTo>
                <a:cubicBezTo>
                  <a:pt x="4946" y="8179"/>
                  <a:pt x="5023" y="8356"/>
                  <a:pt x="5156" y="8482"/>
                </a:cubicBezTo>
                <a:cubicBezTo>
                  <a:pt x="5281" y="8621"/>
                  <a:pt x="5461" y="8696"/>
                  <a:pt x="5646" y="8691"/>
                </a:cubicBezTo>
                <a:close/>
                <a:moveTo>
                  <a:pt x="5646" y="6606"/>
                </a:moveTo>
                <a:cubicBezTo>
                  <a:pt x="6030" y="6598"/>
                  <a:pt x="6339" y="6292"/>
                  <a:pt x="6349" y="5912"/>
                </a:cubicBezTo>
                <a:cubicBezTo>
                  <a:pt x="6340" y="5730"/>
                  <a:pt x="6267" y="5557"/>
                  <a:pt x="6139" y="5426"/>
                </a:cubicBezTo>
                <a:cubicBezTo>
                  <a:pt x="6012" y="5292"/>
                  <a:pt x="5834" y="5217"/>
                  <a:pt x="5649" y="5217"/>
                </a:cubicBezTo>
                <a:cubicBezTo>
                  <a:pt x="5464" y="5217"/>
                  <a:pt x="5288" y="5292"/>
                  <a:pt x="5159" y="5426"/>
                </a:cubicBezTo>
                <a:cubicBezTo>
                  <a:pt x="5032" y="5557"/>
                  <a:pt x="4958" y="5730"/>
                  <a:pt x="4949" y="5912"/>
                </a:cubicBezTo>
                <a:cubicBezTo>
                  <a:pt x="4957" y="6093"/>
                  <a:pt x="5029" y="6266"/>
                  <a:pt x="5154" y="6398"/>
                </a:cubicBezTo>
                <a:cubicBezTo>
                  <a:pt x="5280" y="6536"/>
                  <a:pt x="5460" y="6612"/>
                  <a:pt x="5646" y="6606"/>
                </a:cubicBezTo>
                <a:close/>
                <a:moveTo>
                  <a:pt x="8630" y="8691"/>
                </a:moveTo>
                <a:cubicBezTo>
                  <a:pt x="8817" y="8696"/>
                  <a:pt x="8995" y="8620"/>
                  <a:pt x="9120" y="8482"/>
                </a:cubicBezTo>
                <a:cubicBezTo>
                  <a:pt x="9254" y="8356"/>
                  <a:pt x="9330" y="8179"/>
                  <a:pt x="9330" y="7996"/>
                </a:cubicBezTo>
                <a:cubicBezTo>
                  <a:pt x="9330" y="7812"/>
                  <a:pt x="9254" y="7636"/>
                  <a:pt x="9120" y="7510"/>
                </a:cubicBezTo>
                <a:cubicBezTo>
                  <a:pt x="8993" y="7376"/>
                  <a:pt x="8815" y="7301"/>
                  <a:pt x="8630" y="7301"/>
                </a:cubicBezTo>
                <a:cubicBezTo>
                  <a:pt x="8445" y="7301"/>
                  <a:pt x="8268" y="7376"/>
                  <a:pt x="8140" y="7510"/>
                </a:cubicBezTo>
                <a:cubicBezTo>
                  <a:pt x="8003" y="7633"/>
                  <a:pt x="7925" y="7811"/>
                  <a:pt x="7930" y="7996"/>
                </a:cubicBezTo>
                <a:cubicBezTo>
                  <a:pt x="7939" y="8178"/>
                  <a:pt x="8013" y="8351"/>
                  <a:pt x="8140" y="8482"/>
                </a:cubicBezTo>
                <a:cubicBezTo>
                  <a:pt x="8265" y="8620"/>
                  <a:pt x="8444" y="8696"/>
                  <a:pt x="8630" y="8691"/>
                </a:cubicBezTo>
                <a:close/>
                <a:moveTo>
                  <a:pt x="8630" y="6606"/>
                </a:moveTo>
                <a:cubicBezTo>
                  <a:pt x="9013" y="6597"/>
                  <a:pt x="9320" y="6291"/>
                  <a:pt x="9329" y="5912"/>
                </a:cubicBezTo>
                <a:cubicBezTo>
                  <a:pt x="9320" y="5730"/>
                  <a:pt x="9247" y="5557"/>
                  <a:pt x="9119" y="5426"/>
                </a:cubicBezTo>
                <a:cubicBezTo>
                  <a:pt x="8992" y="5292"/>
                  <a:pt x="8814" y="5217"/>
                  <a:pt x="8629" y="5217"/>
                </a:cubicBezTo>
                <a:cubicBezTo>
                  <a:pt x="8444" y="5217"/>
                  <a:pt x="8267" y="5292"/>
                  <a:pt x="8139" y="5426"/>
                </a:cubicBezTo>
                <a:cubicBezTo>
                  <a:pt x="8013" y="5557"/>
                  <a:pt x="7938" y="5730"/>
                  <a:pt x="7929" y="5912"/>
                </a:cubicBezTo>
                <a:cubicBezTo>
                  <a:pt x="7938" y="6095"/>
                  <a:pt x="8012" y="6267"/>
                  <a:pt x="8139" y="6398"/>
                </a:cubicBezTo>
                <a:cubicBezTo>
                  <a:pt x="8265" y="6536"/>
                  <a:pt x="8444" y="6612"/>
                  <a:pt x="8630" y="6606"/>
                </a:cubicBezTo>
                <a:close/>
                <a:moveTo>
                  <a:pt x="8630" y="660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confont-11899-5650878">
            <a:extLst>
              <a:ext uri="{FF2B5EF4-FFF2-40B4-BE49-F238E27FC236}">
                <a16:creationId xmlns:a16="http://schemas.microsoft.com/office/drawing/2014/main" xmlns:p14="http://schemas.microsoft.com/office/powerpoint/2010/main" xmlns="" id="{54405246-CCE2-4201-BBB1-D3F3EB6E740D}"/>
              </a:ext>
            </a:extLst>
          </p:cNvPr>
          <p:cNvSpPr/>
          <p:nvPr/>
        </p:nvSpPr>
        <p:spPr>
          <a:xfrm>
            <a:off x="5740357" y="2248114"/>
            <a:ext cx="609685" cy="609562"/>
          </a:xfrm>
          <a:custGeom>
            <a:avLst/>
            <a:gdLst>
              <a:gd name="T0" fmla="*/ 6176 w 10375"/>
              <a:gd name="T1" fmla="*/ 2754 h 10375"/>
              <a:gd name="T2" fmla="*/ 2741 w 10375"/>
              <a:gd name="T3" fmla="*/ 6188 h 10375"/>
              <a:gd name="T4" fmla="*/ 2741 w 10375"/>
              <a:gd name="T5" fmla="*/ 6549 h 10375"/>
              <a:gd name="T6" fmla="*/ 3826 w 10375"/>
              <a:gd name="T7" fmla="*/ 7634 h 10375"/>
              <a:gd name="T8" fmla="*/ 4188 w 10375"/>
              <a:gd name="T9" fmla="*/ 7634 h 10375"/>
              <a:gd name="T10" fmla="*/ 7623 w 10375"/>
              <a:gd name="T11" fmla="*/ 4199 h 10375"/>
              <a:gd name="T12" fmla="*/ 7623 w 10375"/>
              <a:gd name="T13" fmla="*/ 3838 h 10375"/>
              <a:gd name="T14" fmla="*/ 6538 w 10375"/>
              <a:gd name="T15" fmla="*/ 2754 h 10375"/>
              <a:gd name="T16" fmla="*/ 6176 w 10375"/>
              <a:gd name="T17" fmla="*/ 2754 h 10375"/>
              <a:gd name="T18" fmla="*/ 7441 w 10375"/>
              <a:gd name="T19" fmla="*/ 1850 h 10375"/>
              <a:gd name="T20" fmla="*/ 8526 w 10375"/>
              <a:gd name="T21" fmla="*/ 2935 h 10375"/>
              <a:gd name="T22" fmla="*/ 8526 w 10375"/>
              <a:gd name="T23" fmla="*/ 3296 h 10375"/>
              <a:gd name="T24" fmla="*/ 8165 w 10375"/>
              <a:gd name="T25" fmla="*/ 3658 h 10375"/>
              <a:gd name="T26" fmla="*/ 7804 w 10375"/>
              <a:gd name="T27" fmla="*/ 3658 h 10375"/>
              <a:gd name="T28" fmla="*/ 6719 w 10375"/>
              <a:gd name="T29" fmla="*/ 2573 h 10375"/>
              <a:gd name="T30" fmla="*/ 6719 w 10375"/>
              <a:gd name="T31" fmla="*/ 2211 h 10375"/>
              <a:gd name="T32" fmla="*/ 7080 w 10375"/>
              <a:gd name="T33" fmla="*/ 1850 h 10375"/>
              <a:gd name="T34" fmla="*/ 7441 w 10375"/>
              <a:gd name="T35" fmla="*/ 1850 h 10375"/>
              <a:gd name="T36" fmla="*/ 2583 w 10375"/>
              <a:gd name="T37" fmla="*/ 6639 h 10375"/>
              <a:gd name="T38" fmla="*/ 3738 w 10375"/>
              <a:gd name="T39" fmla="*/ 7794 h 10375"/>
              <a:gd name="T40" fmla="*/ 3688 w 10375"/>
              <a:gd name="T41" fmla="*/ 8005 h 10375"/>
              <a:gd name="T42" fmla="*/ 1943 w 10375"/>
              <a:gd name="T43" fmla="*/ 8595 h 10375"/>
              <a:gd name="T44" fmla="*/ 1780 w 10375"/>
              <a:gd name="T45" fmla="*/ 8433 h 10375"/>
              <a:gd name="T46" fmla="*/ 2370 w 10375"/>
              <a:gd name="T47" fmla="*/ 6688 h 10375"/>
              <a:gd name="T48" fmla="*/ 2583 w 10375"/>
              <a:gd name="T49" fmla="*/ 6639 h 10375"/>
              <a:gd name="T50" fmla="*/ 10375 w 10375"/>
              <a:gd name="T51" fmla="*/ 10375 h 10375"/>
              <a:gd name="T52" fmla="*/ 0 w 10375"/>
              <a:gd name="T53" fmla="*/ 10375 h 10375"/>
              <a:gd name="T54" fmla="*/ 0 w 10375"/>
              <a:gd name="T55" fmla="*/ 0 h 10375"/>
              <a:gd name="T56" fmla="*/ 10375 w 10375"/>
              <a:gd name="T57" fmla="*/ 0 h 10375"/>
              <a:gd name="T58" fmla="*/ 10375 w 10375"/>
              <a:gd name="T59" fmla="*/ 10375 h 10375"/>
              <a:gd name="T60" fmla="*/ 9565 w 10375"/>
              <a:gd name="T61" fmla="*/ 812 h 10375"/>
              <a:gd name="T62" fmla="*/ 810 w 10375"/>
              <a:gd name="T63" fmla="*/ 812 h 10375"/>
              <a:gd name="T64" fmla="*/ 810 w 10375"/>
              <a:gd name="T65" fmla="*/ 9565 h 10375"/>
              <a:gd name="T66" fmla="*/ 9564 w 10375"/>
              <a:gd name="T67" fmla="*/ 9565 h 10375"/>
              <a:gd name="T68" fmla="*/ 9564 w 10375"/>
              <a:gd name="T69" fmla="*/ 812 h 10375"/>
              <a:gd name="T70" fmla="*/ 9565 w 10375"/>
              <a:gd name="T71" fmla="*/ 812 h 10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75" h="10375">
                <a:moveTo>
                  <a:pt x="6176" y="2754"/>
                </a:moveTo>
                <a:lnTo>
                  <a:pt x="2741" y="6188"/>
                </a:lnTo>
                <a:cubicBezTo>
                  <a:pt x="2641" y="6288"/>
                  <a:pt x="2641" y="6449"/>
                  <a:pt x="2741" y="6549"/>
                </a:cubicBezTo>
                <a:lnTo>
                  <a:pt x="3826" y="7634"/>
                </a:lnTo>
                <a:cubicBezTo>
                  <a:pt x="3926" y="7734"/>
                  <a:pt x="4088" y="7734"/>
                  <a:pt x="4188" y="7634"/>
                </a:cubicBezTo>
                <a:lnTo>
                  <a:pt x="7623" y="4199"/>
                </a:lnTo>
                <a:cubicBezTo>
                  <a:pt x="7723" y="4099"/>
                  <a:pt x="7723" y="3938"/>
                  <a:pt x="7623" y="3838"/>
                </a:cubicBezTo>
                <a:lnTo>
                  <a:pt x="6538" y="2754"/>
                </a:lnTo>
                <a:cubicBezTo>
                  <a:pt x="6438" y="2654"/>
                  <a:pt x="6276" y="2654"/>
                  <a:pt x="6176" y="2754"/>
                </a:cubicBezTo>
                <a:close/>
                <a:moveTo>
                  <a:pt x="7441" y="1850"/>
                </a:moveTo>
                <a:lnTo>
                  <a:pt x="8526" y="2935"/>
                </a:lnTo>
                <a:cubicBezTo>
                  <a:pt x="8626" y="3035"/>
                  <a:pt x="8626" y="3196"/>
                  <a:pt x="8526" y="3296"/>
                </a:cubicBezTo>
                <a:lnTo>
                  <a:pt x="8165" y="3658"/>
                </a:lnTo>
                <a:cubicBezTo>
                  <a:pt x="8065" y="3758"/>
                  <a:pt x="7904" y="3758"/>
                  <a:pt x="7804" y="3658"/>
                </a:cubicBezTo>
                <a:lnTo>
                  <a:pt x="6719" y="2573"/>
                </a:lnTo>
                <a:cubicBezTo>
                  <a:pt x="6619" y="2473"/>
                  <a:pt x="6619" y="2311"/>
                  <a:pt x="6719" y="2211"/>
                </a:cubicBezTo>
                <a:lnTo>
                  <a:pt x="7080" y="1850"/>
                </a:lnTo>
                <a:cubicBezTo>
                  <a:pt x="7180" y="1750"/>
                  <a:pt x="7341" y="1750"/>
                  <a:pt x="7441" y="1850"/>
                </a:cubicBezTo>
                <a:close/>
                <a:moveTo>
                  <a:pt x="2583" y="6639"/>
                </a:moveTo>
                <a:lnTo>
                  <a:pt x="3738" y="7794"/>
                </a:lnTo>
                <a:cubicBezTo>
                  <a:pt x="3805" y="7862"/>
                  <a:pt x="3778" y="7975"/>
                  <a:pt x="3688" y="8005"/>
                </a:cubicBezTo>
                <a:lnTo>
                  <a:pt x="1943" y="8595"/>
                </a:lnTo>
                <a:cubicBezTo>
                  <a:pt x="1843" y="8629"/>
                  <a:pt x="1746" y="8534"/>
                  <a:pt x="1780" y="8433"/>
                </a:cubicBezTo>
                <a:lnTo>
                  <a:pt x="2370" y="6688"/>
                </a:lnTo>
                <a:cubicBezTo>
                  <a:pt x="2401" y="6599"/>
                  <a:pt x="2515" y="6572"/>
                  <a:pt x="2583" y="6639"/>
                </a:cubicBezTo>
                <a:close/>
                <a:moveTo>
                  <a:pt x="10375" y="10375"/>
                </a:moveTo>
                <a:lnTo>
                  <a:pt x="0" y="10375"/>
                </a:lnTo>
                <a:lnTo>
                  <a:pt x="0" y="0"/>
                </a:lnTo>
                <a:lnTo>
                  <a:pt x="10375" y="0"/>
                </a:lnTo>
                <a:lnTo>
                  <a:pt x="10375" y="10375"/>
                </a:lnTo>
                <a:close/>
                <a:moveTo>
                  <a:pt x="9565" y="812"/>
                </a:moveTo>
                <a:lnTo>
                  <a:pt x="810" y="812"/>
                </a:lnTo>
                <a:lnTo>
                  <a:pt x="810" y="9565"/>
                </a:lnTo>
                <a:lnTo>
                  <a:pt x="9564" y="9565"/>
                </a:lnTo>
                <a:lnTo>
                  <a:pt x="9564" y="812"/>
                </a:lnTo>
                <a:lnTo>
                  <a:pt x="9565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confont-1191-866887">
            <a:extLst>
              <a:ext uri="{FF2B5EF4-FFF2-40B4-BE49-F238E27FC236}">
                <a16:creationId xmlns:a16="http://schemas.microsoft.com/office/drawing/2014/main" xmlns:p14="http://schemas.microsoft.com/office/powerpoint/2010/main" xmlns="" id="{54405246-CCE2-4201-BBB1-D3F3EB6E740D}"/>
              </a:ext>
            </a:extLst>
          </p:cNvPr>
          <p:cNvSpPr/>
          <p:nvPr/>
        </p:nvSpPr>
        <p:spPr>
          <a:xfrm>
            <a:off x="9011087" y="2273995"/>
            <a:ext cx="609685" cy="60952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>
            <a:grpSpLocks noChangeAspect="1"/>
          </p:cNvGrpSpPr>
          <p:nvPr/>
        </p:nvGrpSpPr>
        <p:grpSpPr>
          <a:xfrm>
            <a:off x="1417219" y="1475994"/>
            <a:ext cx="9357563" cy="2789302"/>
            <a:chOff x="1310794" y="1857966"/>
            <a:chExt cx="10080000" cy="3004648"/>
          </a:xfrm>
        </p:grpSpPr>
        <p:sp>
          <p:nvSpPr>
            <p:cNvPr id="75" name="1"/>
            <p:cNvSpPr/>
            <p:nvPr>
              <p:custDataLst>
                <p:tags r:id="rId1"/>
              </p:custDataLst>
            </p:nvPr>
          </p:nvSpPr>
          <p:spPr>
            <a:xfrm rot="18879412">
              <a:off x="1078672" y="3034818"/>
              <a:ext cx="3004648" cy="650943"/>
            </a:xfrm>
            <a:prstGeom prst="rect">
              <a:avLst/>
            </a:prstGeom>
            <a:solidFill>
              <a:srgbClr val="A71E25"/>
            </a:solidFill>
          </p:spPr>
          <p:txBody>
            <a:bodyPr rot="0" spcFirstLastPara="0" vertOverflow="overflow" horzOverflow="overflow" vert="horz" wrap="square" lIns="44646" tIns="56701" rIns="44646" bIns="56701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FFFFFF"/>
                  </a:solidFill>
                  <a:cs typeface="+mn-ea"/>
                  <a:sym typeface="+mn-lt"/>
                </a:rPr>
                <a:t>添加标题文本</a:t>
              </a:r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6" name="2"/>
            <p:cNvSpPr/>
            <p:nvPr>
              <p:custDataLst>
                <p:tags r:id="rId2"/>
              </p:custDataLst>
            </p:nvPr>
          </p:nvSpPr>
          <p:spPr>
            <a:xfrm rot="18879412">
              <a:off x="2586591" y="3034818"/>
              <a:ext cx="3004648" cy="650943"/>
            </a:xfrm>
            <a:prstGeom prst="rect">
              <a:avLst/>
            </a:prstGeom>
            <a:solidFill>
              <a:srgbClr val="B94A50"/>
            </a:solidFill>
          </p:spPr>
          <p:txBody>
            <a:bodyPr rot="0" spcFirstLastPara="0" vertOverflow="overflow" horzOverflow="overflow" vert="horz" wrap="square" lIns="44646" tIns="56701" rIns="44646" bIns="56701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FFFFFF"/>
                  </a:solidFill>
                  <a:cs typeface="+mn-ea"/>
                  <a:sym typeface="+mn-lt"/>
                </a:rPr>
                <a:t>添加标题文本</a:t>
              </a:r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7" name="3"/>
            <p:cNvSpPr/>
            <p:nvPr>
              <p:custDataLst>
                <p:tags r:id="rId3"/>
              </p:custDataLst>
            </p:nvPr>
          </p:nvSpPr>
          <p:spPr>
            <a:xfrm rot="18879412">
              <a:off x="4094510" y="3034818"/>
              <a:ext cx="3004648" cy="650943"/>
            </a:xfrm>
            <a:prstGeom prst="rect">
              <a:avLst/>
            </a:prstGeom>
            <a:solidFill>
              <a:srgbClr val="A71E25"/>
            </a:solidFill>
          </p:spPr>
          <p:txBody>
            <a:bodyPr rot="0" spcFirstLastPara="0" vertOverflow="overflow" horzOverflow="overflow" vert="horz" wrap="square" lIns="44646" tIns="56701" rIns="44646" bIns="56701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FFFFFF"/>
                  </a:solidFill>
                  <a:cs typeface="+mn-ea"/>
                  <a:sym typeface="+mn-lt"/>
                </a:rPr>
                <a:t>添加标题文本</a:t>
              </a:r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8" name="4"/>
            <p:cNvSpPr/>
            <p:nvPr>
              <p:custDataLst>
                <p:tags r:id="rId4"/>
              </p:custDataLst>
            </p:nvPr>
          </p:nvSpPr>
          <p:spPr>
            <a:xfrm rot="18879412">
              <a:off x="5602429" y="3034818"/>
              <a:ext cx="3004648" cy="650943"/>
            </a:xfrm>
            <a:prstGeom prst="rect">
              <a:avLst/>
            </a:prstGeom>
            <a:solidFill>
              <a:srgbClr val="B94A50"/>
            </a:solidFill>
          </p:spPr>
          <p:txBody>
            <a:bodyPr rot="0" spcFirstLastPara="0" vertOverflow="overflow" horzOverflow="overflow" vert="horz" wrap="square" lIns="44646" tIns="56701" rIns="44646" bIns="56701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FFFFFF"/>
                  </a:solidFill>
                  <a:cs typeface="+mn-ea"/>
                  <a:sym typeface="+mn-lt"/>
                </a:rPr>
                <a:t>添加标题文本</a:t>
              </a:r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9" name="5"/>
            <p:cNvSpPr/>
            <p:nvPr>
              <p:custDataLst>
                <p:tags r:id="rId5"/>
              </p:custDataLst>
            </p:nvPr>
          </p:nvSpPr>
          <p:spPr>
            <a:xfrm rot="18879412">
              <a:off x="7110348" y="3034818"/>
              <a:ext cx="3004648" cy="650943"/>
            </a:xfrm>
            <a:prstGeom prst="rect">
              <a:avLst/>
            </a:prstGeom>
            <a:solidFill>
              <a:srgbClr val="A71E25"/>
            </a:solidFill>
          </p:spPr>
          <p:txBody>
            <a:bodyPr rot="0" spcFirstLastPara="0" vertOverflow="overflow" horzOverflow="overflow" vert="horz" wrap="square" lIns="44646" tIns="56701" rIns="44646" bIns="56701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FFFFFF"/>
                  </a:solidFill>
                  <a:cs typeface="+mn-ea"/>
                  <a:sym typeface="+mn-lt"/>
                </a:rPr>
                <a:t>添加标题文本</a:t>
              </a:r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0" name="6"/>
            <p:cNvSpPr/>
            <p:nvPr>
              <p:custDataLst>
                <p:tags r:id="rId6"/>
              </p:custDataLst>
            </p:nvPr>
          </p:nvSpPr>
          <p:spPr>
            <a:xfrm rot="18879412">
              <a:off x="8618263" y="3034818"/>
              <a:ext cx="3004648" cy="650943"/>
            </a:xfrm>
            <a:prstGeom prst="rect">
              <a:avLst/>
            </a:prstGeom>
            <a:solidFill>
              <a:srgbClr val="B94A50"/>
            </a:solidFill>
          </p:spPr>
          <p:txBody>
            <a:bodyPr rot="0" spcFirstLastPara="0" vertOverflow="overflow" horzOverflow="overflow" vert="horz" wrap="square" lIns="44646" tIns="56701" rIns="44646" bIns="56701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FFFFFF"/>
                  </a:solidFill>
                  <a:cs typeface="+mn-ea"/>
                  <a:sym typeface="+mn-lt"/>
                </a:rPr>
                <a:t>添加标题文本</a:t>
              </a:r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1" name="任意多边形 80"/>
            <p:cNvSpPr/>
            <p:nvPr>
              <p:custDataLst>
                <p:tags r:id="rId7"/>
              </p:custDataLst>
            </p:nvPr>
          </p:nvSpPr>
          <p:spPr>
            <a:xfrm rot="19496456">
              <a:off x="1310794" y="3203782"/>
              <a:ext cx="4048324" cy="307686"/>
            </a:xfrm>
            <a:custGeom>
              <a:avLst/>
              <a:gdLst>
                <a:gd name="connsiteX0" fmla="*/ 3317305 w 3317305"/>
                <a:gd name="connsiteY0" fmla="*/ 0 h 250725"/>
                <a:gd name="connsiteX1" fmla="*/ 1935471 w 3317305"/>
                <a:gd name="connsiteY1" fmla="*/ 250725 h 250725"/>
                <a:gd name="connsiteX2" fmla="*/ 0 w 3317305"/>
                <a:gd name="connsiteY2" fmla="*/ 250725 h 250725"/>
                <a:gd name="connsiteX3" fmla="*/ 1381836 w 3317305"/>
                <a:gd name="connsiteY3" fmla="*/ 0 h 25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7305" h="250725">
                  <a:moveTo>
                    <a:pt x="3317305" y="0"/>
                  </a:moveTo>
                  <a:lnTo>
                    <a:pt x="1935471" y="250725"/>
                  </a:lnTo>
                  <a:lnTo>
                    <a:pt x="0" y="250725"/>
                  </a:lnTo>
                  <a:lnTo>
                    <a:pt x="13818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 rot="0" spcFirstLastPara="0" vertOverflow="overflow" horzOverflow="overflow" vert="horz" wrap="square" lIns="113401" tIns="56701" rIns="113401" bIns="56701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800" dirty="0" err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2" name="任意多边形 81"/>
            <p:cNvSpPr/>
            <p:nvPr>
              <p:custDataLst>
                <p:tags r:id="rId8"/>
              </p:custDataLst>
            </p:nvPr>
          </p:nvSpPr>
          <p:spPr>
            <a:xfrm rot="19496456">
              <a:off x="2818713" y="3203782"/>
              <a:ext cx="4048324" cy="307686"/>
            </a:xfrm>
            <a:custGeom>
              <a:avLst/>
              <a:gdLst>
                <a:gd name="connsiteX0" fmla="*/ 3317305 w 3317305"/>
                <a:gd name="connsiteY0" fmla="*/ 0 h 250725"/>
                <a:gd name="connsiteX1" fmla="*/ 1935471 w 3317305"/>
                <a:gd name="connsiteY1" fmla="*/ 250725 h 250725"/>
                <a:gd name="connsiteX2" fmla="*/ 0 w 3317305"/>
                <a:gd name="connsiteY2" fmla="*/ 250725 h 250725"/>
                <a:gd name="connsiteX3" fmla="*/ 1381836 w 3317305"/>
                <a:gd name="connsiteY3" fmla="*/ 0 h 25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7305" h="250725">
                  <a:moveTo>
                    <a:pt x="3317305" y="0"/>
                  </a:moveTo>
                  <a:lnTo>
                    <a:pt x="1935471" y="250725"/>
                  </a:lnTo>
                  <a:lnTo>
                    <a:pt x="0" y="250725"/>
                  </a:lnTo>
                  <a:lnTo>
                    <a:pt x="13818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 rot="0" spcFirstLastPara="0" vertOverflow="overflow" horzOverflow="overflow" vert="horz" wrap="square" lIns="113401" tIns="56701" rIns="113401" bIns="56701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800" dirty="0" err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3" name="任意多边形 82"/>
            <p:cNvSpPr/>
            <p:nvPr>
              <p:custDataLst>
                <p:tags r:id="rId9"/>
              </p:custDataLst>
            </p:nvPr>
          </p:nvSpPr>
          <p:spPr>
            <a:xfrm rot="19496456">
              <a:off x="4326632" y="3203784"/>
              <a:ext cx="4048324" cy="307686"/>
            </a:xfrm>
            <a:custGeom>
              <a:avLst/>
              <a:gdLst>
                <a:gd name="connsiteX0" fmla="*/ 3317305 w 3317305"/>
                <a:gd name="connsiteY0" fmla="*/ 0 h 250725"/>
                <a:gd name="connsiteX1" fmla="*/ 1935471 w 3317305"/>
                <a:gd name="connsiteY1" fmla="*/ 250725 h 250725"/>
                <a:gd name="connsiteX2" fmla="*/ 0 w 3317305"/>
                <a:gd name="connsiteY2" fmla="*/ 250725 h 250725"/>
                <a:gd name="connsiteX3" fmla="*/ 1381836 w 3317305"/>
                <a:gd name="connsiteY3" fmla="*/ 0 h 25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7305" h="250725">
                  <a:moveTo>
                    <a:pt x="3317305" y="0"/>
                  </a:moveTo>
                  <a:lnTo>
                    <a:pt x="1935471" y="250725"/>
                  </a:lnTo>
                  <a:lnTo>
                    <a:pt x="0" y="250725"/>
                  </a:lnTo>
                  <a:lnTo>
                    <a:pt x="13818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 rot="0" spcFirstLastPara="0" vertOverflow="overflow" horzOverflow="overflow" vert="horz" wrap="square" lIns="113401" tIns="56701" rIns="113401" bIns="56701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800" dirty="0" err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4" name="任意多边形 83"/>
            <p:cNvSpPr/>
            <p:nvPr>
              <p:custDataLst>
                <p:tags r:id="rId10"/>
              </p:custDataLst>
            </p:nvPr>
          </p:nvSpPr>
          <p:spPr>
            <a:xfrm rot="19496456">
              <a:off x="5834551" y="3203784"/>
              <a:ext cx="4048324" cy="307686"/>
            </a:xfrm>
            <a:custGeom>
              <a:avLst/>
              <a:gdLst>
                <a:gd name="connsiteX0" fmla="*/ 3317305 w 3317305"/>
                <a:gd name="connsiteY0" fmla="*/ 0 h 250725"/>
                <a:gd name="connsiteX1" fmla="*/ 1935471 w 3317305"/>
                <a:gd name="connsiteY1" fmla="*/ 250725 h 250725"/>
                <a:gd name="connsiteX2" fmla="*/ 0 w 3317305"/>
                <a:gd name="connsiteY2" fmla="*/ 250725 h 250725"/>
                <a:gd name="connsiteX3" fmla="*/ 1381836 w 3317305"/>
                <a:gd name="connsiteY3" fmla="*/ 0 h 25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7305" h="250725">
                  <a:moveTo>
                    <a:pt x="3317305" y="0"/>
                  </a:moveTo>
                  <a:lnTo>
                    <a:pt x="1935471" y="250725"/>
                  </a:lnTo>
                  <a:lnTo>
                    <a:pt x="0" y="250725"/>
                  </a:lnTo>
                  <a:lnTo>
                    <a:pt x="13818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 rot="0" spcFirstLastPara="0" vertOverflow="overflow" horzOverflow="overflow" vert="horz" wrap="square" lIns="113401" tIns="56701" rIns="113401" bIns="56701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800" dirty="0" err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5" name="任意多边形 84"/>
            <p:cNvSpPr/>
            <p:nvPr>
              <p:custDataLst>
                <p:tags r:id="rId11"/>
              </p:custDataLst>
            </p:nvPr>
          </p:nvSpPr>
          <p:spPr>
            <a:xfrm rot="19496456">
              <a:off x="7342470" y="3203784"/>
              <a:ext cx="4048324" cy="307686"/>
            </a:xfrm>
            <a:custGeom>
              <a:avLst/>
              <a:gdLst>
                <a:gd name="connsiteX0" fmla="*/ 3317305 w 3317305"/>
                <a:gd name="connsiteY0" fmla="*/ 0 h 250725"/>
                <a:gd name="connsiteX1" fmla="*/ 1935471 w 3317305"/>
                <a:gd name="connsiteY1" fmla="*/ 250725 h 250725"/>
                <a:gd name="connsiteX2" fmla="*/ 0 w 3317305"/>
                <a:gd name="connsiteY2" fmla="*/ 250725 h 250725"/>
                <a:gd name="connsiteX3" fmla="*/ 1381836 w 3317305"/>
                <a:gd name="connsiteY3" fmla="*/ 0 h 25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7305" h="250725">
                  <a:moveTo>
                    <a:pt x="3317305" y="0"/>
                  </a:moveTo>
                  <a:lnTo>
                    <a:pt x="1935471" y="250725"/>
                  </a:lnTo>
                  <a:lnTo>
                    <a:pt x="0" y="250725"/>
                  </a:lnTo>
                  <a:lnTo>
                    <a:pt x="13818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 rot="0" spcFirstLastPara="0" vertOverflow="overflow" horzOverflow="overflow" vert="horz" wrap="square" lIns="113401" tIns="56701" rIns="113401" bIns="56701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800" dirty="0" err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146302" y="4414492"/>
            <a:ext cx="7899398" cy="791794"/>
          </a:xfrm>
          <a:prstGeom prst="rect">
            <a:avLst/>
          </a:prstGeom>
          <a:noFill/>
        </p:spPr>
        <p:txBody>
          <a:bodyPr wrap="square" lIns="172718" tIns="34543" rIns="172718" bIns="34543" rtlCol="0" anchor="t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字以内，据统计每页幻灯片的最好控制在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分钟之内。此处添加详细文本描述，建议与标题相关并符合整体语言风格，语言描述尽量简洁生动。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64561" y="263789"/>
            <a:ext cx="5044239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完成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63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责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23"/>
          <p:cNvGrpSpPr>
            <a:grpSpLocks noChangeAspect="1"/>
          </p:cNvGrpSpPr>
          <p:nvPr/>
        </p:nvGrpSpPr>
        <p:grpSpPr>
          <a:xfrm>
            <a:off x="1220470" y="1790938"/>
            <a:ext cx="9357563" cy="3472334"/>
            <a:chOff x="763327" y="2326339"/>
            <a:chExt cx="10666217" cy="3957939"/>
          </a:xfrm>
        </p:grpSpPr>
        <p:grpSp>
          <p:nvGrpSpPr>
            <p:cNvPr id="99" name="Group 30"/>
            <p:cNvGrpSpPr/>
            <p:nvPr/>
          </p:nvGrpSpPr>
          <p:grpSpPr>
            <a:xfrm>
              <a:off x="1424291" y="4920593"/>
              <a:ext cx="1647828" cy="1363683"/>
              <a:chOff x="1026199" y="4303420"/>
              <a:chExt cx="2805861" cy="1363683"/>
            </a:xfrm>
          </p:grpSpPr>
          <p:sp>
            <p:nvSpPr>
              <p:cNvPr id="143" name="Rectangle 31"/>
              <p:cNvSpPr/>
              <p:nvPr/>
            </p:nvSpPr>
            <p:spPr>
              <a:xfrm>
                <a:off x="1026199" y="4637815"/>
                <a:ext cx="2805861" cy="10292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... ...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026199" y="4303420"/>
                <a:ext cx="2805861" cy="245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标题一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Group 33"/>
            <p:cNvGrpSpPr/>
            <p:nvPr/>
          </p:nvGrpSpPr>
          <p:grpSpPr>
            <a:xfrm>
              <a:off x="4186723" y="4920593"/>
              <a:ext cx="1644385" cy="1363685"/>
              <a:chOff x="1026199" y="4303420"/>
              <a:chExt cx="2805861" cy="1363685"/>
            </a:xfrm>
          </p:grpSpPr>
          <p:sp>
            <p:nvSpPr>
              <p:cNvPr id="141" name="Rectangle 34"/>
              <p:cNvSpPr/>
              <p:nvPr/>
            </p:nvSpPr>
            <p:spPr>
              <a:xfrm>
                <a:off x="1026199" y="4637815"/>
                <a:ext cx="2805861" cy="102929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... ...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026199" y="4303420"/>
                <a:ext cx="2805861" cy="245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标题二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1" name="Group 37"/>
            <p:cNvGrpSpPr/>
            <p:nvPr/>
          </p:nvGrpSpPr>
          <p:grpSpPr>
            <a:xfrm>
              <a:off x="6942272" y="4920593"/>
              <a:ext cx="1647828" cy="1363685"/>
              <a:chOff x="1026199" y="4303420"/>
              <a:chExt cx="2805861" cy="1363685"/>
            </a:xfrm>
          </p:grpSpPr>
          <p:sp>
            <p:nvSpPr>
              <p:cNvPr id="139" name="Rectangle 41"/>
              <p:cNvSpPr/>
              <p:nvPr/>
            </p:nvSpPr>
            <p:spPr>
              <a:xfrm>
                <a:off x="1026199" y="4637815"/>
                <a:ext cx="2805861" cy="102929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... ...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026199" y="4303420"/>
                <a:ext cx="2805861" cy="245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标题三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2" name="Group 43"/>
            <p:cNvGrpSpPr/>
            <p:nvPr/>
          </p:nvGrpSpPr>
          <p:grpSpPr>
            <a:xfrm>
              <a:off x="9701264" y="4920593"/>
              <a:ext cx="1647825" cy="1363685"/>
              <a:chOff x="1026199" y="4303420"/>
              <a:chExt cx="2805861" cy="1363685"/>
            </a:xfrm>
          </p:grpSpPr>
          <p:sp>
            <p:nvSpPr>
              <p:cNvPr id="137" name="Rectangle 44"/>
              <p:cNvSpPr/>
              <p:nvPr/>
            </p:nvSpPr>
            <p:spPr>
              <a:xfrm>
                <a:off x="1026199" y="4637815"/>
                <a:ext cx="2805861" cy="102929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... ...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026199" y="4303420"/>
                <a:ext cx="2805861" cy="245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标题四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3" name="Group 22"/>
            <p:cNvGrpSpPr/>
            <p:nvPr/>
          </p:nvGrpSpPr>
          <p:grpSpPr>
            <a:xfrm>
              <a:off x="763327" y="2326339"/>
              <a:ext cx="10666217" cy="2205323"/>
              <a:chOff x="763327" y="2326339"/>
              <a:chExt cx="10666217" cy="2205323"/>
            </a:xfrm>
          </p:grpSpPr>
          <p:grpSp>
            <p:nvGrpSpPr>
              <p:cNvPr id="105" name="Group 18"/>
              <p:cNvGrpSpPr/>
              <p:nvPr/>
            </p:nvGrpSpPr>
            <p:grpSpPr>
              <a:xfrm>
                <a:off x="763327" y="2326339"/>
                <a:ext cx="10666217" cy="2205323"/>
                <a:chOff x="763327" y="2326339"/>
                <a:chExt cx="10666217" cy="2205323"/>
              </a:xfrm>
            </p:grpSpPr>
            <p:sp>
              <p:nvSpPr>
                <p:cNvPr id="110" name="Freeform 1"/>
                <p:cNvSpPr>
                  <a:spLocks noChangeArrowheads="1"/>
                </p:cNvSpPr>
                <p:nvPr/>
              </p:nvSpPr>
              <p:spPr bwMode="auto">
                <a:xfrm>
                  <a:off x="763327" y="2608430"/>
                  <a:ext cx="663947" cy="1365735"/>
                </a:xfrm>
                <a:custGeom>
                  <a:avLst/>
                  <a:gdLst>
                    <a:gd name="T0" fmla="*/ 1693 w 1702"/>
                    <a:gd name="T1" fmla="*/ 1896 h 3503"/>
                    <a:gd name="T2" fmla="*/ 1698 w 1702"/>
                    <a:gd name="T3" fmla="*/ 722 h 3503"/>
                    <a:gd name="T4" fmla="*/ 1453 w 1702"/>
                    <a:gd name="T5" fmla="*/ 466 h 3503"/>
                    <a:gd name="T6" fmla="*/ 1495 w 1702"/>
                    <a:gd name="T7" fmla="*/ 278 h 3503"/>
                    <a:gd name="T8" fmla="*/ 1166 w 1702"/>
                    <a:gd name="T9" fmla="*/ 119 h 3503"/>
                    <a:gd name="T10" fmla="*/ 1120 w 1702"/>
                    <a:gd name="T11" fmla="*/ 311 h 3503"/>
                    <a:gd name="T12" fmla="*/ 1158 w 1702"/>
                    <a:gd name="T13" fmla="*/ 447 h 3503"/>
                    <a:gd name="T14" fmla="*/ 1232 w 1702"/>
                    <a:gd name="T15" fmla="*/ 595 h 3503"/>
                    <a:gd name="T16" fmla="*/ 1147 w 1702"/>
                    <a:gd name="T17" fmla="*/ 851 h 3503"/>
                    <a:gd name="T18" fmla="*/ 1079 w 1702"/>
                    <a:gd name="T19" fmla="*/ 1219 h 3503"/>
                    <a:gd name="T20" fmla="*/ 1019 w 1702"/>
                    <a:gd name="T21" fmla="*/ 1537 h 3503"/>
                    <a:gd name="T22" fmla="*/ 845 w 1702"/>
                    <a:gd name="T23" fmla="*/ 1970 h 3503"/>
                    <a:gd name="T24" fmla="*/ 636 w 1702"/>
                    <a:gd name="T25" fmla="*/ 2291 h 3503"/>
                    <a:gd name="T26" fmla="*/ 415 w 1702"/>
                    <a:gd name="T27" fmla="*/ 2921 h 3503"/>
                    <a:gd name="T28" fmla="*/ 314 w 1702"/>
                    <a:gd name="T29" fmla="*/ 3270 h 3503"/>
                    <a:gd name="T30" fmla="*/ 182 w 1702"/>
                    <a:gd name="T31" fmla="*/ 3412 h 3503"/>
                    <a:gd name="T32" fmla="*/ 21 w 1702"/>
                    <a:gd name="T33" fmla="*/ 3465 h 3503"/>
                    <a:gd name="T34" fmla="*/ 459 w 1702"/>
                    <a:gd name="T35" fmla="*/ 3453 h 3503"/>
                    <a:gd name="T36" fmla="*/ 628 w 1702"/>
                    <a:gd name="T37" fmla="*/ 3479 h 3503"/>
                    <a:gd name="T38" fmla="*/ 641 w 1702"/>
                    <a:gd name="T39" fmla="*/ 3409 h 3503"/>
                    <a:gd name="T40" fmla="*/ 615 w 1702"/>
                    <a:gd name="T41" fmla="*/ 3234 h 3503"/>
                    <a:gd name="T42" fmla="*/ 826 w 1702"/>
                    <a:gd name="T43" fmla="*/ 2642 h 3503"/>
                    <a:gd name="T44" fmla="*/ 1030 w 1702"/>
                    <a:gd name="T45" fmla="*/ 3047 h 3503"/>
                    <a:gd name="T46" fmla="*/ 1175 w 1702"/>
                    <a:gd name="T47" fmla="*/ 3417 h 3503"/>
                    <a:gd name="T48" fmla="*/ 1219 w 1702"/>
                    <a:gd name="T49" fmla="*/ 3502 h 3503"/>
                    <a:gd name="T50" fmla="*/ 1479 w 1702"/>
                    <a:gd name="T51" fmla="*/ 3478 h 3503"/>
                    <a:gd name="T52" fmla="*/ 1525 w 1702"/>
                    <a:gd name="T53" fmla="*/ 3342 h 3503"/>
                    <a:gd name="T54" fmla="*/ 1412 w 1702"/>
                    <a:gd name="T55" fmla="*/ 3180 h 3503"/>
                    <a:gd name="T56" fmla="*/ 1242 w 1702"/>
                    <a:gd name="T57" fmla="*/ 2776 h 3503"/>
                    <a:gd name="T58" fmla="*/ 1109 w 1702"/>
                    <a:gd name="T59" fmla="*/ 2527 h 3503"/>
                    <a:gd name="T60" fmla="*/ 1286 w 1702"/>
                    <a:gd name="T61" fmla="*/ 2139 h 3503"/>
                    <a:gd name="T62" fmla="*/ 1606 w 1702"/>
                    <a:gd name="T63" fmla="*/ 2009 h 3503"/>
                    <a:gd name="T64" fmla="*/ 1686 w 1702"/>
                    <a:gd name="T65" fmla="*/ 2260 h 3503"/>
                    <a:gd name="T66" fmla="*/ 1692 w 1702"/>
                    <a:gd name="T67" fmla="*/ 2160 h 3503"/>
                    <a:gd name="T68" fmla="*/ 1693 w 1702"/>
                    <a:gd name="T69" fmla="*/ 2055 h 3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2" h="3503">
                      <a:moveTo>
                        <a:pt x="1693" y="2055"/>
                      </a:moveTo>
                      <a:cubicBezTo>
                        <a:pt x="1699" y="2055"/>
                        <a:pt x="1693" y="1968"/>
                        <a:pt x="1693" y="1896"/>
                      </a:cubicBezTo>
                      <a:cubicBezTo>
                        <a:pt x="1693" y="1823"/>
                        <a:pt x="1695" y="1284"/>
                        <a:pt x="1695" y="1284"/>
                      </a:cubicBezTo>
                      <a:cubicBezTo>
                        <a:pt x="1695" y="1284"/>
                        <a:pt x="1698" y="818"/>
                        <a:pt x="1698" y="722"/>
                      </a:cubicBezTo>
                      <a:cubicBezTo>
                        <a:pt x="1698" y="665"/>
                        <a:pt x="1504" y="575"/>
                        <a:pt x="1493" y="551"/>
                      </a:cubicBezTo>
                      <a:cubicBezTo>
                        <a:pt x="1482" y="527"/>
                        <a:pt x="1471" y="469"/>
                        <a:pt x="1453" y="466"/>
                      </a:cubicBezTo>
                      <a:cubicBezTo>
                        <a:pt x="1453" y="466"/>
                        <a:pt x="1471" y="417"/>
                        <a:pt x="1475" y="393"/>
                      </a:cubicBezTo>
                      <a:cubicBezTo>
                        <a:pt x="1478" y="369"/>
                        <a:pt x="1506" y="336"/>
                        <a:pt x="1495" y="278"/>
                      </a:cubicBezTo>
                      <a:cubicBezTo>
                        <a:pt x="1483" y="219"/>
                        <a:pt x="1506" y="113"/>
                        <a:pt x="1392" y="57"/>
                      </a:cubicBezTo>
                      <a:cubicBezTo>
                        <a:pt x="1279" y="0"/>
                        <a:pt x="1196" y="59"/>
                        <a:pt x="1166" y="119"/>
                      </a:cubicBezTo>
                      <a:cubicBezTo>
                        <a:pt x="1136" y="179"/>
                        <a:pt x="1147" y="217"/>
                        <a:pt x="1138" y="246"/>
                      </a:cubicBezTo>
                      <a:cubicBezTo>
                        <a:pt x="1130" y="274"/>
                        <a:pt x="1120" y="287"/>
                        <a:pt x="1120" y="311"/>
                      </a:cubicBezTo>
                      <a:cubicBezTo>
                        <a:pt x="1120" y="336"/>
                        <a:pt x="1133" y="366"/>
                        <a:pt x="1141" y="374"/>
                      </a:cubicBezTo>
                      <a:cubicBezTo>
                        <a:pt x="1141" y="374"/>
                        <a:pt x="1158" y="414"/>
                        <a:pt x="1158" y="447"/>
                      </a:cubicBezTo>
                      <a:cubicBezTo>
                        <a:pt x="1158" y="480"/>
                        <a:pt x="1177" y="532"/>
                        <a:pt x="1209" y="537"/>
                      </a:cubicBezTo>
                      <a:cubicBezTo>
                        <a:pt x="1241" y="542"/>
                        <a:pt x="1232" y="576"/>
                        <a:pt x="1232" y="595"/>
                      </a:cubicBezTo>
                      <a:cubicBezTo>
                        <a:pt x="1232" y="615"/>
                        <a:pt x="1170" y="679"/>
                        <a:pt x="1162" y="721"/>
                      </a:cubicBezTo>
                      <a:cubicBezTo>
                        <a:pt x="1153" y="762"/>
                        <a:pt x="1147" y="851"/>
                        <a:pt x="1147" y="851"/>
                      </a:cubicBezTo>
                      <a:cubicBezTo>
                        <a:pt x="1147" y="851"/>
                        <a:pt x="1090" y="1028"/>
                        <a:pt x="1095" y="1139"/>
                      </a:cubicBezTo>
                      <a:cubicBezTo>
                        <a:pt x="1095" y="1139"/>
                        <a:pt x="1090" y="1191"/>
                        <a:pt x="1079" y="1219"/>
                      </a:cubicBezTo>
                      <a:cubicBezTo>
                        <a:pt x="1068" y="1247"/>
                        <a:pt x="1075" y="1333"/>
                        <a:pt x="1063" y="1373"/>
                      </a:cubicBezTo>
                      <a:cubicBezTo>
                        <a:pt x="1050" y="1414"/>
                        <a:pt x="1036" y="1478"/>
                        <a:pt x="1019" y="1537"/>
                      </a:cubicBezTo>
                      <a:cubicBezTo>
                        <a:pt x="1003" y="1596"/>
                        <a:pt x="945" y="1838"/>
                        <a:pt x="940" y="1872"/>
                      </a:cubicBezTo>
                      <a:cubicBezTo>
                        <a:pt x="940" y="1872"/>
                        <a:pt x="874" y="1930"/>
                        <a:pt x="845" y="1970"/>
                      </a:cubicBezTo>
                      <a:cubicBezTo>
                        <a:pt x="816" y="2011"/>
                        <a:pt x="781" y="2050"/>
                        <a:pt x="771" y="2083"/>
                      </a:cubicBezTo>
                      <a:cubicBezTo>
                        <a:pt x="761" y="2116"/>
                        <a:pt x="668" y="2249"/>
                        <a:pt x="636" y="2291"/>
                      </a:cubicBezTo>
                      <a:cubicBezTo>
                        <a:pt x="604" y="2333"/>
                        <a:pt x="563" y="2345"/>
                        <a:pt x="542" y="2466"/>
                      </a:cubicBezTo>
                      <a:cubicBezTo>
                        <a:pt x="520" y="2586"/>
                        <a:pt x="456" y="2800"/>
                        <a:pt x="415" y="2921"/>
                      </a:cubicBezTo>
                      <a:cubicBezTo>
                        <a:pt x="373" y="3042"/>
                        <a:pt x="375" y="3197"/>
                        <a:pt x="375" y="3197"/>
                      </a:cubicBezTo>
                      <a:cubicBezTo>
                        <a:pt x="375" y="3197"/>
                        <a:pt x="329" y="3235"/>
                        <a:pt x="314" y="3270"/>
                      </a:cubicBezTo>
                      <a:cubicBezTo>
                        <a:pt x="298" y="3305"/>
                        <a:pt x="284" y="3326"/>
                        <a:pt x="284" y="3326"/>
                      </a:cubicBezTo>
                      <a:cubicBezTo>
                        <a:pt x="284" y="3326"/>
                        <a:pt x="224" y="3395"/>
                        <a:pt x="182" y="3412"/>
                      </a:cubicBezTo>
                      <a:cubicBezTo>
                        <a:pt x="139" y="3428"/>
                        <a:pt x="60" y="3431"/>
                        <a:pt x="31" y="3431"/>
                      </a:cubicBezTo>
                      <a:cubicBezTo>
                        <a:pt x="31" y="3431"/>
                        <a:pt x="0" y="3459"/>
                        <a:pt x="21" y="3465"/>
                      </a:cubicBezTo>
                      <a:cubicBezTo>
                        <a:pt x="42" y="3472"/>
                        <a:pt x="143" y="3499"/>
                        <a:pt x="273" y="3492"/>
                      </a:cubicBezTo>
                      <a:cubicBezTo>
                        <a:pt x="403" y="3484"/>
                        <a:pt x="459" y="3453"/>
                        <a:pt x="459" y="3453"/>
                      </a:cubicBezTo>
                      <a:lnTo>
                        <a:pt x="462" y="3488"/>
                      </a:lnTo>
                      <a:cubicBezTo>
                        <a:pt x="462" y="3488"/>
                        <a:pt x="619" y="3479"/>
                        <a:pt x="628" y="3479"/>
                      </a:cubicBezTo>
                      <a:cubicBezTo>
                        <a:pt x="636" y="3479"/>
                        <a:pt x="644" y="3475"/>
                        <a:pt x="640" y="3461"/>
                      </a:cubicBezTo>
                      <a:cubicBezTo>
                        <a:pt x="636" y="3446"/>
                        <a:pt x="641" y="3409"/>
                        <a:pt x="641" y="3409"/>
                      </a:cubicBezTo>
                      <a:cubicBezTo>
                        <a:pt x="641" y="3409"/>
                        <a:pt x="665" y="3303"/>
                        <a:pt x="653" y="3291"/>
                      </a:cubicBezTo>
                      <a:cubicBezTo>
                        <a:pt x="641" y="3279"/>
                        <a:pt x="603" y="3246"/>
                        <a:pt x="615" y="3234"/>
                      </a:cubicBezTo>
                      <a:cubicBezTo>
                        <a:pt x="627" y="3222"/>
                        <a:pt x="677" y="3037"/>
                        <a:pt x="694" y="2996"/>
                      </a:cubicBezTo>
                      <a:cubicBezTo>
                        <a:pt x="712" y="2954"/>
                        <a:pt x="826" y="2642"/>
                        <a:pt x="826" y="2642"/>
                      </a:cubicBezTo>
                      <a:cubicBezTo>
                        <a:pt x="826" y="2642"/>
                        <a:pt x="866" y="2686"/>
                        <a:pt x="893" y="2748"/>
                      </a:cubicBezTo>
                      <a:cubicBezTo>
                        <a:pt x="920" y="2810"/>
                        <a:pt x="974" y="2972"/>
                        <a:pt x="1030" y="3047"/>
                      </a:cubicBezTo>
                      <a:cubicBezTo>
                        <a:pt x="1085" y="3122"/>
                        <a:pt x="1163" y="3276"/>
                        <a:pt x="1232" y="3345"/>
                      </a:cubicBezTo>
                      <a:cubicBezTo>
                        <a:pt x="1232" y="3345"/>
                        <a:pt x="1230" y="3400"/>
                        <a:pt x="1175" y="3417"/>
                      </a:cubicBezTo>
                      <a:cubicBezTo>
                        <a:pt x="1120" y="3434"/>
                        <a:pt x="1071" y="3445"/>
                        <a:pt x="1071" y="3468"/>
                      </a:cubicBezTo>
                      <a:cubicBezTo>
                        <a:pt x="1071" y="3490"/>
                        <a:pt x="1111" y="3502"/>
                        <a:pt x="1219" y="3502"/>
                      </a:cubicBezTo>
                      <a:cubicBezTo>
                        <a:pt x="1326" y="3502"/>
                        <a:pt x="1375" y="3489"/>
                        <a:pt x="1394" y="3489"/>
                      </a:cubicBezTo>
                      <a:cubicBezTo>
                        <a:pt x="1413" y="3489"/>
                        <a:pt x="1459" y="3478"/>
                        <a:pt x="1479" y="3478"/>
                      </a:cubicBezTo>
                      <a:cubicBezTo>
                        <a:pt x="1498" y="3478"/>
                        <a:pt x="1555" y="3479"/>
                        <a:pt x="1549" y="3449"/>
                      </a:cubicBezTo>
                      <a:cubicBezTo>
                        <a:pt x="1543" y="3419"/>
                        <a:pt x="1525" y="3349"/>
                        <a:pt x="1525" y="3342"/>
                      </a:cubicBezTo>
                      <a:cubicBezTo>
                        <a:pt x="1525" y="3334"/>
                        <a:pt x="1515" y="3259"/>
                        <a:pt x="1489" y="3233"/>
                      </a:cubicBezTo>
                      <a:cubicBezTo>
                        <a:pt x="1463" y="3207"/>
                        <a:pt x="1412" y="3196"/>
                        <a:pt x="1412" y="3180"/>
                      </a:cubicBezTo>
                      <a:cubicBezTo>
                        <a:pt x="1412" y="3163"/>
                        <a:pt x="1382" y="3078"/>
                        <a:pt x="1340" y="3036"/>
                      </a:cubicBezTo>
                      <a:cubicBezTo>
                        <a:pt x="1298" y="2994"/>
                        <a:pt x="1284" y="2840"/>
                        <a:pt x="1242" y="2776"/>
                      </a:cubicBezTo>
                      <a:cubicBezTo>
                        <a:pt x="1200" y="2712"/>
                        <a:pt x="1195" y="2659"/>
                        <a:pt x="1171" y="2635"/>
                      </a:cubicBezTo>
                      <a:cubicBezTo>
                        <a:pt x="1147" y="2611"/>
                        <a:pt x="1092" y="2543"/>
                        <a:pt x="1109" y="2527"/>
                      </a:cubicBezTo>
                      <a:cubicBezTo>
                        <a:pt x="1125" y="2510"/>
                        <a:pt x="1182" y="2357"/>
                        <a:pt x="1205" y="2324"/>
                      </a:cubicBezTo>
                      <a:cubicBezTo>
                        <a:pt x="1228" y="2291"/>
                        <a:pt x="1277" y="2167"/>
                        <a:pt x="1286" y="2139"/>
                      </a:cubicBezTo>
                      <a:cubicBezTo>
                        <a:pt x="1296" y="2111"/>
                        <a:pt x="1395" y="2012"/>
                        <a:pt x="1395" y="2012"/>
                      </a:cubicBezTo>
                      <a:cubicBezTo>
                        <a:pt x="1395" y="2012"/>
                        <a:pt x="1586" y="2016"/>
                        <a:pt x="1606" y="2009"/>
                      </a:cubicBezTo>
                      <a:cubicBezTo>
                        <a:pt x="1606" y="2009"/>
                        <a:pt x="1666" y="2174"/>
                        <a:pt x="1666" y="2212"/>
                      </a:cubicBezTo>
                      <a:cubicBezTo>
                        <a:pt x="1666" y="2249"/>
                        <a:pt x="1671" y="2260"/>
                        <a:pt x="1686" y="2260"/>
                      </a:cubicBezTo>
                      <a:cubicBezTo>
                        <a:pt x="1700" y="2260"/>
                        <a:pt x="1701" y="2241"/>
                        <a:pt x="1701" y="2220"/>
                      </a:cubicBezTo>
                      <a:cubicBezTo>
                        <a:pt x="1701" y="2198"/>
                        <a:pt x="1692" y="2160"/>
                        <a:pt x="1692" y="2160"/>
                      </a:cubicBezTo>
                      <a:cubicBezTo>
                        <a:pt x="1692" y="2160"/>
                        <a:pt x="1701" y="2154"/>
                        <a:pt x="1701" y="2136"/>
                      </a:cubicBezTo>
                      <a:cubicBezTo>
                        <a:pt x="1701" y="2118"/>
                        <a:pt x="1693" y="2055"/>
                        <a:pt x="1693" y="2055"/>
                      </a:cubicBez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2"/>
                <p:cNvSpPr>
                  <a:spLocks noChangeArrowheads="1"/>
                </p:cNvSpPr>
                <p:nvPr/>
              </p:nvSpPr>
              <p:spPr bwMode="auto">
                <a:xfrm>
                  <a:off x="3579539" y="2704754"/>
                  <a:ext cx="610624" cy="1293492"/>
                </a:xfrm>
                <a:custGeom>
                  <a:avLst/>
                  <a:gdLst>
                    <a:gd name="T0" fmla="*/ 1409 w 1564"/>
                    <a:gd name="T1" fmla="*/ 305 h 3314"/>
                    <a:gd name="T2" fmla="*/ 1125 w 1564"/>
                    <a:gd name="T3" fmla="*/ 54 h 3314"/>
                    <a:gd name="T4" fmla="*/ 1039 w 1564"/>
                    <a:gd name="T5" fmla="*/ 335 h 3314"/>
                    <a:gd name="T6" fmla="*/ 1064 w 1564"/>
                    <a:gd name="T7" fmla="*/ 419 h 3314"/>
                    <a:gd name="T8" fmla="*/ 717 w 1564"/>
                    <a:gd name="T9" fmla="*/ 566 h 3314"/>
                    <a:gd name="T10" fmla="*/ 674 w 1564"/>
                    <a:gd name="T11" fmla="*/ 1056 h 3314"/>
                    <a:gd name="T12" fmla="*/ 557 w 1564"/>
                    <a:gd name="T13" fmla="*/ 1242 h 3314"/>
                    <a:gd name="T14" fmla="*/ 522 w 1564"/>
                    <a:gd name="T15" fmla="*/ 1379 h 3314"/>
                    <a:gd name="T16" fmla="*/ 354 w 1564"/>
                    <a:gd name="T17" fmla="*/ 1890 h 3314"/>
                    <a:gd name="T18" fmla="*/ 243 w 1564"/>
                    <a:gd name="T19" fmla="*/ 2346 h 3314"/>
                    <a:gd name="T20" fmla="*/ 86 w 1564"/>
                    <a:gd name="T21" fmla="*/ 2916 h 3314"/>
                    <a:gd name="T22" fmla="*/ 79 w 1564"/>
                    <a:gd name="T23" fmla="*/ 3130 h 3314"/>
                    <a:gd name="T24" fmla="*/ 263 w 1564"/>
                    <a:gd name="T25" fmla="*/ 3177 h 3314"/>
                    <a:gd name="T26" fmla="*/ 367 w 1564"/>
                    <a:gd name="T27" fmla="*/ 3006 h 3314"/>
                    <a:gd name="T28" fmla="*/ 521 w 1564"/>
                    <a:gd name="T29" fmla="*/ 2396 h 3314"/>
                    <a:gd name="T30" fmla="*/ 893 w 1564"/>
                    <a:gd name="T31" fmla="*/ 2078 h 3314"/>
                    <a:gd name="T32" fmla="*/ 972 w 1564"/>
                    <a:gd name="T33" fmla="*/ 2396 h 3314"/>
                    <a:gd name="T34" fmla="*/ 810 w 1564"/>
                    <a:gd name="T35" fmla="*/ 2848 h 3314"/>
                    <a:gd name="T36" fmla="*/ 778 w 1564"/>
                    <a:gd name="T37" fmla="*/ 3171 h 3314"/>
                    <a:gd name="T38" fmla="*/ 1208 w 1564"/>
                    <a:gd name="T39" fmla="*/ 3242 h 3314"/>
                    <a:gd name="T40" fmla="*/ 1018 w 1564"/>
                    <a:gd name="T41" fmla="*/ 3041 h 3314"/>
                    <a:gd name="T42" fmla="*/ 1131 w 1564"/>
                    <a:gd name="T43" fmla="*/ 2809 h 3314"/>
                    <a:gd name="T44" fmla="*/ 1283 w 1564"/>
                    <a:gd name="T45" fmla="*/ 2131 h 3314"/>
                    <a:gd name="T46" fmla="*/ 1264 w 1564"/>
                    <a:gd name="T47" fmla="*/ 1899 h 3314"/>
                    <a:gd name="T48" fmla="*/ 1362 w 1564"/>
                    <a:gd name="T49" fmla="*/ 2025 h 3314"/>
                    <a:gd name="T50" fmla="*/ 1405 w 1564"/>
                    <a:gd name="T51" fmla="*/ 2046 h 3314"/>
                    <a:gd name="T52" fmla="*/ 1445 w 1564"/>
                    <a:gd name="T53" fmla="*/ 2016 h 3314"/>
                    <a:gd name="T54" fmla="*/ 1479 w 1564"/>
                    <a:gd name="T55" fmla="*/ 1965 h 3314"/>
                    <a:gd name="T56" fmla="*/ 1485 w 1564"/>
                    <a:gd name="T57" fmla="*/ 1791 h 3314"/>
                    <a:gd name="T58" fmla="*/ 1550 w 1564"/>
                    <a:gd name="T59" fmla="*/ 1535 h 3314"/>
                    <a:gd name="T60" fmla="*/ 1526 w 1564"/>
                    <a:gd name="T61" fmla="*/ 348 h 3314"/>
                    <a:gd name="T62" fmla="*/ 1454 w 1564"/>
                    <a:gd name="T63" fmla="*/ 467 h 3314"/>
                    <a:gd name="T64" fmla="*/ 1392 w 1564"/>
                    <a:gd name="T65" fmla="*/ 474 h 3314"/>
                    <a:gd name="T66" fmla="*/ 1153 w 1564"/>
                    <a:gd name="T67" fmla="*/ 1597 h 3314"/>
                    <a:gd name="T68" fmla="*/ 1162 w 1564"/>
                    <a:gd name="T69" fmla="*/ 1456 h 3314"/>
                    <a:gd name="T70" fmla="*/ 1374 w 1564"/>
                    <a:gd name="T71" fmla="*/ 1050 h 3314"/>
                    <a:gd name="T72" fmla="*/ 1373 w 1564"/>
                    <a:gd name="T73" fmla="*/ 1303 h 3314"/>
                    <a:gd name="T74" fmla="*/ 1345 w 1564"/>
                    <a:gd name="T75" fmla="*/ 1671 h 3314"/>
                    <a:gd name="T76" fmla="*/ 1228 w 1564"/>
                    <a:gd name="T77" fmla="*/ 1867 h 3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564" h="3314">
                      <a:moveTo>
                        <a:pt x="1392" y="474"/>
                      </a:moveTo>
                      <a:cubicBezTo>
                        <a:pt x="1408" y="437"/>
                        <a:pt x="1420" y="363"/>
                        <a:pt x="1409" y="305"/>
                      </a:cubicBezTo>
                      <a:cubicBezTo>
                        <a:pt x="1398" y="246"/>
                        <a:pt x="1390" y="141"/>
                        <a:pt x="1341" y="92"/>
                      </a:cubicBezTo>
                      <a:cubicBezTo>
                        <a:pt x="1292" y="42"/>
                        <a:pt x="1230" y="0"/>
                        <a:pt x="1125" y="54"/>
                      </a:cubicBezTo>
                      <a:cubicBezTo>
                        <a:pt x="1019" y="108"/>
                        <a:pt x="1041" y="216"/>
                        <a:pt x="1061" y="286"/>
                      </a:cubicBezTo>
                      <a:cubicBezTo>
                        <a:pt x="1061" y="286"/>
                        <a:pt x="1022" y="287"/>
                        <a:pt x="1039" y="335"/>
                      </a:cubicBezTo>
                      <a:cubicBezTo>
                        <a:pt x="1056" y="382"/>
                        <a:pt x="1083" y="405"/>
                        <a:pt x="1083" y="405"/>
                      </a:cubicBezTo>
                      <a:cubicBezTo>
                        <a:pt x="1083" y="405"/>
                        <a:pt x="1086" y="419"/>
                        <a:pt x="1064" y="419"/>
                      </a:cubicBezTo>
                      <a:cubicBezTo>
                        <a:pt x="1042" y="419"/>
                        <a:pt x="884" y="414"/>
                        <a:pt x="836" y="428"/>
                      </a:cubicBezTo>
                      <a:cubicBezTo>
                        <a:pt x="788" y="442"/>
                        <a:pt x="730" y="469"/>
                        <a:pt x="717" y="566"/>
                      </a:cubicBezTo>
                      <a:cubicBezTo>
                        <a:pt x="703" y="663"/>
                        <a:pt x="710" y="727"/>
                        <a:pt x="710" y="812"/>
                      </a:cubicBezTo>
                      <a:cubicBezTo>
                        <a:pt x="710" y="897"/>
                        <a:pt x="689" y="1017"/>
                        <a:pt x="674" y="1056"/>
                      </a:cubicBezTo>
                      <a:cubicBezTo>
                        <a:pt x="660" y="1095"/>
                        <a:pt x="619" y="1114"/>
                        <a:pt x="609" y="1145"/>
                      </a:cubicBezTo>
                      <a:cubicBezTo>
                        <a:pt x="598" y="1175"/>
                        <a:pt x="557" y="1212"/>
                        <a:pt x="557" y="1242"/>
                      </a:cubicBezTo>
                      <a:cubicBezTo>
                        <a:pt x="557" y="1272"/>
                        <a:pt x="568" y="1275"/>
                        <a:pt x="568" y="1275"/>
                      </a:cubicBezTo>
                      <a:cubicBezTo>
                        <a:pt x="568" y="1275"/>
                        <a:pt x="549" y="1306"/>
                        <a:pt x="522" y="1379"/>
                      </a:cubicBezTo>
                      <a:cubicBezTo>
                        <a:pt x="495" y="1453"/>
                        <a:pt x="449" y="1562"/>
                        <a:pt x="422" y="1634"/>
                      </a:cubicBezTo>
                      <a:cubicBezTo>
                        <a:pt x="395" y="1705"/>
                        <a:pt x="379" y="1818"/>
                        <a:pt x="354" y="1890"/>
                      </a:cubicBezTo>
                      <a:cubicBezTo>
                        <a:pt x="329" y="1962"/>
                        <a:pt x="277" y="2090"/>
                        <a:pt x="258" y="2163"/>
                      </a:cubicBezTo>
                      <a:cubicBezTo>
                        <a:pt x="239" y="2236"/>
                        <a:pt x="261" y="2282"/>
                        <a:pt x="243" y="2346"/>
                      </a:cubicBezTo>
                      <a:cubicBezTo>
                        <a:pt x="224" y="2411"/>
                        <a:pt x="175" y="2499"/>
                        <a:pt x="158" y="2571"/>
                      </a:cubicBezTo>
                      <a:cubicBezTo>
                        <a:pt x="141" y="2642"/>
                        <a:pt x="86" y="2853"/>
                        <a:pt x="86" y="2916"/>
                      </a:cubicBezTo>
                      <a:cubicBezTo>
                        <a:pt x="86" y="2979"/>
                        <a:pt x="93" y="2990"/>
                        <a:pt x="79" y="3018"/>
                      </a:cubicBezTo>
                      <a:cubicBezTo>
                        <a:pt x="66" y="3045"/>
                        <a:pt x="79" y="3106"/>
                        <a:pt x="79" y="3130"/>
                      </a:cubicBezTo>
                      <a:cubicBezTo>
                        <a:pt x="79" y="3154"/>
                        <a:pt x="0" y="3313"/>
                        <a:pt x="159" y="3313"/>
                      </a:cubicBezTo>
                      <a:cubicBezTo>
                        <a:pt x="319" y="3313"/>
                        <a:pt x="263" y="3216"/>
                        <a:pt x="263" y="3177"/>
                      </a:cubicBezTo>
                      <a:cubicBezTo>
                        <a:pt x="263" y="3138"/>
                        <a:pt x="290" y="3111"/>
                        <a:pt x="290" y="3089"/>
                      </a:cubicBezTo>
                      <a:cubicBezTo>
                        <a:pt x="290" y="3067"/>
                        <a:pt x="356" y="3077"/>
                        <a:pt x="367" y="3006"/>
                      </a:cubicBezTo>
                      <a:cubicBezTo>
                        <a:pt x="377" y="2934"/>
                        <a:pt x="411" y="2720"/>
                        <a:pt x="426" y="2651"/>
                      </a:cubicBezTo>
                      <a:cubicBezTo>
                        <a:pt x="441" y="2581"/>
                        <a:pt x="486" y="2469"/>
                        <a:pt x="521" y="2396"/>
                      </a:cubicBezTo>
                      <a:cubicBezTo>
                        <a:pt x="557" y="2323"/>
                        <a:pt x="781" y="1881"/>
                        <a:pt x="797" y="1896"/>
                      </a:cubicBezTo>
                      <a:cubicBezTo>
                        <a:pt x="812" y="1911"/>
                        <a:pt x="885" y="2029"/>
                        <a:pt x="893" y="2078"/>
                      </a:cubicBezTo>
                      <a:cubicBezTo>
                        <a:pt x="902" y="2127"/>
                        <a:pt x="958" y="2275"/>
                        <a:pt x="975" y="2307"/>
                      </a:cubicBezTo>
                      <a:cubicBezTo>
                        <a:pt x="992" y="2340"/>
                        <a:pt x="972" y="2365"/>
                        <a:pt x="972" y="2396"/>
                      </a:cubicBezTo>
                      <a:cubicBezTo>
                        <a:pt x="972" y="2426"/>
                        <a:pt x="991" y="2459"/>
                        <a:pt x="956" y="2494"/>
                      </a:cubicBezTo>
                      <a:cubicBezTo>
                        <a:pt x="922" y="2529"/>
                        <a:pt x="846" y="2778"/>
                        <a:pt x="810" y="2848"/>
                      </a:cubicBezTo>
                      <a:cubicBezTo>
                        <a:pt x="775" y="2917"/>
                        <a:pt x="717" y="3061"/>
                        <a:pt x="729" y="3109"/>
                      </a:cubicBezTo>
                      <a:cubicBezTo>
                        <a:pt x="741" y="3156"/>
                        <a:pt x="742" y="3171"/>
                        <a:pt x="778" y="3171"/>
                      </a:cubicBezTo>
                      <a:cubicBezTo>
                        <a:pt x="814" y="3171"/>
                        <a:pt x="922" y="3188"/>
                        <a:pt x="958" y="3206"/>
                      </a:cubicBezTo>
                      <a:cubicBezTo>
                        <a:pt x="994" y="3225"/>
                        <a:pt x="1171" y="3278"/>
                        <a:pt x="1208" y="3242"/>
                      </a:cubicBezTo>
                      <a:cubicBezTo>
                        <a:pt x="1244" y="3205"/>
                        <a:pt x="1222" y="3173"/>
                        <a:pt x="1153" y="3143"/>
                      </a:cubicBezTo>
                      <a:cubicBezTo>
                        <a:pt x="1083" y="3112"/>
                        <a:pt x="1035" y="3074"/>
                        <a:pt x="1018" y="3041"/>
                      </a:cubicBezTo>
                      <a:cubicBezTo>
                        <a:pt x="1001" y="3009"/>
                        <a:pt x="996" y="2951"/>
                        <a:pt x="1024" y="2943"/>
                      </a:cubicBezTo>
                      <a:cubicBezTo>
                        <a:pt x="1051" y="2934"/>
                        <a:pt x="1111" y="2849"/>
                        <a:pt x="1131" y="2809"/>
                      </a:cubicBezTo>
                      <a:cubicBezTo>
                        <a:pt x="1152" y="2768"/>
                        <a:pt x="1257" y="2547"/>
                        <a:pt x="1274" y="2477"/>
                      </a:cubicBezTo>
                      <a:cubicBezTo>
                        <a:pt x="1291" y="2408"/>
                        <a:pt x="1305" y="2255"/>
                        <a:pt x="1283" y="2131"/>
                      </a:cubicBezTo>
                      <a:cubicBezTo>
                        <a:pt x="1270" y="2058"/>
                        <a:pt x="1252" y="1974"/>
                        <a:pt x="1236" y="1904"/>
                      </a:cubicBezTo>
                      <a:cubicBezTo>
                        <a:pt x="1247" y="1907"/>
                        <a:pt x="1257" y="1906"/>
                        <a:pt x="1264" y="1899"/>
                      </a:cubicBezTo>
                      <a:cubicBezTo>
                        <a:pt x="1288" y="1876"/>
                        <a:pt x="1310" y="1874"/>
                        <a:pt x="1310" y="1874"/>
                      </a:cubicBezTo>
                      <a:cubicBezTo>
                        <a:pt x="1310" y="1874"/>
                        <a:pt x="1322" y="2008"/>
                        <a:pt x="1362" y="2025"/>
                      </a:cubicBezTo>
                      <a:cubicBezTo>
                        <a:pt x="1362" y="2025"/>
                        <a:pt x="1371" y="2029"/>
                        <a:pt x="1374" y="2019"/>
                      </a:cubicBezTo>
                      <a:cubicBezTo>
                        <a:pt x="1374" y="2019"/>
                        <a:pt x="1383" y="2048"/>
                        <a:pt x="1405" y="2046"/>
                      </a:cubicBezTo>
                      <a:cubicBezTo>
                        <a:pt x="1426" y="2044"/>
                        <a:pt x="1417" y="2031"/>
                        <a:pt x="1417" y="2031"/>
                      </a:cubicBezTo>
                      <a:cubicBezTo>
                        <a:pt x="1417" y="2031"/>
                        <a:pt x="1445" y="2038"/>
                        <a:pt x="1445" y="2016"/>
                      </a:cubicBezTo>
                      <a:lnTo>
                        <a:pt x="1445" y="1984"/>
                      </a:lnTo>
                      <a:cubicBezTo>
                        <a:pt x="1445" y="1984"/>
                        <a:pt x="1479" y="2004"/>
                        <a:pt x="1479" y="1965"/>
                      </a:cubicBezTo>
                      <a:cubicBezTo>
                        <a:pt x="1479" y="1926"/>
                        <a:pt x="1478" y="1877"/>
                        <a:pt x="1483" y="1859"/>
                      </a:cubicBezTo>
                      <a:cubicBezTo>
                        <a:pt x="1487" y="1841"/>
                        <a:pt x="1488" y="1808"/>
                        <a:pt x="1485" y="1791"/>
                      </a:cubicBezTo>
                      <a:cubicBezTo>
                        <a:pt x="1482" y="1774"/>
                        <a:pt x="1491" y="1639"/>
                        <a:pt x="1502" y="1621"/>
                      </a:cubicBezTo>
                      <a:cubicBezTo>
                        <a:pt x="1514" y="1604"/>
                        <a:pt x="1541" y="1579"/>
                        <a:pt x="1550" y="1535"/>
                      </a:cubicBezTo>
                      <a:cubicBezTo>
                        <a:pt x="1563" y="1474"/>
                        <a:pt x="1561" y="365"/>
                        <a:pt x="1551" y="355"/>
                      </a:cubicBezTo>
                      <a:cubicBezTo>
                        <a:pt x="1541" y="345"/>
                        <a:pt x="1540" y="334"/>
                        <a:pt x="1526" y="348"/>
                      </a:cubicBezTo>
                      <a:cubicBezTo>
                        <a:pt x="1511" y="363"/>
                        <a:pt x="1503" y="366"/>
                        <a:pt x="1494" y="385"/>
                      </a:cubicBezTo>
                      <a:cubicBezTo>
                        <a:pt x="1486" y="404"/>
                        <a:pt x="1454" y="455"/>
                        <a:pt x="1454" y="467"/>
                      </a:cubicBezTo>
                      <a:cubicBezTo>
                        <a:pt x="1454" y="478"/>
                        <a:pt x="1460" y="524"/>
                        <a:pt x="1460" y="524"/>
                      </a:cubicBezTo>
                      <a:lnTo>
                        <a:pt x="1392" y="474"/>
                      </a:lnTo>
                      <a:close/>
                      <a:moveTo>
                        <a:pt x="1210" y="1789"/>
                      </a:moveTo>
                      <a:cubicBezTo>
                        <a:pt x="1196" y="1731"/>
                        <a:pt x="1162" y="1645"/>
                        <a:pt x="1153" y="1597"/>
                      </a:cubicBezTo>
                      <a:cubicBezTo>
                        <a:pt x="1145" y="1549"/>
                        <a:pt x="1135" y="1539"/>
                        <a:pt x="1135" y="1514"/>
                      </a:cubicBezTo>
                      <a:cubicBezTo>
                        <a:pt x="1135" y="1488"/>
                        <a:pt x="1162" y="1456"/>
                        <a:pt x="1162" y="1456"/>
                      </a:cubicBezTo>
                      <a:cubicBezTo>
                        <a:pt x="1162" y="1456"/>
                        <a:pt x="1230" y="1374"/>
                        <a:pt x="1271" y="1283"/>
                      </a:cubicBezTo>
                      <a:cubicBezTo>
                        <a:pt x="1311" y="1191"/>
                        <a:pt x="1374" y="1050"/>
                        <a:pt x="1374" y="1050"/>
                      </a:cubicBezTo>
                      <a:cubicBezTo>
                        <a:pt x="1374" y="1050"/>
                        <a:pt x="1366" y="1111"/>
                        <a:pt x="1366" y="1155"/>
                      </a:cubicBezTo>
                      <a:cubicBezTo>
                        <a:pt x="1366" y="1199"/>
                        <a:pt x="1373" y="1238"/>
                        <a:pt x="1373" y="1303"/>
                      </a:cubicBezTo>
                      <a:cubicBezTo>
                        <a:pt x="1373" y="1368"/>
                        <a:pt x="1340" y="1498"/>
                        <a:pt x="1340" y="1541"/>
                      </a:cubicBezTo>
                      <a:cubicBezTo>
                        <a:pt x="1340" y="1583"/>
                        <a:pt x="1361" y="1613"/>
                        <a:pt x="1345" y="1671"/>
                      </a:cubicBezTo>
                      <a:cubicBezTo>
                        <a:pt x="1330" y="1730"/>
                        <a:pt x="1323" y="1776"/>
                        <a:pt x="1298" y="1801"/>
                      </a:cubicBezTo>
                      <a:cubicBezTo>
                        <a:pt x="1278" y="1820"/>
                        <a:pt x="1254" y="1853"/>
                        <a:pt x="1228" y="1867"/>
                      </a:cubicBezTo>
                      <a:cubicBezTo>
                        <a:pt x="1220" y="1834"/>
                        <a:pt x="1214" y="1807"/>
                        <a:pt x="1210" y="1789"/>
                      </a:cubicBezTo>
                      <a:close/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3"/>
                <p:cNvSpPr>
                  <a:spLocks noChangeArrowheads="1"/>
                </p:cNvSpPr>
                <p:nvPr/>
              </p:nvSpPr>
              <p:spPr bwMode="auto">
                <a:xfrm>
                  <a:off x="6208994" y="2668633"/>
                  <a:ext cx="748231" cy="1336493"/>
                </a:xfrm>
                <a:custGeom>
                  <a:avLst/>
                  <a:gdLst>
                    <a:gd name="T0" fmla="*/ 1252 w 1920"/>
                    <a:gd name="T1" fmla="*/ 555 h 3427"/>
                    <a:gd name="T2" fmla="*/ 1377 w 1920"/>
                    <a:gd name="T3" fmla="*/ 502 h 3427"/>
                    <a:gd name="T4" fmla="*/ 1382 w 1920"/>
                    <a:gd name="T5" fmla="*/ 408 h 3427"/>
                    <a:gd name="T6" fmla="*/ 1419 w 1920"/>
                    <a:gd name="T7" fmla="*/ 360 h 3427"/>
                    <a:gd name="T8" fmla="*/ 1411 w 1920"/>
                    <a:gd name="T9" fmla="*/ 246 h 3427"/>
                    <a:gd name="T10" fmla="*/ 1403 w 1920"/>
                    <a:gd name="T11" fmla="*/ 87 h 3427"/>
                    <a:gd name="T12" fmla="*/ 1308 w 1920"/>
                    <a:gd name="T13" fmla="*/ 18 h 3427"/>
                    <a:gd name="T14" fmla="*/ 1197 w 1920"/>
                    <a:gd name="T15" fmla="*/ 9 h 3427"/>
                    <a:gd name="T16" fmla="*/ 1086 w 1920"/>
                    <a:gd name="T17" fmla="*/ 23 h 3427"/>
                    <a:gd name="T18" fmla="*/ 1016 w 1920"/>
                    <a:gd name="T19" fmla="*/ 82 h 3427"/>
                    <a:gd name="T20" fmla="*/ 985 w 1920"/>
                    <a:gd name="T21" fmla="*/ 172 h 3427"/>
                    <a:gd name="T22" fmla="*/ 991 w 1920"/>
                    <a:gd name="T23" fmla="*/ 275 h 3427"/>
                    <a:gd name="T24" fmla="*/ 1018 w 1920"/>
                    <a:gd name="T25" fmla="*/ 377 h 3427"/>
                    <a:gd name="T26" fmla="*/ 924 w 1920"/>
                    <a:gd name="T27" fmla="*/ 491 h 3427"/>
                    <a:gd name="T28" fmla="*/ 717 w 1920"/>
                    <a:gd name="T29" fmla="*/ 810 h 3427"/>
                    <a:gd name="T30" fmla="*/ 610 w 1920"/>
                    <a:gd name="T31" fmla="*/ 1340 h 3427"/>
                    <a:gd name="T32" fmla="*/ 576 w 1920"/>
                    <a:gd name="T33" fmla="*/ 1479 h 3427"/>
                    <a:gd name="T34" fmla="*/ 488 w 1920"/>
                    <a:gd name="T35" fmla="*/ 1842 h 3427"/>
                    <a:gd name="T36" fmla="*/ 450 w 1920"/>
                    <a:gd name="T37" fmla="*/ 2054 h 3427"/>
                    <a:gd name="T38" fmla="*/ 343 w 1920"/>
                    <a:gd name="T39" fmla="*/ 2370 h 3427"/>
                    <a:gd name="T40" fmla="*/ 80 w 1920"/>
                    <a:gd name="T41" fmla="*/ 2931 h 3427"/>
                    <a:gd name="T42" fmla="*/ 24 w 1920"/>
                    <a:gd name="T43" fmla="*/ 3212 h 3427"/>
                    <a:gd name="T44" fmla="*/ 112 w 1920"/>
                    <a:gd name="T45" fmla="*/ 3386 h 3427"/>
                    <a:gd name="T46" fmla="*/ 494 w 1920"/>
                    <a:gd name="T47" fmla="*/ 3379 h 3427"/>
                    <a:gd name="T48" fmla="*/ 312 w 1920"/>
                    <a:gd name="T49" fmla="*/ 3257 h 3427"/>
                    <a:gd name="T50" fmla="*/ 277 w 1920"/>
                    <a:gd name="T51" fmla="*/ 3133 h 3427"/>
                    <a:gd name="T52" fmla="*/ 406 w 1920"/>
                    <a:gd name="T53" fmla="*/ 2790 h 3427"/>
                    <a:gd name="T54" fmla="*/ 713 w 1920"/>
                    <a:gd name="T55" fmla="*/ 2295 h 3427"/>
                    <a:gd name="T56" fmla="*/ 949 w 1920"/>
                    <a:gd name="T57" fmla="*/ 2291 h 3427"/>
                    <a:gd name="T58" fmla="*/ 975 w 1920"/>
                    <a:gd name="T59" fmla="*/ 2695 h 3427"/>
                    <a:gd name="T60" fmla="*/ 869 w 1920"/>
                    <a:gd name="T61" fmla="*/ 3103 h 3427"/>
                    <a:gd name="T62" fmla="*/ 850 w 1920"/>
                    <a:gd name="T63" fmla="*/ 3345 h 3427"/>
                    <a:gd name="T64" fmla="*/ 1035 w 1920"/>
                    <a:gd name="T65" fmla="*/ 3328 h 3427"/>
                    <a:gd name="T66" fmla="*/ 1400 w 1920"/>
                    <a:gd name="T67" fmla="*/ 3313 h 3427"/>
                    <a:gd name="T68" fmla="*/ 1207 w 1920"/>
                    <a:gd name="T69" fmla="*/ 3243 h 3427"/>
                    <a:gd name="T70" fmla="*/ 1139 w 1920"/>
                    <a:gd name="T71" fmla="*/ 3083 h 3427"/>
                    <a:gd name="T72" fmla="*/ 1227 w 1920"/>
                    <a:gd name="T73" fmla="*/ 2778 h 3427"/>
                    <a:gd name="T74" fmla="*/ 1311 w 1920"/>
                    <a:gd name="T75" fmla="*/ 2371 h 3427"/>
                    <a:gd name="T76" fmla="*/ 1161 w 1920"/>
                    <a:gd name="T77" fmla="*/ 1894 h 3427"/>
                    <a:gd name="T78" fmla="*/ 1080 w 1920"/>
                    <a:gd name="T79" fmla="*/ 1638 h 3427"/>
                    <a:gd name="T80" fmla="*/ 1120 w 1920"/>
                    <a:gd name="T81" fmla="*/ 1385 h 3427"/>
                    <a:gd name="T82" fmla="*/ 1177 w 1920"/>
                    <a:gd name="T83" fmla="*/ 1118 h 3427"/>
                    <a:gd name="T84" fmla="*/ 1337 w 1920"/>
                    <a:gd name="T85" fmla="*/ 1220 h 3427"/>
                    <a:gd name="T86" fmla="*/ 1458 w 1920"/>
                    <a:gd name="T87" fmla="*/ 1195 h 3427"/>
                    <a:gd name="T88" fmla="*/ 1804 w 1920"/>
                    <a:gd name="T89" fmla="*/ 1000 h 3427"/>
                    <a:gd name="T90" fmla="*/ 1890 w 1920"/>
                    <a:gd name="T91" fmla="*/ 876 h 3427"/>
                    <a:gd name="T92" fmla="*/ 1900 w 1920"/>
                    <a:gd name="T93" fmla="*/ 730 h 3427"/>
                    <a:gd name="T94" fmla="*/ 1910 w 1920"/>
                    <a:gd name="T95" fmla="*/ 642 h 3427"/>
                    <a:gd name="T96" fmla="*/ 1868 w 1920"/>
                    <a:gd name="T97" fmla="*/ 616 h 3427"/>
                    <a:gd name="T98" fmla="*/ 1812 w 1920"/>
                    <a:gd name="T99" fmla="*/ 737 h 3427"/>
                    <a:gd name="T100" fmla="*/ 1500 w 1920"/>
                    <a:gd name="T101" fmla="*/ 983 h 3427"/>
                    <a:gd name="T102" fmla="*/ 1310 w 1920"/>
                    <a:gd name="T103" fmla="*/ 935 h 3427"/>
                    <a:gd name="T104" fmla="*/ 1217 w 1920"/>
                    <a:gd name="T105" fmla="*/ 752 h 3427"/>
                    <a:gd name="T106" fmla="*/ 1228 w 1920"/>
                    <a:gd name="T107" fmla="*/ 656 h 3427"/>
                    <a:gd name="T108" fmla="*/ 1216 w 1920"/>
                    <a:gd name="T109" fmla="*/ 577 h 3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20" h="3427">
                      <a:moveTo>
                        <a:pt x="1216" y="577"/>
                      </a:moveTo>
                      <a:cubicBezTo>
                        <a:pt x="1226" y="568"/>
                        <a:pt x="1242" y="573"/>
                        <a:pt x="1252" y="555"/>
                      </a:cubicBezTo>
                      <a:cubicBezTo>
                        <a:pt x="1262" y="537"/>
                        <a:pt x="1280" y="510"/>
                        <a:pt x="1300" y="510"/>
                      </a:cubicBezTo>
                      <a:cubicBezTo>
                        <a:pt x="1319" y="510"/>
                        <a:pt x="1367" y="519"/>
                        <a:pt x="1377" y="502"/>
                      </a:cubicBezTo>
                      <a:cubicBezTo>
                        <a:pt x="1388" y="485"/>
                        <a:pt x="1377" y="469"/>
                        <a:pt x="1377" y="455"/>
                      </a:cubicBezTo>
                      <a:cubicBezTo>
                        <a:pt x="1377" y="441"/>
                        <a:pt x="1391" y="417"/>
                        <a:pt x="1382" y="408"/>
                      </a:cubicBezTo>
                      <a:cubicBezTo>
                        <a:pt x="1393" y="401"/>
                        <a:pt x="1401" y="387"/>
                        <a:pt x="1398" y="375"/>
                      </a:cubicBezTo>
                      <a:cubicBezTo>
                        <a:pt x="1395" y="363"/>
                        <a:pt x="1408" y="360"/>
                        <a:pt x="1419" y="360"/>
                      </a:cubicBezTo>
                      <a:cubicBezTo>
                        <a:pt x="1431" y="360"/>
                        <a:pt x="1453" y="359"/>
                        <a:pt x="1436" y="320"/>
                      </a:cubicBezTo>
                      <a:cubicBezTo>
                        <a:pt x="1418" y="281"/>
                        <a:pt x="1406" y="270"/>
                        <a:pt x="1411" y="246"/>
                      </a:cubicBezTo>
                      <a:cubicBezTo>
                        <a:pt x="1416" y="223"/>
                        <a:pt x="1409" y="166"/>
                        <a:pt x="1403" y="143"/>
                      </a:cubicBezTo>
                      <a:cubicBezTo>
                        <a:pt x="1396" y="121"/>
                        <a:pt x="1423" y="106"/>
                        <a:pt x="1403" y="87"/>
                      </a:cubicBezTo>
                      <a:cubicBezTo>
                        <a:pt x="1384" y="68"/>
                        <a:pt x="1350" y="30"/>
                        <a:pt x="1337" y="34"/>
                      </a:cubicBezTo>
                      <a:cubicBezTo>
                        <a:pt x="1325" y="37"/>
                        <a:pt x="1321" y="13"/>
                        <a:pt x="1308" y="18"/>
                      </a:cubicBezTo>
                      <a:cubicBezTo>
                        <a:pt x="1295" y="22"/>
                        <a:pt x="1246" y="4"/>
                        <a:pt x="1241" y="10"/>
                      </a:cubicBezTo>
                      <a:cubicBezTo>
                        <a:pt x="1236" y="15"/>
                        <a:pt x="1205" y="0"/>
                        <a:pt x="1197" y="9"/>
                      </a:cubicBezTo>
                      <a:cubicBezTo>
                        <a:pt x="1188" y="17"/>
                        <a:pt x="1142" y="3"/>
                        <a:pt x="1138" y="13"/>
                      </a:cubicBezTo>
                      <a:cubicBezTo>
                        <a:pt x="1133" y="23"/>
                        <a:pt x="1091" y="6"/>
                        <a:pt x="1086" y="23"/>
                      </a:cubicBezTo>
                      <a:cubicBezTo>
                        <a:pt x="1081" y="39"/>
                        <a:pt x="1043" y="25"/>
                        <a:pt x="1043" y="45"/>
                      </a:cubicBezTo>
                      <a:cubicBezTo>
                        <a:pt x="1043" y="66"/>
                        <a:pt x="1016" y="65"/>
                        <a:pt x="1016" y="82"/>
                      </a:cubicBezTo>
                      <a:cubicBezTo>
                        <a:pt x="1016" y="98"/>
                        <a:pt x="994" y="125"/>
                        <a:pt x="996" y="140"/>
                      </a:cubicBezTo>
                      <a:cubicBezTo>
                        <a:pt x="998" y="155"/>
                        <a:pt x="985" y="172"/>
                        <a:pt x="985" y="172"/>
                      </a:cubicBezTo>
                      <a:cubicBezTo>
                        <a:pt x="985" y="172"/>
                        <a:pt x="980" y="219"/>
                        <a:pt x="985" y="232"/>
                      </a:cubicBezTo>
                      <a:cubicBezTo>
                        <a:pt x="989" y="244"/>
                        <a:pt x="984" y="259"/>
                        <a:pt x="991" y="275"/>
                      </a:cubicBezTo>
                      <a:cubicBezTo>
                        <a:pt x="999" y="292"/>
                        <a:pt x="994" y="310"/>
                        <a:pt x="1002" y="326"/>
                      </a:cubicBezTo>
                      <a:cubicBezTo>
                        <a:pt x="1009" y="341"/>
                        <a:pt x="1018" y="377"/>
                        <a:pt x="1018" y="377"/>
                      </a:cubicBezTo>
                      <a:cubicBezTo>
                        <a:pt x="1018" y="377"/>
                        <a:pt x="990" y="391"/>
                        <a:pt x="979" y="414"/>
                      </a:cubicBezTo>
                      <a:cubicBezTo>
                        <a:pt x="968" y="437"/>
                        <a:pt x="950" y="464"/>
                        <a:pt x="924" y="491"/>
                      </a:cubicBezTo>
                      <a:cubicBezTo>
                        <a:pt x="897" y="517"/>
                        <a:pt x="797" y="576"/>
                        <a:pt x="786" y="606"/>
                      </a:cubicBezTo>
                      <a:cubicBezTo>
                        <a:pt x="776" y="636"/>
                        <a:pt x="731" y="730"/>
                        <a:pt x="717" y="810"/>
                      </a:cubicBezTo>
                      <a:cubicBezTo>
                        <a:pt x="703" y="890"/>
                        <a:pt x="698" y="1064"/>
                        <a:pt x="684" y="1100"/>
                      </a:cubicBezTo>
                      <a:cubicBezTo>
                        <a:pt x="670" y="1135"/>
                        <a:pt x="596" y="1276"/>
                        <a:pt x="610" y="1340"/>
                      </a:cubicBezTo>
                      <a:cubicBezTo>
                        <a:pt x="624" y="1404"/>
                        <a:pt x="608" y="1423"/>
                        <a:pt x="608" y="1423"/>
                      </a:cubicBezTo>
                      <a:cubicBezTo>
                        <a:pt x="608" y="1423"/>
                        <a:pt x="593" y="1462"/>
                        <a:pt x="576" y="1479"/>
                      </a:cubicBezTo>
                      <a:cubicBezTo>
                        <a:pt x="559" y="1496"/>
                        <a:pt x="488" y="1571"/>
                        <a:pt x="488" y="1678"/>
                      </a:cubicBezTo>
                      <a:cubicBezTo>
                        <a:pt x="488" y="1785"/>
                        <a:pt x="488" y="1814"/>
                        <a:pt x="488" y="1842"/>
                      </a:cubicBezTo>
                      <a:cubicBezTo>
                        <a:pt x="488" y="1870"/>
                        <a:pt x="476" y="1907"/>
                        <a:pt x="495" y="1926"/>
                      </a:cubicBezTo>
                      <a:cubicBezTo>
                        <a:pt x="515" y="1945"/>
                        <a:pt x="450" y="1996"/>
                        <a:pt x="450" y="2054"/>
                      </a:cubicBezTo>
                      <a:cubicBezTo>
                        <a:pt x="450" y="2111"/>
                        <a:pt x="411" y="2203"/>
                        <a:pt x="411" y="2237"/>
                      </a:cubicBezTo>
                      <a:cubicBezTo>
                        <a:pt x="411" y="2272"/>
                        <a:pt x="394" y="2319"/>
                        <a:pt x="343" y="2370"/>
                      </a:cubicBezTo>
                      <a:cubicBezTo>
                        <a:pt x="293" y="2421"/>
                        <a:pt x="232" y="2556"/>
                        <a:pt x="186" y="2655"/>
                      </a:cubicBezTo>
                      <a:cubicBezTo>
                        <a:pt x="140" y="2755"/>
                        <a:pt x="97" y="2867"/>
                        <a:pt x="80" y="2931"/>
                      </a:cubicBezTo>
                      <a:cubicBezTo>
                        <a:pt x="63" y="2994"/>
                        <a:pt x="29" y="3066"/>
                        <a:pt x="39" y="3100"/>
                      </a:cubicBezTo>
                      <a:cubicBezTo>
                        <a:pt x="49" y="3134"/>
                        <a:pt x="37" y="3179"/>
                        <a:pt x="24" y="3212"/>
                      </a:cubicBezTo>
                      <a:cubicBezTo>
                        <a:pt x="11" y="3245"/>
                        <a:pt x="0" y="3374"/>
                        <a:pt x="0" y="3374"/>
                      </a:cubicBezTo>
                      <a:cubicBezTo>
                        <a:pt x="0" y="3374"/>
                        <a:pt x="105" y="3379"/>
                        <a:pt x="112" y="3386"/>
                      </a:cubicBezTo>
                      <a:cubicBezTo>
                        <a:pt x="118" y="3392"/>
                        <a:pt x="191" y="3426"/>
                        <a:pt x="288" y="3426"/>
                      </a:cubicBezTo>
                      <a:cubicBezTo>
                        <a:pt x="385" y="3426"/>
                        <a:pt x="481" y="3408"/>
                        <a:pt x="494" y="3379"/>
                      </a:cubicBezTo>
                      <a:cubicBezTo>
                        <a:pt x="507" y="3350"/>
                        <a:pt x="472" y="3331"/>
                        <a:pt x="420" y="3321"/>
                      </a:cubicBezTo>
                      <a:cubicBezTo>
                        <a:pt x="368" y="3310"/>
                        <a:pt x="335" y="3280"/>
                        <a:pt x="312" y="3257"/>
                      </a:cubicBezTo>
                      <a:cubicBezTo>
                        <a:pt x="288" y="3233"/>
                        <a:pt x="277" y="3193"/>
                        <a:pt x="277" y="3193"/>
                      </a:cubicBezTo>
                      <a:cubicBezTo>
                        <a:pt x="277" y="3193"/>
                        <a:pt x="258" y="3133"/>
                        <a:pt x="277" y="3133"/>
                      </a:cubicBezTo>
                      <a:cubicBezTo>
                        <a:pt x="297" y="3133"/>
                        <a:pt x="312" y="3105"/>
                        <a:pt x="322" y="3041"/>
                      </a:cubicBezTo>
                      <a:cubicBezTo>
                        <a:pt x="332" y="2978"/>
                        <a:pt x="355" y="2841"/>
                        <a:pt x="406" y="2790"/>
                      </a:cubicBezTo>
                      <a:cubicBezTo>
                        <a:pt x="457" y="2739"/>
                        <a:pt x="531" y="2630"/>
                        <a:pt x="571" y="2567"/>
                      </a:cubicBezTo>
                      <a:cubicBezTo>
                        <a:pt x="610" y="2505"/>
                        <a:pt x="679" y="2329"/>
                        <a:pt x="713" y="2295"/>
                      </a:cubicBezTo>
                      <a:cubicBezTo>
                        <a:pt x="748" y="2260"/>
                        <a:pt x="832" y="2115"/>
                        <a:pt x="832" y="2115"/>
                      </a:cubicBezTo>
                      <a:cubicBezTo>
                        <a:pt x="832" y="2115"/>
                        <a:pt x="905" y="2246"/>
                        <a:pt x="949" y="2291"/>
                      </a:cubicBezTo>
                      <a:cubicBezTo>
                        <a:pt x="994" y="2335"/>
                        <a:pt x="1035" y="2347"/>
                        <a:pt x="1024" y="2399"/>
                      </a:cubicBezTo>
                      <a:cubicBezTo>
                        <a:pt x="1014" y="2451"/>
                        <a:pt x="991" y="2621"/>
                        <a:pt x="975" y="2695"/>
                      </a:cubicBezTo>
                      <a:cubicBezTo>
                        <a:pt x="958" y="2769"/>
                        <a:pt x="919" y="2900"/>
                        <a:pt x="907" y="2954"/>
                      </a:cubicBezTo>
                      <a:cubicBezTo>
                        <a:pt x="896" y="3007"/>
                        <a:pt x="869" y="3081"/>
                        <a:pt x="869" y="3103"/>
                      </a:cubicBezTo>
                      <a:cubicBezTo>
                        <a:pt x="869" y="3124"/>
                        <a:pt x="852" y="3218"/>
                        <a:pt x="852" y="3258"/>
                      </a:cubicBezTo>
                      <a:cubicBezTo>
                        <a:pt x="852" y="3297"/>
                        <a:pt x="850" y="3345"/>
                        <a:pt x="850" y="3345"/>
                      </a:cubicBezTo>
                      <a:cubicBezTo>
                        <a:pt x="850" y="3345"/>
                        <a:pt x="903" y="3357"/>
                        <a:pt x="977" y="3357"/>
                      </a:cubicBezTo>
                      <a:cubicBezTo>
                        <a:pt x="1051" y="3357"/>
                        <a:pt x="1035" y="3328"/>
                        <a:pt x="1035" y="3328"/>
                      </a:cubicBezTo>
                      <a:cubicBezTo>
                        <a:pt x="1035" y="3328"/>
                        <a:pt x="1137" y="3363"/>
                        <a:pt x="1237" y="3363"/>
                      </a:cubicBezTo>
                      <a:cubicBezTo>
                        <a:pt x="1338" y="3363"/>
                        <a:pt x="1400" y="3342"/>
                        <a:pt x="1400" y="3313"/>
                      </a:cubicBezTo>
                      <a:cubicBezTo>
                        <a:pt x="1400" y="3284"/>
                        <a:pt x="1391" y="3257"/>
                        <a:pt x="1348" y="3268"/>
                      </a:cubicBezTo>
                      <a:cubicBezTo>
                        <a:pt x="1305" y="3280"/>
                        <a:pt x="1238" y="3275"/>
                        <a:pt x="1207" y="3243"/>
                      </a:cubicBezTo>
                      <a:cubicBezTo>
                        <a:pt x="1175" y="3211"/>
                        <a:pt x="1159" y="3155"/>
                        <a:pt x="1140" y="3136"/>
                      </a:cubicBezTo>
                      <a:cubicBezTo>
                        <a:pt x="1121" y="3117"/>
                        <a:pt x="1114" y="3091"/>
                        <a:pt x="1139" y="3083"/>
                      </a:cubicBezTo>
                      <a:cubicBezTo>
                        <a:pt x="1165" y="3076"/>
                        <a:pt x="1213" y="3010"/>
                        <a:pt x="1200" y="2976"/>
                      </a:cubicBezTo>
                      <a:cubicBezTo>
                        <a:pt x="1187" y="2943"/>
                        <a:pt x="1227" y="2815"/>
                        <a:pt x="1227" y="2778"/>
                      </a:cubicBezTo>
                      <a:cubicBezTo>
                        <a:pt x="1227" y="2741"/>
                        <a:pt x="1279" y="2606"/>
                        <a:pt x="1279" y="2578"/>
                      </a:cubicBezTo>
                      <a:cubicBezTo>
                        <a:pt x="1279" y="2549"/>
                        <a:pt x="1335" y="2422"/>
                        <a:pt x="1311" y="2371"/>
                      </a:cubicBezTo>
                      <a:cubicBezTo>
                        <a:pt x="1287" y="2320"/>
                        <a:pt x="1252" y="2147"/>
                        <a:pt x="1230" y="2096"/>
                      </a:cubicBezTo>
                      <a:cubicBezTo>
                        <a:pt x="1207" y="2045"/>
                        <a:pt x="1176" y="1942"/>
                        <a:pt x="1161" y="1894"/>
                      </a:cubicBezTo>
                      <a:cubicBezTo>
                        <a:pt x="1145" y="1847"/>
                        <a:pt x="1112" y="1784"/>
                        <a:pt x="1098" y="1749"/>
                      </a:cubicBezTo>
                      <a:cubicBezTo>
                        <a:pt x="1084" y="1715"/>
                        <a:pt x="1112" y="1670"/>
                        <a:pt x="1080" y="1638"/>
                      </a:cubicBezTo>
                      <a:cubicBezTo>
                        <a:pt x="1049" y="1606"/>
                        <a:pt x="1059" y="1563"/>
                        <a:pt x="1059" y="1563"/>
                      </a:cubicBezTo>
                      <a:cubicBezTo>
                        <a:pt x="1059" y="1563"/>
                        <a:pt x="1110" y="1460"/>
                        <a:pt x="1120" y="1385"/>
                      </a:cubicBezTo>
                      <a:cubicBezTo>
                        <a:pt x="1130" y="1309"/>
                        <a:pt x="1159" y="1192"/>
                        <a:pt x="1159" y="1192"/>
                      </a:cubicBezTo>
                      <a:lnTo>
                        <a:pt x="1177" y="1118"/>
                      </a:lnTo>
                      <a:cubicBezTo>
                        <a:pt x="1177" y="1118"/>
                        <a:pt x="1261" y="1201"/>
                        <a:pt x="1288" y="1201"/>
                      </a:cubicBezTo>
                      <a:cubicBezTo>
                        <a:pt x="1315" y="1201"/>
                        <a:pt x="1337" y="1220"/>
                        <a:pt x="1337" y="1220"/>
                      </a:cubicBezTo>
                      <a:lnTo>
                        <a:pt x="1442" y="1224"/>
                      </a:lnTo>
                      <a:lnTo>
                        <a:pt x="1458" y="1195"/>
                      </a:lnTo>
                      <a:cubicBezTo>
                        <a:pt x="1458" y="1195"/>
                        <a:pt x="1579" y="1167"/>
                        <a:pt x="1659" y="1109"/>
                      </a:cubicBezTo>
                      <a:cubicBezTo>
                        <a:pt x="1739" y="1052"/>
                        <a:pt x="1783" y="1000"/>
                        <a:pt x="1804" y="1000"/>
                      </a:cubicBezTo>
                      <a:cubicBezTo>
                        <a:pt x="1826" y="1000"/>
                        <a:pt x="1860" y="991"/>
                        <a:pt x="1867" y="960"/>
                      </a:cubicBezTo>
                      <a:cubicBezTo>
                        <a:pt x="1873" y="930"/>
                        <a:pt x="1872" y="894"/>
                        <a:pt x="1890" y="876"/>
                      </a:cubicBezTo>
                      <a:cubicBezTo>
                        <a:pt x="1908" y="858"/>
                        <a:pt x="1899" y="840"/>
                        <a:pt x="1890" y="812"/>
                      </a:cubicBezTo>
                      <a:cubicBezTo>
                        <a:pt x="1881" y="784"/>
                        <a:pt x="1906" y="750"/>
                        <a:pt x="1900" y="730"/>
                      </a:cubicBezTo>
                      <a:cubicBezTo>
                        <a:pt x="1894" y="709"/>
                        <a:pt x="1905" y="700"/>
                        <a:pt x="1912" y="679"/>
                      </a:cubicBezTo>
                      <a:cubicBezTo>
                        <a:pt x="1919" y="661"/>
                        <a:pt x="1919" y="643"/>
                        <a:pt x="1910" y="642"/>
                      </a:cubicBezTo>
                      <a:cubicBezTo>
                        <a:pt x="1889" y="638"/>
                        <a:pt x="1885" y="652"/>
                        <a:pt x="1885" y="652"/>
                      </a:cubicBezTo>
                      <a:cubicBezTo>
                        <a:pt x="1885" y="652"/>
                        <a:pt x="1892" y="619"/>
                        <a:pt x="1868" y="616"/>
                      </a:cubicBezTo>
                      <a:cubicBezTo>
                        <a:pt x="1862" y="615"/>
                        <a:pt x="1853" y="639"/>
                        <a:pt x="1853" y="652"/>
                      </a:cubicBezTo>
                      <a:cubicBezTo>
                        <a:pt x="1853" y="665"/>
                        <a:pt x="1812" y="713"/>
                        <a:pt x="1812" y="737"/>
                      </a:cubicBezTo>
                      <a:cubicBezTo>
                        <a:pt x="1812" y="761"/>
                        <a:pt x="1797" y="894"/>
                        <a:pt x="1747" y="928"/>
                      </a:cubicBezTo>
                      <a:cubicBezTo>
                        <a:pt x="1697" y="963"/>
                        <a:pt x="1542" y="983"/>
                        <a:pt x="1500" y="983"/>
                      </a:cubicBezTo>
                      <a:cubicBezTo>
                        <a:pt x="1458" y="983"/>
                        <a:pt x="1396" y="967"/>
                        <a:pt x="1376" y="967"/>
                      </a:cubicBezTo>
                      <a:cubicBezTo>
                        <a:pt x="1356" y="967"/>
                        <a:pt x="1310" y="935"/>
                        <a:pt x="1310" y="935"/>
                      </a:cubicBezTo>
                      <a:cubicBezTo>
                        <a:pt x="1310" y="935"/>
                        <a:pt x="1270" y="879"/>
                        <a:pt x="1252" y="848"/>
                      </a:cubicBezTo>
                      <a:cubicBezTo>
                        <a:pt x="1235" y="817"/>
                        <a:pt x="1226" y="774"/>
                        <a:pt x="1217" y="752"/>
                      </a:cubicBezTo>
                      <a:cubicBezTo>
                        <a:pt x="1208" y="731"/>
                        <a:pt x="1203" y="714"/>
                        <a:pt x="1203" y="691"/>
                      </a:cubicBezTo>
                      <a:cubicBezTo>
                        <a:pt x="1203" y="668"/>
                        <a:pt x="1218" y="656"/>
                        <a:pt x="1228" y="656"/>
                      </a:cubicBezTo>
                      <a:cubicBezTo>
                        <a:pt x="1238" y="656"/>
                        <a:pt x="1251" y="615"/>
                        <a:pt x="1237" y="601"/>
                      </a:cubicBezTo>
                      <a:cubicBezTo>
                        <a:pt x="1223" y="587"/>
                        <a:pt x="1216" y="577"/>
                        <a:pt x="1216" y="577"/>
                      </a:cubicBez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4"/>
                <p:cNvSpPr>
                  <a:spLocks noChangeArrowheads="1"/>
                </p:cNvSpPr>
                <p:nvPr/>
              </p:nvSpPr>
              <p:spPr bwMode="auto">
                <a:xfrm>
                  <a:off x="1424292" y="2326339"/>
                  <a:ext cx="1647826" cy="1647826"/>
                </a:xfrm>
                <a:custGeom>
                  <a:avLst/>
                  <a:gdLst>
                    <a:gd name="T0" fmla="*/ 2112 w 4225"/>
                    <a:gd name="T1" fmla="*/ 4224 h 4225"/>
                    <a:gd name="T2" fmla="*/ 0 w 4225"/>
                    <a:gd name="T3" fmla="*/ 4224 h 4225"/>
                    <a:gd name="T4" fmla="*/ 0 w 4225"/>
                    <a:gd name="T5" fmla="*/ 0 h 4225"/>
                    <a:gd name="T6" fmla="*/ 4224 w 4225"/>
                    <a:gd name="T7" fmla="*/ 0 h 4225"/>
                    <a:gd name="T8" fmla="*/ 4224 w 4225"/>
                    <a:gd name="T9" fmla="*/ 4224 h 4225"/>
                    <a:gd name="T10" fmla="*/ 2112 w 4225"/>
                    <a:gd name="T11" fmla="*/ 4224 h 4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25" h="4225">
                      <a:moveTo>
                        <a:pt x="2112" y="4224"/>
                      </a:moveTo>
                      <a:lnTo>
                        <a:pt x="0" y="4224"/>
                      </a:lnTo>
                      <a:lnTo>
                        <a:pt x="0" y="0"/>
                      </a:lnTo>
                      <a:lnTo>
                        <a:pt x="4224" y="0"/>
                      </a:lnTo>
                      <a:lnTo>
                        <a:pt x="4224" y="4224"/>
                      </a:lnTo>
                      <a:lnTo>
                        <a:pt x="2112" y="4224"/>
                      </a:ln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5"/>
                <p:cNvSpPr>
                  <a:spLocks noChangeArrowheads="1"/>
                </p:cNvSpPr>
                <p:nvPr/>
              </p:nvSpPr>
              <p:spPr bwMode="auto">
                <a:xfrm>
                  <a:off x="4186723" y="2326339"/>
                  <a:ext cx="1647826" cy="1647826"/>
                </a:xfrm>
                <a:custGeom>
                  <a:avLst/>
                  <a:gdLst>
                    <a:gd name="T0" fmla="*/ 2112 w 4225"/>
                    <a:gd name="T1" fmla="*/ 4224 h 4225"/>
                    <a:gd name="T2" fmla="*/ 0 w 4225"/>
                    <a:gd name="T3" fmla="*/ 4224 h 4225"/>
                    <a:gd name="T4" fmla="*/ 0 w 4225"/>
                    <a:gd name="T5" fmla="*/ 0 h 4225"/>
                    <a:gd name="T6" fmla="*/ 4224 w 4225"/>
                    <a:gd name="T7" fmla="*/ 0 h 4225"/>
                    <a:gd name="T8" fmla="*/ 4224 w 4225"/>
                    <a:gd name="T9" fmla="*/ 4224 h 4225"/>
                    <a:gd name="T10" fmla="*/ 2112 w 4225"/>
                    <a:gd name="T11" fmla="*/ 4224 h 4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25" h="4225">
                      <a:moveTo>
                        <a:pt x="2112" y="4224"/>
                      </a:moveTo>
                      <a:lnTo>
                        <a:pt x="0" y="4224"/>
                      </a:lnTo>
                      <a:lnTo>
                        <a:pt x="0" y="0"/>
                      </a:lnTo>
                      <a:lnTo>
                        <a:pt x="4224" y="0"/>
                      </a:lnTo>
                      <a:lnTo>
                        <a:pt x="4224" y="4224"/>
                      </a:lnTo>
                      <a:lnTo>
                        <a:pt x="2112" y="4224"/>
                      </a:ln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 6"/>
                <p:cNvSpPr>
                  <a:spLocks noChangeArrowheads="1"/>
                </p:cNvSpPr>
                <p:nvPr/>
              </p:nvSpPr>
              <p:spPr bwMode="auto">
                <a:xfrm>
                  <a:off x="6942273" y="2326339"/>
                  <a:ext cx="1647826" cy="1647826"/>
                </a:xfrm>
                <a:custGeom>
                  <a:avLst/>
                  <a:gdLst>
                    <a:gd name="T0" fmla="*/ 2112 w 4225"/>
                    <a:gd name="T1" fmla="*/ 4224 h 4225"/>
                    <a:gd name="T2" fmla="*/ 0 w 4225"/>
                    <a:gd name="T3" fmla="*/ 4224 h 4225"/>
                    <a:gd name="T4" fmla="*/ 0 w 4225"/>
                    <a:gd name="T5" fmla="*/ 0 h 4225"/>
                    <a:gd name="T6" fmla="*/ 4224 w 4225"/>
                    <a:gd name="T7" fmla="*/ 0 h 4225"/>
                    <a:gd name="T8" fmla="*/ 4224 w 4225"/>
                    <a:gd name="T9" fmla="*/ 4224 h 4225"/>
                    <a:gd name="T10" fmla="*/ 2112 w 4225"/>
                    <a:gd name="T11" fmla="*/ 4224 h 4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25" h="4225">
                      <a:moveTo>
                        <a:pt x="2112" y="4224"/>
                      </a:moveTo>
                      <a:lnTo>
                        <a:pt x="0" y="4224"/>
                      </a:lnTo>
                      <a:lnTo>
                        <a:pt x="0" y="0"/>
                      </a:lnTo>
                      <a:lnTo>
                        <a:pt x="4224" y="0"/>
                      </a:lnTo>
                      <a:lnTo>
                        <a:pt x="4224" y="4224"/>
                      </a:lnTo>
                      <a:lnTo>
                        <a:pt x="2112" y="4224"/>
                      </a:ln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7"/>
                <p:cNvSpPr>
                  <a:spLocks noChangeArrowheads="1"/>
                </p:cNvSpPr>
                <p:nvPr/>
              </p:nvSpPr>
              <p:spPr bwMode="auto">
                <a:xfrm>
                  <a:off x="9701264" y="2326339"/>
                  <a:ext cx="1647826" cy="1647826"/>
                </a:xfrm>
                <a:custGeom>
                  <a:avLst/>
                  <a:gdLst>
                    <a:gd name="T0" fmla="*/ 2112 w 4225"/>
                    <a:gd name="T1" fmla="*/ 4224 h 4225"/>
                    <a:gd name="T2" fmla="*/ 0 w 4225"/>
                    <a:gd name="T3" fmla="*/ 4224 h 4225"/>
                    <a:gd name="T4" fmla="*/ 0 w 4225"/>
                    <a:gd name="T5" fmla="*/ 0 h 4225"/>
                    <a:gd name="T6" fmla="*/ 4224 w 4225"/>
                    <a:gd name="T7" fmla="*/ 0 h 4225"/>
                    <a:gd name="T8" fmla="*/ 4224 w 4225"/>
                    <a:gd name="T9" fmla="*/ 4224 h 4225"/>
                    <a:gd name="T10" fmla="*/ 2112 w 4225"/>
                    <a:gd name="T11" fmla="*/ 4224 h 4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25" h="4225">
                      <a:moveTo>
                        <a:pt x="2112" y="4224"/>
                      </a:moveTo>
                      <a:lnTo>
                        <a:pt x="0" y="4224"/>
                      </a:lnTo>
                      <a:lnTo>
                        <a:pt x="0" y="0"/>
                      </a:lnTo>
                      <a:lnTo>
                        <a:pt x="4224" y="0"/>
                      </a:lnTo>
                      <a:lnTo>
                        <a:pt x="4224" y="4224"/>
                      </a:lnTo>
                      <a:lnTo>
                        <a:pt x="2112" y="4224"/>
                      </a:ln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8"/>
                <p:cNvSpPr>
                  <a:spLocks noChangeArrowheads="1"/>
                </p:cNvSpPr>
                <p:nvPr/>
              </p:nvSpPr>
              <p:spPr bwMode="auto">
                <a:xfrm>
                  <a:off x="8709709" y="2658313"/>
                  <a:ext cx="1020001" cy="1334773"/>
                </a:xfrm>
                <a:custGeom>
                  <a:avLst/>
                  <a:gdLst>
                    <a:gd name="T0" fmla="*/ 1509 w 2617"/>
                    <a:gd name="T1" fmla="*/ 393 h 3422"/>
                    <a:gd name="T2" fmla="*/ 1597 w 2617"/>
                    <a:gd name="T3" fmla="*/ 329 h 3422"/>
                    <a:gd name="T4" fmla="*/ 1685 w 2617"/>
                    <a:gd name="T5" fmla="*/ 309 h 3422"/>
                    <a:gd name="T6" fmla="*/ 1785 w 2617"/>
                    <a:gd name="T7" fmla="*/ 318 h 3422"/>
                    <a:gd name="T8" fmla="*/ 1873 w 2617"/>
                    <a:gd name="T9" fmla="*/ 346 h 3422"/>
                    <a:gd name="T10" fmla="*/ 1845 w 2617"/>
                    <a:gd name="T11" fmla="*/ 450 h 3422"/>
                    <a:gd name="T12" fmla="*/ 1889 w 2617"/>
                    <a:gd name="T13" fmla="*/ 577 h 3422"/>
                    <a:gd name="T14" fmla="*/ 2040 w 2617"/>
                    <a:gd name="T15" fmla="*/ 509 h 3422"/>
                    <a:gd name="T16" fmla="*/ 2426 w 2617"/>
                    <a:gd name="T17" fmla="*/ 340 h 3422"/>
                    <a:gd name="T18" fmla="*/ 2541 w 2617"/>
                    <a:gd name="T19" fmla="*/ 0 h 3422"/>
                    <a:gd name="T20" fmla="*/ 2556 w 2617"/>
                    <a:gd name="T21" fmla="*/ 99 h 3422"/>
                    <a:gd name="T22" fmla="*/ 2574 w 2617"/>
                    <a:gd name="T23" fmla="*/ 211 h 3422"/>
                    <a:gd name="T24" fmla="*/ 2515 w 2617"/>
                    <a:gd name="T25" fmla="*/ 382 h 3422"/>
                    <a:gd name="T26" fmla="*/ 2067 w 2617"/>
                    <a:gd name="T27" fmla="*/ 725 h 3422"/>
                    <a:gd name="T28" fmla="*/ 1863 w 2617"/>
                    <a:gd name="T29" fmla="*/ 823 h 3422"/>
                    <a:gd name="T30" fmla="*/ 1803 w 2617"/>
                    <a:gd name="T31" fmla="*/ 899 h 3422"/>
                    <a:gd name="T32" fmla="*/ 1972 w 2617"/>
                    <a:gd name="T33" fmla="*/ 902 h 3422"/>
                    <a:gd name="T34" fmla="*/ 2147 w 2617"/>
                    <a:gd name="T35" fmla="*/ 918 h 3422"/>
                    <a:gd name="T36" fmla="*/ 2525 w 2617"/>
                    <a:gd name="T37" fmla="*/ 801 h 3422"/>
                    <a:gd name="T38" fmla="*/ 2587 w 2617"/>
                    <a:gd name="T39" fmla="*/ 547 h 3422"/>
                    <a:gd name="T40" fmla="*/ 2600 w 2617"/>
                    <a:gd name="T41" fmla="*/ 614 h 3422"/>
                    <a:gd name="T42" fmla="*/ 2610 w 2617"/>
                    <a:gd name="T43" fmla="*/ 852 h 3422"/>
                    <a:gd name="T44" fmla="*/ 2139 w 2617"/>
                    <a:gd name="T45" fmla="*/ 1099 h 3422"/>
                    <a:gd name="T46" fmla="*/ 1991 w 2617"/>
                    <a:gd name="T47" fmla="*/ 1158 h 3422"/>
                    <a:gd name="T48" fmla="*/ 1735 w 2617"/>
                    <a:gd name="T49" fmla="*/ 1133 h 3422"/>
                    <a:gd name="T50" fmla="*/ 1498 w 2617"/>
                    <a:gd name="T51" fmla="*/ 1497 h 3422"/>
                    <a:gd name="T52" fmla="*/ 1330 w 2617"/>
                    <a:gd name="T53" fmla="*/ 1834 h 3422"/>
                    <a:gd name="T54" fmla="*/ 1560 w 2617"/>
                    <a:gd name="T55" fmla="*/ 2294 h 3422"/>
                    <a:gd name="T56" fmla="*/ 1520 w 2617"/>
                    <a:gd name="T57" fmla="*/ 2763 h 3422"/>
                    <a:gd name="T58" fmla="*/ 1503 w 2617"/>
                    <a:gd name="T59" fmla="*/ 3095 h 3422"/>
                    <a:gd name="T60" fmla="*/ 1664 w 2617"/>
                    <a:gd name="T61" fmla="*/ 3257 h 3422"/>
                    <a:gd name="T62" fmla="*/ 1768 w 2617"/>
                    <a:gd name="T63" fmla="*/ 3347 h 3422"/>
                    <a:gd name="T64" fmla="*/ 1415 w 2617"/>
                    <a:gd name="T65" fmla="*/ 3342 h 3422"/>
                    <a:gd name="T66" fmla="*/ 1295 w 2617"/>
                    <a:gd name="T67" fmla="*/ 3135 h 3422"/>
                    <a:gd name="T68" fmla="*/ 1299 w 2617"/>
                    <a:gd name="T69" fmla="*/ 2886 h 3422"/>
                    <a:gd name="T70" fmla="*/ 1303 w 2617"/>
                    <a:gd name="T71" fmla="*/ 2418 h 3422"/>
                    <a:gd name="T72" fmla="*/ 1010 w 2617"/>
                    <a:gd name="T73" fmla="*/ 2064 h 3422"/>
                    <a:gd name="T74" fmla="*/ 615 w 2617"/>
                    <a:gd name="T75" fmla="*/ 2505 h 3422"/>
                    <a:gd name="T76" fmla="*/ 372 w 2617"/>
                    <a:gd name="T77" fmla="*/ 2859 h 3422"/>
                    <a:gd name="T78" fmla="*/ 266 w 2617"/>
                    <a:gd name="T79" fmla="*/ 3109 h 3422"/>
                    <a:gd name="T80" fmla="*/ 372 w 2617"/>
                    <a:gd name="T81" fmla="*/ 3326 h 3422"/>
                    <a:gd name="T82" fmla="*/ 109 w 2617"/>
                    <a:gd name="T83" fmla="*/ 3366 h 3422"/>
                    <a:gd name="T84" fmla="*/ 19 w 2617"/>
                    <a:gd name="T85" fmla="*/ 3180 h 3422"/>
                    <a:gd name="T86" fmla="*/ 71 w 2617"/>
                    <a:gd name="T87" fmla="*/ 3020 h 3422"/>
                    <a:gd name="T88" fmla="*/ 130 w 2617"/>
                    <a:gd name="T89" fmla="*/ 2948 h 3422"/>
                    <a:gd name="T90" fmla="*/ 315 w 2617"/>
                    <a:gd name="T91" fmla="*/ 2483 h 3422"/>
                    <a:gd name="T92" fmla="*/ 512 w 2617"/>
                    <a:gd name="T93" fmla="*/ 2222 h 3422"/>
                    <a:gd name="T94" fmla="*/ 709 w 2617"/>
                    <a:gd name="T95" fmla="*/ 1631 h 3422"/>
                    <a:gd name="T96" fmla="*/ 895 w 2617"/>
                    <a:gd name="T97" fmla="*/ 1356 h 3422"/>
                    <a:gd name="T98" fmla="*/ 1222 w 2617"/>
                    <a:gd name="T99" fmla="*/ 896 h 3422"/>
                    <a:gd name="T100" fmla="*/ 1375 w 2617"/>
                    <a:gd name="T101" fmla="*/ 671 h 3422"/>
                    <a:gd name="T102" fmla="*/ 1475 w 2617"/>
                    <a:gd name="T103" fmla="*/ 607 h 3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617" h="3422">
                      <a:moveTo>
                        <a:pt x="1475" y="607"/>
                      </a:moveTo>
                      <a:cubicBezTo>
                        <a:pt x="1462" y="552"/>
                        <a:pt x="1463" y="425"/>
                        <a:pt x="1509" y="393"/>
                      </a:cubicBezTo>
                      <a:cubicBezTo>
                        <a:pt x="1509" y="393"/>
                        <a:pt x="1542" y="325"/>
                        <a:pt x="1558" y="342"/>
                      </a:cubicBezTo>
                      <a:cubicBezTo>
                        <a:pt x="1574" y="358"/>
                        <a:pt x="1582" y="313"/>
                        <a:pt x="1597" y="329"/>
                      </a:cubicBezTo>
                      <a:cubicBezTo>
                        <a:pt x="1613" y="344"/>
                        <a:pt x="1634" y="301"/>
                        <a:pt x="1645" y="311"/>
                      </a:cubicBezTo>
                      <a:cubicBezTo>
                        <a:pt x="1655" y="322"/>
                        <a:pt x="1673" y="297"/>
                        <a:pt x="1685" y="309"/>
                      </a:cubicBezTo>
                      <a:cubicBezTo>
                        <a:pt x="1697" y="321"/>
                        <a:pt x="1717" y="301"/>
                        <a:pt x="1732" y="316"/>
                      </a:cubicBezTo>
                      <a:cubicBezTo>
                        <a:pt x="1746" y="330"/>
                        <a:pt x="1774" y="307"/>
                        <a:pt x="1785" y="318"/>
                      </a:cubicBezTo>
                      <a:cubicBezTo>
                        <a:pt x="1797" y="329"/>
                        <a:pt x="1818" y="318"/>
                        <a:pt x="1829" y="329"/>
                      </a:cubicBezTo>
                      <a:cubicBezTo>
                        <a:pt x="1839" y="339"/>
                        <a:pt x="1873" y="321"/>
                        <a:pt x="1873" y="346"/>
                      </a:cubicBezTo>
                      <a:cubicBezTo>
                        <a:pt x="1873" y="370"/>
                        <a:pt x="1873" y="399"/>
                        <a:pt x="1865" y="407"/>
                      </a:cubicBezTo>
                      <a:cubicBezTo>
                        <a:pt x="1857" y="416"/>
                        <a:pt x="1838" y="431"/>
                        <a:pt x="1845" y="450"/>
                      </a:cubicBezTo>
                      <a:cubicBezTo>
                        <a:pt x="1852" y="468"/>
                        <a:pt x="1869" y="527"/>
                        <a:pt x="1882" y="540"/>
                      </a:cubicBezTo>
                      <a:cubicBezTo>
                        <a:pt x="1895" y="553"/>
                        <a:pt x="1889" y="577"/>
                        <a:pt x="1889" y="577"/>
                      </a:cubicBezTo>
                      <a:cubicBezTo>
                        <a:pt x="1889" y="577"/>
                        <a:pt x="1912" y="566"/>
                        <a:pt x="1934" y="555"/>
                      </a:cubicBezTo>
                      <a:cubicBezTo>
                        <a:pt x="1957" y="545"/>
                        <a:pt x="2004" y="522"/>
                        <a:pt x="2040" y="509"/>
                      </a:cubicBezTo>
                      <a:cubicBezTo>
                        <a:pt x="2076" y="496"/>
                        <a:pt x="2121" y="477"/>
                        <a:pt x="2187" y="456"/>
                      </a:cubicBezTo>
                      <a:cubicBezTo>
                        <a:pt x="2252" y="436"/>
                        <a:pt x="2396" y="370"/>
                        <a:pt x="2426" y="340"/>
                      </a:cubicBezTo>
                      <a:cubicBezTo>
                        <a:pt x="2456" y="311"/>
                        <a:pt x="2493" y="250"/>
                        <a:pt x="2505" y="177"/>
                      </a:cubicBezTo>
                      <a:cubicBezTo>
                        <a:pt x="2516" y="105"/>
                        <a:pt x="2520" y="0"/>
                        <a:pt x="2541" y="0"/>
                      </a:cubicBezTo>
                      <a:cubicBezTo>
                        <a:pt x="2562" y="0"/>
                        <a:pt x="2555" y="28"/>
                        <a:pt x="2555" y="28"/>
                      </a:cubicBezTo>
                      <a:cubicBezTo>
                        <a:pt x="2555" y="28"/>
                        <a:pt x="2556" y="45"/>
                        <a:pt x="2556" y="99"/>
                      </a:cubicBezTo>
                      <a:cubicBezTo>
                        <a:pt x="2556" y="153"/>
                        <a:pt x="2556" y="177"/>
                        <a:pt x="2556" y="177"/>
                      </a:cubicBezTo>
                      <a:cubicBezTo>
                        <a:pt x="2556" y="177"/>
                        <a:pt x="2581" y="177"/>
                        <a:pt x="2574" y="211"/>
                      </a:cubicBezTo>
                      <a:cubicBezTo>
                        <a:pt x="2567" y="245"/>
                        <a:pt x="2569" y="258"/>
                        <a:pt x="2569" y="289"/>
                      </a:cubicBezTo>
                      <a:cubicBezTo>
                        <a:pt x="2569" y="319"/>
                        <a:pt x="2561" y="355"/>
                        <a:pt x="2515" y="382"/>
                      </a:cubicBezTo>
                      <a:cubicBezTo>
                        <a:pt x="2469" y="409"/>
                        <a:pt x="2072" y="689"/>
                        <a:pt x="2057" y="689"/>
                      </a:cubicBezTo>
                      <a:cubicBezTo>
                        <a:pt x="2057" y="689"/>
                        <a:pt x="2085" y="708"/>
                        <a:pt x="2067" y="725"/>
                      </a:cubicBezTo>
                      <a:cubicBezTo>
                        <a:pt x="2049" y="743"/>
                        <a:pt x="1967" y="796"/>
                        <a:pt x="1949" y="796"/>
                      </a:cubicBezTo>
                      <a:cubicBezTo>
                        <a:pt x="1930" y="796"/>
                        <a:pt x="1868" y="817"/>
                        <a:pt x="1863" y="823"/>
                      </a:cubicBezTo>
                      <a:cubicBezTo>
                        <a:pt x="1858" y="828"/>
                        <a:pt x="1814" y="848"/>
                        <a:pt x="1803" y="859"/>
                      </a:cubicBezTo>
                      <a:cubicBezTo>
                        <a:pt x="1793" y="869"/>
                        <a:pt x="1803" y="899"/>
                        <a:pt x="1803" y="899"/>
                      </a:cubicBezTo>
                      <a:cubicBezTo>
                        <a:pt x="1803" y="899"/>
                        <a:pt x="1878" y="913"/>
                        <a:pt x="1904" y="913"/>
                      </a:cubicBezTo>
                      <a:cubicBezTo>
                        <a:pt x="1930" y="913"/>
                        <a:pt x="1950" y="902"/>
                        <a:pt x="1972" y="902"/>
                      </a:cubicBezTo>
                      <a:cubicBezTo>
                        <a:pt x="1994" y="902"/>
                        <a:pt x="2063" y="892"/>
                        <a:pt x="2075" y="905"/>
                      </a:cubicBezTo>
                      <a:cubicBezTo>
                        <a:pt x="2088" y="917"/>
                        <a:pt x="2137" y="918"/>
                        <a:pt x="2147" y="918"/>
                      </a:cubicBezTo>
                      <a:cubicBezTo>
                        <a:pt x="2156" y="918"/>
                        <a:pt x="2360" y="896"/>
                        <a:pt x="2410" y="888"/>
                      </a:cubicBezTo>
                      <a:cubicBezTo>
                        <a:pt x="2461" y="880"/>
                        <a:pt x="2513" y="881"/>
                        <a:pt x="2525" y="801"/>
                      </a:cubicBezTo>
                      <a:cubicBezTo>
                        <a:pt x="2538" y="720"/>
                        <a:pt x="2562" y="637"/>
                        <a:pt x="2562" y="627"/>
                      </a:cubicBezTo>
                      <a:cubicBezTo>
                        <a:pt x="2562" y="616"/>
                        <a:pt x="2573" y="547"/>
                        <a:pt x="2587" y="547"/>
                      </a:cubicBezTo>
                      <a:cubicBezTo>
                        <a:pt x="2601" y="547"/>
                        <a:pt x="2600" y="565"/>
                        <a:pt x="2600" y="565"/>
                      </a:cubicBezTo>
                      <a:cubicBezTo>
                        <a:pt x="2600" y="565"/>
                        <a:pt x="2606" y="594"/>
                        <a:pt x="2600" y="614"/>
                      </a:cubicBezTo>
                      <a:cubicBezTo>
                        <a:pt x="2600" y="614"/>
                        <a:pt x="2616" y="618"/>
                        <a:pt x="2608" y="667"/>
                      </a:cubicBezTo>
                      <a:cubicBezTo>
                        <a:pt x="2600" y="715"/>
                        <a:pt x="2610" y="820"/>
                        <a:pt x="2610" y="852"/>
                      </a:cubicBezTo>
                      <a:cubicBezTo>
                        <a:pt x="2610" y="884"/>
                        <a:pt x="2583" y="913"/>
                        <a:pt x="2552" y="928"/>
                      </a:cubicBezTo>
                      <a:cubicBezTo>
                        <a:pt x="2520" y="943"/>
                        <a:pt x="2166" y="1099"/>
                        <a:pt x="2139" y="1099"/>
                      </a:cubicBezTo>
                      <a:cubicBezTo>
                        <a:pt x="2112" y="1099"/>
                        <a:pt x="2075" y="1117"/>
                        <a:pt x="2067" y="1117"/>
                      </a:cubicBezTo>
                      <a:cubicBezTo>
                        <a:pt x="2059" y="1117"/>
                        <a:pt x="2026" y="1158"/>
                        <a:pt x="1991" y="1158"/>
                      </a:cubicBezTo>
                      <a:cubicBezTo>
                        <a:pt x="1956" y="1158"/>
                        <a:pt x="1864" y="1152"/>
                        <a:pt x="1845" y="1144"/>
                      </a:cubicBezTo>
                      <a:cubicBezTo>
                        <a:pt x="1827" y="1136"/>
                        <a:pt x="1735" y="1133"/>
                        <a:pt x="1735" y="1133"/>
                      </a:cubicBezTo>
                      <a:cubicBezTo>
                        <a:pt x="1735" y="1133"/>
                        <a:pt x="1719" y="1267"/>
                        <a:pt x="1632" y="1329"/>
                      </a:cubicBezTo>
                      <a:cubicBezTo>
                        <a:pt x="1545" y="1391"/>
                        <a:pt x="1524" y="1449"/>
                        <a:pt x="1498" y="1497"/>
                      </a:cubicBezTo>
                      <a:cubicBezTo>
                        <a:pt x="1472" y="1545"/>
                        <a:pt x="1410" y="1634"/>
                        <a:pt x="1397" y="1680"/>
                      </a:cubicBezTo>
                      <a:cubicBezTo>
                        <a:pt x="1384" y="1726"/>
                        <a:pt x="1330" y="1818"/>
                        <a:pt x="1330" y="1834"/>
                      </a:cubicBezTo>
                      <a:cubicBezTo>
                        <a:pt x="1330" y="1849"/>
                        <a:pt x="1400" y="1969"/>
                        <a:pt x="1444" y="2091"/>
                      </a:cubicBezTo>
                      <a:cubicBezTo>
                        <a:pt x="1489" y="2213"/>
                        <a:pt x="1539" y="2252"/>
                        <a:pt x="1560" y="2294"/>
                      </a:cubicBezTo>
                      <a:cubicBezTo>
                        <a:pt x="1581" y="2335"/>
                        <a:pt x="1573" y="2424"/>
                        <a:pt x="1558" y="2520"/>
                      </a:cubicBezTo>
                      <a:cubicBezTo>
                        <a:pt x="1543" y="2616"/>
                        <a:pt x="1520" y="2695"/>
                        <a:pt x="1520" y="2763"/>
                      </a:cubicBezTo>
                      <a:cubicBezTo>
                        <a:pt x="1520" y="2831"/>
                        <a:pt x="1501" y="2991"/>
                        <a:pt x="1501" y="3009"/>
                      </a:cubicBezTo>
                      <a:cubicBezTo>
                        <a:pt x="1501" y="3027"/>
                        <a:pt x="1511" y="3067"/>
                        <a:pt x="1503" y="3095"/>
                      </a:cubicBezTo>
                      <a:cubicBezTo>
                        <a:pt x="1495" y="3123"/>
                        <a:pt x="1512" y="3142"/>
                        <a:pt x="1526" y="3156"/>
                      </a:cubicBezTo>
                      <a:cubicBezTo>
                        <a:pt x="1540" y="3170"/>
                        <a:pt x="1606" y="3244"/>
                        <a:pt x="1664" y="3257"/>
                      </a:cubicBezTo>
                      <a:cubicBezTo>
                        <a:pt x="1721" y="3269"/>
                        <a:pt x="1768" y="3249"/>
                        <a:pt x="1776" y="3281"/>
                      </a:cubicBezTo>
                      <a:cubicBezTo>
                        <a:pt x="1784" y="3313"/>
                        <a:pt x="1801" y="3334"/>
                        <a:pt x="1768" y="3347"/>
                      </a:cubicBezTo>
                      <a:cubicBezTo>
                        <a:pt x="1735" y="3360"/>
                        <a:pt x="1545" y="3370"/>
                        <a:pt x="1483" y="3347"/>
                      </a:cubicBezTo>
                      <a:cubicBezTo>
                        <a:pt x="1421" y="3323"/>
                        <a:pt x="1415" y="3342"/>
                        <a:pt x="1415" y="3342"/>
                      </a:cubicBezTo>
                      <a:cubicBezTo>
                        <a:pt x="1415" y="3342"/>
                        <a:pt x="1280" y="3368"/>
                        <a:pt x="1267" y="3288"/>
                      </a:cubicBezTo>
                      <a:cubicBezTo>
                        <a:pt x="1254" y="3208"/>
                        <a:pt x="1288" y="3165"/>
                        <a:pt x="1295" y="3135"/>
                      </a:cubicBezTo>
                      <a:cubicBezTo>
                        <a:pt x="1302" y="3104"/>
                        <a:pt x="1313" y="3067"/>
                        <a:pt x="1301" y="3055"/>
                      </a:cubicBezTo>
                      <a:cubicBezTo>
                        <a:pt x="1289" y="3042"/>
                        <a:pt x="1275" y="2953"/>
                        <a:pt x="1299" y="2886"/>
                      </a:cubicBezTo>
                      <a:cubicBezTo>
                        <a:pt x="1324" y="2819"/>
                        <a:pt x="1317" y="2678"/>
                        <a:pt x="1317" y="2623"/>
                      </a:cubicBezTo>
                      <a:cubicBezTo>
                        <a:pt x="1317" y="2568"/>
                        <a:pt x="1322" y="2450"/>
                        <a:pt x="1303" y="2418"/>
                      </a:cubicBezTo>
                      <a:cubicBezTo>
                        <a:pt x="1285" y="2386"/>
                        <a:pt x="1112" y="2174"/>
                        <a:pt x="1083" y="2145"/>
                      </a:cubicBezTo>
                      <a:cubicBezTo>
                        <a:pt x="1054" y="2115"/>
                        <a:pt x="1010" y="2064"/>
                        <a:pt x="1010" y="2064"/>
                      </a:cubicBezTo>
                      <a:cubicBezTo>
                        <a:pt x="1010" y="2064"/>
                        <a:pt x="841" y="2209"/>
                        <a:pt x="797" y="2295"/>
                      </a:cubicBezTo>
                      <a:cubicBezTo>
                        <a:pt x="752" y="2380"/>
                        <a:pt x="650" y="2482"/>
                        <a:pt x="615" y="2505"/>
                      </a:cubicBezTo>
                      <a:cubicBezTo>
                        <a:pt x="580" y="2527"/>
                        <a:pt x="496" y="2602"/>
                        <a:pt x="469" y="2655"/>
                      </a:cubicBezTo>
                      <a:cubicBezTo>
                        <a:pt x="442" y="2708"/>
                        <a:pt x="386" y="2797"/>
                        <a:pt x="372" y="2859"/>
                      </a:cubicBezTo>
                      <a:cubicBezTo>
                        <a:pt x="358" y="2921"/>
                        <a:pt x="298" y="2997"/>
                        <a:pt x="298" y="3028"/>
                      </a:cubicBezTo>
                      <a:cubicBezTo>
                        <a:pt x="298" y="3058"/>
                        <a:pt x="266" y="3109"/>
                        <a:pt x="266" y="3109"/>
                      </a:cubicBezTo>
                      <a:cubicBezTo>
                        <a:pt x="266" y="3109"/>
                        <a:pt x="239" y="3165"/>
                        <a:pt x="279" y="3218"/>
                      </a:cubicBezTo>
                      <a:cubicBezTo>
                        <a:pt x="319" y="3271"/>
                        <a:pt x="359" y="3302"/>
                        <a:pt x="372" y="3326"/>
                      </a:cubicBezTo>
                      <a:cubicBezTo>
                        <a:pt x="385" y="3349"/>
                        <a:pt x="412" y="3398"/>
                        <a:pt x="357" y="3405"/>
                      </a:cubicBezTo>
                      <a:cubicBezTo>
                        <a:pt x="302" y="3412"/>
                        <a:pt x="147" y="3421"/>
                        <a:pt x="109" y="3366"/>
                      </a:cubicBezTo>
                      <a:cubicBezTo>
                        <a:pt x="72" y="3310"/>
                        <a:pt x="61" y="3305"/>
                        <a:pt x="31" y="3264"/>
                      </a:cubicBezTo>
                      <a:cubicBezTo>
                        <a:pt x="0" y="3222"/>
                        <a:pt x="12" y="3203"/>
                        <a:pt x="19" y="3180"/>
                      </a:cubicBezTo>
                      <a:cubicBezTo>
                        <a:pt x="26" y="3158"/>
                        <a:pt x="43" y="3107"/>
                        <a:pt x="55" y="3095"/>
                      </a:cubicBezTo>
                      <a:cubicBezTo>
                        <a:pt x="68" y="3082"/>
                        <a:pt x="43" y="3047"/>
                        <a:pt x="71" y="3020"/>
                      </a:cubicBezTo>
                      <a:cubicBezTo>
                        <a:pt x="98" y="2992"/>
                        <a:pt x="83" y="2975"/>
                        <a:pt x="108" y="2975"/>
                      </a:cubicBezTo>
                      <a:cubicBezTo>
                        <a:pt x="133" y="2975"/>
                        <a:pt x="130" y="2948"/>
                        <a:pt x="130" y="2948"/>
                      </a:cubicBezTo>
                      <a:cubicBezTo>
                        <a:pt x="130" y="2948"/>
                        <a:pt x="136" y="2824"/>
                        <a:pt x="187" y="2731"/>
                      </a:cubicBezTo>
                      <a:cubicBezTo>
                        <a:pt x="237" y="2638"/>
                        <a:pt x="288" y="2510"/>
                        <a:pt x="315" y="2483"/>
                      </a:cubicBezTo>
                      <a:cubicBezTo>
                        <a:pt x="341" y="2457"/>
                        <a:pt x="360" y="2371"/>
                        <a:pt x="403" y="2361"/>
                      </a:cubicBezTo>
                      <a:cubicBezTo>
                        <a:pt x="447" y="2350"/>
                        <a:pt x="483" y="2229"/>
                        <a:pt x="512" y="2222"/>
                      </a:cubicBezTo>
                      <a:cubicBezTo>
                        <a:pt x="540" y="2215"/>
                        <a:pt x="603" y="1965"/>
                        <a:pt x="620" y="1911"/>
                      </a:cubicBezTo>
                      <a:cubicBezTo>
                        <a:pt x="636" y="1857"/>
                        <a:pt x="676" y="1691"/>
                        <a:pt x="709" y="1631"/>
                      </a:cubicBezTo>
                      <a:cubicBezTo>
                        <a:pt x="741" y="1571"/>
                        <a:pt x="730" y="1562"/>
                        <a:pt x="743" y="1524"/>
                      </a:cubicBezTo>
                      <a:cubicBezTo>
                        <a:pt x="756" y="1486"/>
                        <a:pt x="868" y="1384"/>
                        <a:pt x="895" y="1356"/>
                      </a:cubicBezTo>
                      <a:cubicBezTo>
                        <a:pt x="923" y="1329"/>
                        <a:pt x="998" y="1186"/>
                        <a:pt x="1031" y="1152"/>
                      </a:cubicBezTo>
                      <a:cubicBezTo>
                        <a:pt x="1065" y="1119"/>
                        <a:pt x="1183" y="919"/>
                        <a:pt x="1222" y="896"/>
                      </a:cubicBezTo>
                      <a:cubicBezTo>
                        <a:pt x="1262" y="872"/>
                        <a:pt x="1261" y="748"/>
                        <a:pt x="1276" y="732"/>
                      </a:cubicBezTo>
                      <a:cubicBezTo>
                        <a:pt x="1292" y="716"/>
                        <a:pt x="1354" y="671"/>
                        <a:pt x="1375" y="671"/>
                      </a:cubicBezTo>
                      <a:cubicBezTo>
                        <a:pt x="1396" y="671"/>
                        <a:pt x="1449" y="651"/>
                        <a:pt x="1459" y="641"/>
                      </a:cubicBezTo>
                      <a:cubicBezTo>
                        <a:pt x="1470" y="630"/>
                        <a:pt x="1475" y="607"/>
                        <a:pt x="1475" y="607"/>
                      </a:cubicBez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9"/>
                <p:cNvSpPr>
                  <a:spLocks noChangeArrowheads="1"/>
                </p:cNvSpPr>
                <p:nvPr/>
              </p:nvSpPr>
              <p:spPr bwMode="auto">
                <a:xfrm>
                  <a:off x="3132321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10"/>
                <p:cNvSpPr>
                  <a:spLocks noChangeArrowheads="1"/>
                </p:cNvSpPr>
                <p:nvPr/>
              </p:nvSpPr>
              <p:spPr bwMode="auto">
                <a:xfrm>
                  <a:off x="3343889" y="4271931"/>
                  <a:ext cx="237370" cy="259731"/>
                </a:xfrm>
                <a:custGeom>
                  <a:avLst/>
                  <a:gdLst>
                    <a:gd name="T0" fmla="*/ 389 w 607"/>
                    <a:gd name="T1" fmla="*/ 663 h 664"/>
                    <a:gd name="T2" fmla="*/ 26 w 607"/>
                    <a:gd name="T3" fmla="*/ 663 h 664"/>
                    <a:gd name="T4" fmla="*/ 229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9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9" y="663"/>
                      </a:moveTo>
                      <a:lnTo>
                        <a:pt x="26" y="663"/>
                      </a:lnTo>
                      <a:lnTo>
                        <a:pt x="229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9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11"/>
                <p:cNvSpPr>
                  <a:spLocks noChangeArrowheads="1"/>
                </p:cNvSpPr>
                <p:nvPr/>
              </p:nvSpPr>
              <p:spPr bwMode="auto">
                <a:xfrm>
                  <a:off x="1424292" y="4271931"/>
                  <a:ext cx="1733830" cy="259731"/>
                </a:xfrm>
                <a:custGeom>
                  <a:avLst/>
                  <a:gdLst>
                    <a:gd name="T0" fmla="*/ 4217 w 4444"/>
                    <a:gd name="T1" fmla="*/ 0 h 664"/>
                    <a:gd name="T2" fmla="*/ 4138 w 4444"/>
                    <a:gd name="T3" fmla="*/ 0 h 664"/>
                    <a:gd name="T4" fmla="*/ 3802 w 4444"/>
                    <a:gd name="T5" fmla="*/ 0 h 664"/>
                    <a:gd name="T6" fmla="*/ 0 w 4444"/>
                    <a:gd name="T7" fmla="*/ 0 h 664"/>
                    <a:gd name="T8" fmla="*/ 0 w 4444"/>
                    <a:gd name="T9" fmla="*/ 663 h 664"/>
                    <a:gd name="T10" fmla="*/ 3802 w 4444"/>
                    <a:gd name="T11" fmla="*/ 663 h 664"/>
                    <a:gd name="T12" fmla="*/ 4138 w 4444"/>
                    <a:gd name="T13" fmla="*/ 663 h 664"/>
                    <a:gd name="T14" fmla="*/ 4251 w 4444"/>
                    <a:gd name="T15" fmla="*/ 663 h 664"/>
                    <a:gd name="T16" fmla="*/ 4443 w 4444"/>
                    <a:gd name="T17" fmla="*/ 332 h 664"/>
                    <a:gd name="T18" fmla="*/ 4217 w 4444"/>
                    <a:gd name="T1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44" h="664">
                      <a:moveTo>
                        <a:pt x="4217" y="0"/>
                      </a:moveTo>
                      <a:lnTo>
                        <a:pt x="4138" y="0"/>
                      </a:lnTo>
                      <a:lnTo>
                        <a:pt x="3802" y="0"/>
                      </a:lnTo>
                      <a:lnTo>
                        <a:pt x="0" y="0"/>
                      </a:lnTo>
                      <a:lnTo>
                        <a:pt x="0" y="663"/>
                      </a:lnTo>
                      <a:lnTo>
                        <a:pt x="3802" y="663"/>
                      </a:lnTo>
                      <a:lnTo>
                        <a:pt x="4138" y="663"/>
                      </a:lnTo>
                      <a:lnTo>
                        <a:pt x="4251" y="663"/>
                      </a:lnTo>
                      <a:lnTo>
                        <a:pt x="4443" y="332"/>
                      </a:lnTo>
                      <a:lnTo>
                        <a:pt x="4217" y="0"/>
                      </a:lnTo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12"/>
                <p:cNvSpPr>
                  <a:spLocks noChangeArrowheads="1"/>
                </p:cNvSpPr>
                <p:nvPr/>
              </p:nvSpPr>
              <p:spPr bwMode="auto">
                <a:xfrm>
                  <a:off x="3553737" y="4271931"/>
                  <a:ext cx="237370" cy="259731"/>
                </a:xfrm>
                <a:custGeom>
                  <a:avLst/>
                  <a:gdLst>
                    <a:gd name="T0" fmla="*/ 389 w 607"/>
                    <a:gd name="T1" fmla="*/ 663 h 664"/>
                    <a:gd name="T2" fmla="*/ 26 w 607"/>
                    <a:gd name="T3" fmla="*/ 663 h 664"/>
                    <a:gd name="T4" fmla="*/ 229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9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9" y="663"/>
                      </a:moveTo>
                      <a:lnTo>
                        <a:pt x="26" y="663"/>
                      </a:lnTo>
                      <a:lnTo>
                        <a:pt x="229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9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13"/>
                <p:cNvSpPr>
                  <a:spLocks noChangeArrowheads="1"/>
                </p:cNvSpPr>
                <p:nvPr/>
              </p:nvSpPr>
              <p:spPr bwMode="auto">
                <a:xfrm>
                  <a:off x="3763586" y="4271931"/>
                  <a:ext cx="237370" cy="259731"/>
                </a:xfrm>
                <a:custGeom>
                  <a:avLst/>
                  <a:gdLst>
                    <a:gd name="T0" fmla="*/ 389 w 608"/>
                    <a:gd name="T1" fmla="*/ 663 h 664"/>
                    <a:gd name="T2" fmla="*/ 27 w 608"/>
                    <a:gd name="T3" fmla="*/ 663 h 664"/>
                    <a:gd name="T4" fmla="*/ 229 w 608"/>
                    <a:gd name="T5" fmla="*/ 332 h 664"/>
                    <a:gd name="T6" fmla="*/ 0 w 608"/>
                    <a:gd name="T7" fmla="*/ 0 h 664"/>
                    <a:gd name="T8" fmla="*/ 370 w 608"/>
                    <a:gd name="T9" fmla="*/ 0 h 664"/>
                    <a:gd name="T10" fmla="*/ 607 w 608"/>
                    <a:gd name="T11" fmla="*/ 332 h 664"/>
                    <a:gd name="T12" fmla="*/ 389 w 608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8" h="664">
                      <a:moveTo>
                        <a:pt x="389" y="663"/>
                      </a:moveTo>
                      <a:lnTo>
                        <a:pt x="27" y="663"/>
                      </a:lnTo>
                      <a:lnTo>
                        <a:pt x="229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7" y="332"/>
                      </a:lnTo>
                      <a:lnTo>
                        <a:pt x="389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14"/>
                <p:cNvSpPr>
                  <a:spLocks noChangeArrowheads="1"/>
                </p:cNvSpPr>
                <p:nvPr/>
              </p:nvSpPr>
              <p:spPr bwMode="auto">
                <a:xfrm>
                  <a:off x="3975155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69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69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35"/>
                <p:cNvSpPr>
                  <a:spLocks noChangeArrowheads="1"/>
                </p:cNvSpPr>
                <p:nvPr/>
              </p:nvSpPr>
              <p:spPr bwMode="auto">
                <a:xfrm>
                  <a:off x="4186723" y="4271931"/>
                  <a:ext cx="1728280" cy="259340"/>
                </a:xfrm>
                <a:custGeom>
                  <a:avLst/>
                  <a:gdLst>
                    <a:gd name="connsiteX0" fmla="*/ 0 w 1728280"/>
                    <a:gd name="connsiteY0" fmla="*/ 0 h 259340"/>
                    <a:gd name="connsiteX1" fmla="*/ 116965 w 1728280"/>
                    <a:gd name="connsiteY1" fmla="*/ 0 h 259340"/>
                    <a:gd name="connsiteX2" fmla="*/ 144299 w 1728280"/>
                    <a:gd name="connsiteY2" fmla="*/ 0 h 259340"/>
                    <a:gd name="connsiteX3" fmla="*/ 1495864 w 1728280"/>
                    <a:gd name="connsiteY3" fmla="*/ 0 h 259340"/>
                    <a:gd name="connsiteX4" fmla="*/ 1617532 w 1728280"/>
                    <a:gd name="connsiteY4" fmla="*/ 0 h 259340"/>
                    <a:gd name="connsiteX5" fmla="*/ 1646389 w 1728280"/>
                    <a:gd name="connsiteY5" fmla="*/ 0 h 259340"/>
                    <a:gd name="connsiteX6" fmla="*/ 1728280 w 1728280"/>
                    <a:gd name="connsiteY6" fmla="*/ 129866 h 259340"/>
                    <a:gd name="connsiteX7" fmla="*/ 1658477 w 1728280"/>
                    <a:gd name="connsiteY7" fmla="*/ 259340 h 259340"/>
                    <a:gd name="connsiteX8" fmla="*/ 1617532 w 1728280"/>
                    <a:gd name="connsiteY8" fmla="*/ 259340 h 259340"/>
                    <a:gd name="connsiteX9" fmla="*/ 1495864 w 1728280"/>
                    <a:gd name="connsiteY9" fmla="*/ 259340 h 259340"/>
                    <a:gd name="connsiteX10" fmla="*/ 151729 w 1728280"/>
                    <a:gd name="connsiteY10" fmla="*/ 259340 h 259340"/>
                    <a:gd name="connsiteX11" fmla="*/ 116965 w 1728280"/>
                    <a:gd name="connsiteY11" fmla="*/ 259340 h 259340"/>
                    <a:gd name="connsiteX12" fmla="*/ 10168 w 1728280"/>
                    <a:gd name="connsiteY12" fmla="*/ 259340 h 259340"/>
                    <a:gd name="connsiteX13" fmla="*/ 89161 w 1728280"/>
                    <a:gd name="connsiteY13" fmla="*/ 129866 h 25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28280" h="259340">
                      <a:moveTo>
                        <a:pt x="0" y="0"/>
                      </a:moveTo>
                      <a:lnTo>
                        <a:pt x="116965" y="0"/>
                      </a:lnTo>
                      <a:lnTo>
                        <a:pt x="144299" y="0"/>
                      </a:lnTo>
                      <a:lnTo>
                        <a:pt x="1495864" y="0"/>
                      </a:lnTo>
                      <a:lnTo>
                        <a:pt x="1617532" y="0"/>
                      </a:lnTo>
                      <a:lnTo>
                        <a:pt x="1646389" y="0"/>
                      </a:lnTo>
                      <a:lnTo>
                        <a:pt x="1728280" y="129866"/>
                      </a:lnTo>
                      <a:lnTo>
                        <a:pt x="1658477" y="259340"/>
                      </a:lnTo>
                      <a:lnTo>
                        <a:pt x="1617532" y="259340"/>
                      </a:lnTo>
                      <a:lnTo>
                        <a:pt x="1495864" y="259340"/>
                      </a:lnTo>
                      <a:lnTo>
                        <a:pt x="151729" y="259340"/>
                      </a:lnTo>
                      <a:lnTo>
                        <a:pt x="116965" y="259340"/>
                      </a:lnTo>
                      <a:lnTo>
                        <a:pt x="10168" y="259340"/>
                      </a:lnTo>
                      <a:lnTo>
                        <a:pt x="89161" y="129866"/>
                      </a:lnTo>
                      <a:close/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16"/>
                <p:cNvSpPr>
                  <a:spLocks noChangeArrowheads="1"/>
                </p:cNvSpPr>
                <p:nvPr/>
              </p:nvSpPr>
              <p:spPr bwMode="auto">
                <a:xfrm>
                  <a:off x="5891312" y="4271931"/>
                  <a:ext cx="235649" cy="259731"/>
                </a:xfrm>
                <a:custGeom>
                  <a:avLst/>
                  <a:gdLst>
                    <a:gd name="T0" fmla="*/ 388 w 606"/>
                    <a:gd name="T1" fmla="*/ 663 h 664"/>
                    <a:gd name="T2" fmla="*/ 26 w 606"/>
                    <a:gd name="T3" fmla="*/ 663 h 664"/>
                    <a:gd name="T4" fmla="*/ 228 w 606"/>
                    <a:gd name="T5" fmla="*/ 332 h 664"/>
                    <a:gd name="T6" fmla="*/ 0 w 606"/>
                    <a:gd name="T7" fmla="*/ 0 h 664"/>
                    <a:gd name="T8" fmla="*/ 369 w 606"/>
                    <a:gd name="T9" fmla="*/ 0 h 664"/>
                    <a:gd name="T10" fmla="*/ 605 w 606"/>
                    <a:gd name="T11" fmla="*/ 332 h 664"/>
                    <a:gd name="T12" fmla="*/ 388 w 606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6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69" y="0"/>
                      </a:lnTo>
                      <a:lnTo>
                        <a:pt x="605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17"/>
                <p:cNvSpPr>
                  <a:spLocks noChangeArrowheads="1"/>
                </p:cNvSpPr>
                <p:nvPr/>
              </p:nvSpPr>
              <p:spPr bwMode="auto">
                <a:xfrm>
                  <a:off x="6101160" y="4271931"/>
                  <a:ext cx="235649" cy="259731"/>
                </a:xfrm>
                <a:custGeom>
                  <a:avLst/>
                  <a:gdLst>
                    <a:gd name="T0" fmla="*/ 387 w 606"/>
                    <a:gd name="T1" fmla="*/ 663 h 664"/>
                    <a:gd name="T2" fmla="*/ 26 w 606"/>
                    <a:gd name="T3" fmla="*/ 663 h 664"/>
                    <a:gd name="T4" fmla="*/ 227 w 606"/>
                    <a:gd name="T5" fmla="*/ 332 h 664"/>
                    <a:gd name="T6" fmla="*/ 0 w 606"/>
                    <a:gd name="T7" fmla="*/ 0 h 664"/>
                    <a:gd name="T8" fmla="*/ 369 w 606"/>
                    <a:gd name="T9" fmla="*/ 0 h 664"/>
                    <a:gd name="T10" fmla="*/ 605 w 606"/>
                    <a:gd name="T11" fmla="*/ 332 h 664"/>
                    <a:gd name="T12" fmla="*/ 387 w 606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6" h="664">
                      <a:moveTo>
                        <a:pt x="387" y="663"/>
                      </a:moveTo>
                      <a:lnTo>
                        <a:pt x="26" y="663"/>
                      </a:lnTo>
                      <a:lnTo>
                        <a:pt x="227" y="332"/>
                      </a:lnTo>
                      <a:lnTo>
                        <a:pt x="0" y="0"/>
                      </a:lnTo>
                      <a:lnTo>
                        <a:pt x="369" y="0"/>
                      </a:lnTo>
                      <a:lnTo>
                        <a:pt x="605" y="332"/>
                      </a:lnTo>
                      <a:lnTo>
                        <a:pt x="387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19"/>
                <p:cNvSpPr>
                  <a:spLocks noChangeArrowheads="1"/>
                </p:cNvSpPr>
                <p:nvPr/>
              </p:nvSpPr>
              <p:spPr bwMode="auto">
                <a:xfrm>
                  <a:off x="6311009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 20"/>
                <p:cNvSpPr>
                  <a:spLocks noChangeArrowheads="1"/>
                </p:cNvSpPr>
                <p:nvPr/>
              </p:nvSpPr>
              <p:spPr bwMode="auto">
                <a:xfrm>
                  <a:off x="6522577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 21"/>
                <p:cNvSpPr>
                  <a:spLocks noChangeArrowheads="1"/>
                </p:cNvSpPr>
                <p:nvPr/>
              </p:nvSpPr>
              <p:spPr bwMode="auto">
                <a:xfrm>
                  <a:off x="6732425" y="4271931"/>
                  <a:ext cx="237370" cy="259731"/>
                </a:xfrm>
                <a:custGeom>
                  <a:avLst/>
                  <a:gdLst>
                    <a:gd name="T0" fmla="*/ 389 w 607"/>
                    <a:gd name="T1" fmla="*/ 663 h 664"/>
                    <a:gd name="T2" fmla="*/ 26 w 607"/>
                    <a:gd name="T3" fmla="*/ 663 h 664"/>
                    <a:gd name="T4" fmla="*/ 229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9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9" y="663"/>
                      </a:moveTo>
                      <a:lnTo>
                        <a:pt x="26" y="663"/>
                      </a:lnTo>
                      <a:lnTo>
                        <a:pt x="229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9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 38"/>
                <p:cNvSpPr>
                  <a:spLocks noChangeArrowheads="1"/>
                </p:cNvSpPr>
                <p:nvPr/>
              </p:nvSpPr>
              <p:spPr bwMode="auto">
                <a:xfrm>
                  <a:off x="6942273" y="4271931"/>
                  <a:ext cx="1730000" cy="259340"/>
                </a:xfrm>
                <a:custGeom>
                  <a:avLst/>
                  <a:gdLst>
                    <a:gd name="connsiteX0" fmla="*/ 0 w 1730000"/>
                    <a:gd name="connsiteY0" fmla="*/ 0 h 259340"/>
                    <a:gd name="connsiteX1" fmla="*/ 1721 w 1730000"/>
                    <a:gd name="connsiteY1" fmla="*/ 0 h 259340"/>
                    <a:gd name="connsiteX2" fmla="*/ 118686 w 1730000"/>
                    <a:gd name="connsiteY2" fmla="*/ 0 h 259340"/>
                    <a:gd name="connsiteX3" fmla="*/ 144299 w 1730000"/>
                    <a:gd name="connsiteY3" fmla="*/ 0 h 259340"/>
                    <a:gd name="connsiteX4" fmla="*/ 146173 w 1730000"/>
                    <a:gd name="connsiteY4" fmla="*/ 0 h 259340"/>
                    <a:gd name="connsiteX5" fmla="*/ 1497528 w 1730000"/>
                    <a:gd name="connsiteY5" fmla="*/ 0 h 259340"/>
                    <a:gd name="connsiteX6" fmla="*/ 1619225 w 1730000"/>
                    <a:gd name="connsiteY6" fmla="*/ 0 h 259340"/>
                    <a:gd name="connsiteX7" fmla="*/ 1648479 w 1730000"/>
                    <a:gd name="connsiteY7" fmla="*/ 0 h 259340"/>
                    <a:gd name="connsiteX8" fmla="*/ 1730000 w 1730000"/>
                    <a:gd name="connsiteY8" fmla="*/ 129866 h 259340"/>
                    <a:gd name="connsiteX9" fmla="*/ 1660570 w 1730000"/>
                    <a:gd name="connsiteY9" fmla="*/ 259340 h 259340"/>
                    <a:gd name="connsiteX10" fmla="*/ 1619225 w 1730000"/>
                    <a:gd name="connsiteY10" fmla="*/ 259340 h 259340"/>
                    <a:gd name="connsiteX11" fmla="*/ 1497528 w 1730000"/>
                    <a:gd name="connsiteY11" fmla="*/ 259340 h 259340"/>
                    <a:gd name="connsiteX12" fmla="*/ 153591 w 1730000"/>
                    <a:gd name="connsiteY12" fmla="*/ 259340 h 259340"/>
                    <a:gd name="connsiteX13" fmla="*/ 151729 w 1730000"/>
                    <a:gd name="connsiteY13" fmla="*/ 259340 h 259340"/>
                    <a:gd name="connsiteX14" fmla="*/ 118686 w 1730000"/>
                    <a:gd name="connsiteY14" fmla="*/ 259340 h 259340"/>
                    <a:gd name="connsiteX15" fmla="*/ 11872 w 1730000"/>
                    <a:gd name="connsiteY15" fmla="*/ 259340 h 259340"/>
                    <a:gd name="connsiteX16" fmla="*/ 10168 w 1730000"/>
                    <a:gd name="connsiteY16" fmla="*/ 259340 h 259340"/>
                    <a:gd name="connsiteX17" fmla="*/ 89161 w 1730000"/>
                    <a:gd name="connsiteY17" fmla="*/ 129866 h 25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30000" h="259340">
                      <a:moveTo>
                        <a:pt x="0" y="0"/>
                      </a:moveTo>
                      <a:lnTo>
                        <a:pt x="1721" y="0"/>
                      </a:lnTo>
                      <a:lnTo>
                        <a:pt x="118686" y="0"/>
                      </a:lnTo>
                      <a:lnTo>
                        <a:pt x="144299" y="0"/>
                      </a:lnTo>
                      <a:lnTo>
                        <a:pt x="146173" y="0"/>
                      </a:lnTo>
                      <a:lnTo>
                        <a:pt x="1497528" y="0"/>
                      </a:lnTo>
                      <a:lnTo>
                        <a:pt x="1619225" y="0"/>
                      </a:lnTo>
                      <a:lnTo>
                        <a:pt x="1648479" y="0"/>
                      </a:lnTo>
                      <a:lnTo>
                        <a:pt x="1730000" y="129866"/>
                      </a:lnTo>
                      <a:lnTo>
                        <a:pt x="1660570" y="259340"/>
                      </a:lnTo>
                      <a:lnTo>
                        <a:pt x="1619225" y="259340"/>
                      </a:lnTo>
                      <a:lnTo>
                        <a:pt x="1497528" y="259340"/>
                      </a:lnTo>
                      <a:lnTo>
                        <a:pt x="153591" y="259340"/>
                      </a:lnTo>
                      <a:lnTo>
                        <a:pt x="151729" y="259340"/>
                      </a:lnTo>
                      <a:lnTo>
                        <a:pt x="118686" y="259340"/>
                      </a:lnTo>
                      <a:lnTo>
                        <a:pt x="11872" y="259340"/>
                      </a:lnTo>
                      <a:lnTo>
                        <a:pt x="10168" y="259340"/>
                      </a:lnTo>
                      <a:lnTo>
                        <a:pt x="89161" y="129866"/>
                      </a:lnTo>
                      <a:close/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 24"/>
                <p:cNvSpPr>
                  <a:spLocks noChangeArrowheads="1"/>
                </p:cNvSpPr>
                <p:nvPr/>
              </p:nvSpPr>
              <p:spPr bwMode="auto">
                <a:xfrm>
                  <a:off x="8646862" y="4271931"/>
                  <a:ext cx="237370" cy="259731"/>
                </a:xfrm>
                <a:custGeom>
                  <a:avLst/>
                  <a:gdLst>
                    <a:gd name="T0" fmla="*/ 389 w 608"/>
                    <a:gd name="T1" fmla="*/ 663 h 664"/>
                    <a:gd name="T2" fmla="*/ 27 w 608"/>
                    <a:gd name="T3" fmla="*/ 663 h 664"/>
                    <a:gd name="T4" fmla="*/ 229 w 608"/>
                    <a:gd name="T5" fmla="*/ 332 h 664"/>
                    <a:gd name="T6" fmla="*/ 0 w 608"/>
                    <a:gd name="T7" fmla="*/ 0 h 664"/>
                    <a:gd name="T8" fmla="*/ 370 w 608"/>
                    <a:gd name="T9" fmla="*/ 0 h 664"/>
                    <a:gd name="T10" fmla="*/ 607 w 608"/>
                    <a:gd name="T11" fmla="*/ 332 h 664"/>
                    <a:gd name="T12" fmla="*/ 389 w 608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8" h="664">
                      <a:moveTo>
                        <a:pt x="389" y="663"/>
                      </a:moveTo>
                      <a:lnTo>
                        <a:pt x="27" y="663"/>
                      </a:lnTo>
                      <a:lnTo>
                        <a:pt x="229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7" y="332"/>
                      </a:lnTo>
                      <a:lnTo>
                        <a:pt x="389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 25"/>
                <p:cNvSpPr>
                  <a:spLocks noChangeArrowheads="1"/>
                </p:cNvSpPr>
                <p:nvPr/>
              </p:nvSpPr>
              <p:spPr bwMode="auto">
                <a:xfrm>
                  <a:off x="8858430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69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69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 27"/>
                <p:cNvSpPr>
                  <a:spLocks noChangeArrowheads="1"/>
                </p:cNvSpPr>
                <p:nvPr/>
              </p:nvSpPr>
              <p:spPr bwMode="auto">
                <a:xfrm>
                  <a:off x="9068279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69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69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 28"/>
                <p:cNvSpPr>
                  <a:spLocks noChangeArrowheads="1"/>
                </p:cNvSpPr>
                <p:nvPr/>
              </p:nvSpPr>
              <p:spPr bwMode="auto">
                <a:xfrm>
                  <a:off x="9279848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 29"/>
                <p:cNvSpPr>
                  <a:spLocks noChangeArrowheads="1"/>
                </p:cNvSpPr>
                <p:nvPr/>
              </p:nvSpPr>
              <p:spPr bwMode="auto">
                <a:xfrm>
                  <a:off x="9489696" y="4271931"/>
                  <a:ext cx="237370" cy="259731"/>
                </a:xfrm>
                <a:custGeom>
                  <a:avLst/>
                  <a:gdLst>
                    <a:gd name="T0" fmla="*/ 388 w 607"/>
                    <a:gd name="T1" fmla="*/ 663 h 664"/>
                    <a:gd name="T2" fmla="*/ 26 w 607"/>
                    <a:gd name="T3" fmla="*/ 663 h 664"/>
                    <a:gd name="T4" fmla="*/ 228 w 607"/>
                    <a:gd name="T5" fmla="*/ 332 h 664"/>
                    <a:gd name="T6" fmla="*/ 0 w 607"/>
                    <a:gd name="T7" fmla="*/ 0 h 664"/>
                    <a:gd name="T8" fmla="*/ 370 w 607"/>
                    <a:gd name="T9" fmla="*/ 0 h 664"/>
                    <a:gd name="T10" fmla="*/ 606 w 607"/>
                    <a:gd name="T11" fmla="*/ 332 h 664"/>
                    <a:gd name="T12" fmla="*/ 388 w 607"/>
                    <a:gd name="T13" fmla="*/ 663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7" h="664">
                      <a:moveTo>
                        <a:pt x="388" y="663"/>
                      </a:moveTo>
                      <a:lnTo>
                        <a:pt x="26" y="663"/>
                      </a:lnTo>
                      <a:lnTo>
                        <a:pt x="228" y="332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606" y="332"/>
                      </a:lnTo>
                      <a:lnTo>
                        <a:pt x="388" y="663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 39"/>
                <p:cNvSpPr>
                  <a:spLocks noChangeArrowheads="1"/>
                </p:cNvSpPr>
                <p:nvPr/>
              </p:nvSpPr>
              <p:spPr bwMode="auto">
                <a:xfrm>
                  <a:off x="9701264" y="4271931"/>
                  <a:ext cx="1728280" cy="259340"/>
                </a:xfrm>
                <a:custGeom>
                  <a:avLst/>
                  <a:gdLst>
                    <a:gd name="connsiteX0" fmla="*/ 0 w 1728280"/>
                    <a:gd name="connsiteY0" fmla="*/ 0 h 259340"/>
                    <a:gd name="connsiteX1" fmla="*/ 116965 w 1728280"/>
                    <a:gd name="connsiteY1" fmla="*/ 0 h 259340"/>
                    <a:gd name="connsiteX2" fmla="*/ 144690 w 1728280"/>
                    <a:gd name="connsiteY2" fmla="*/ 0 h 259340"/>
                    <a:gd name="connsiteX3" fmla="*/ 1495864 w 1728280"/>
                    <a:gd name="connsiteY3" fmla="*/ 0 h 259340"/>
                    <a:gd name="connsiteX4" fmla="*/ 1617531 w 1728280"/>
                    <a:gd name="connsiteY4" fmla="*/ 0 h 259340"/>
                    <a:gd name="connsiteX5" fmla="*/ 1646388 w 1728280"/>
                    <a:gd name="connsiteY5" fmla="*/ 0 h 259340"/>
                    <a:gd name="connsiteX6" fmla="*/ 1728280 w 1728280"/>
                    <a:gd name="connsiteY6" fmla="*/ 129866 h 259340"/>
                    <a:gd name="connsiteX7" fmla="*/ 1658867 w 1728280"/>
                    <a:gd name="connsiteY7" fmla="*/ 259340 h 259340"/>
                    <a:gd name="connsiteX8" fmla="*/ 1617531 w 1728280"/>
                    <a:gd name="connsiteY8" fmla="*/ 259340 h 259340"/>
                    <a:gd name="connsiteX9" fmla="*/ 1495864 w 1728280"/>
                    <a:gd name="connsiteY9" fmla="*/ 259340 h 259340"/>
                    <a:gd name="connsiteX10" fmla="*/ 152120 w 1728280"/>
                    <a:gd name="connsiteY10" fmla="*/ 259340 h 259340"/>
                    <a:gd name="connsiteX11" fmla="*/ 151729 w 1728280"/>
                    <a:gd name="connsiteY11" fmla="*/ 259340 h 259340"/>
                    <a:gd name="connsiteX12" fmla="*/ 116965 w 1728280"/>
                    <a:gd name="connsiteY12" fmla="*/ 259340 h 259340"/>
                    <a:gd name="connsiteX13" fmla="*/ 10167 w 1728280"/>
                    <a:gd name="connsiteY13" fmla="*/ 259340 h 259340"/>
                    <a:gd name="connsiteX14" fmla="*/ 89160 w 1728280"/>
                    <a:gd name="connsiteY14" fmla="*/ 129866 h 25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28280" h="259340">
                      <a:moveTo>
                        <a:pt x="0" y="0"/>
                      </a:moveTo>
                      <a:lnTo>
                        <a:pt x="116965" y="0"/>
                      </a:lnTo>
                      <a:lnTo>
                        <a:pt x="144690" y="0"/>
                      </a:lnTo>
                      <a:lnTo>
                        <a:pt x="1495864" y="0"/>
                      </a:lnTo>
                      <a:lnTo>
                        <a:pt x="1617531" y="0"/>
                      </a:lnTo>
                      <a:lnTo>
                        <a:pt x="1646388" y="0"/>
                      </a:lnTo>
                      <a:lnTo>
                        <a:pt x="1728280" y="129866"/>
                      </a:lnTo>
                      <a:lnTo>
                        <a:pt x="1658867" y="259340"/>
                      </a:lnTo>
                      <a:lnTo>
                        <a:pt x="1617531" y="259340"/>
                      </a:lnTo>
                      <a:lnTo>
                        <a:pt x="1495864" y="259340"/>
                      </a:lnTo>
                      <a:lnTo>
                        <a:pt x="152120" y="259340"/>
                      </a:lnTo>
                      <a:lnTo>
                        <a:pt x="151729" y="259340"/>
                      </a:lnTo>
                      <a:lnTo>
                        <a:pt x="116965" y="259340"/>
                      </a:lnTo>
                      <a:lnTo>
                        <a:pt x="10167" y="259340"/>
                      </a:lnTo>
                      <a:lnTo>
                        <a:pt x="89160" y="129866"/>
                      </a:lnTo>
                      <a:close/>
                    </a:path>
                  </a:pathLst>
                </a:custGeom>
                <a:solidFill>
                  <a:srgbClr val="A71E25"/>
                </a:solidFill>
                <a:ln>
                  <a:noFill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endParaRPr 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6" name="Freeform 46"/>
              <p:cNvSpPr>
                <a:spLocks noChangeArrowheads="1"/>
              </p:cNvSpPr>
              <p:nvPr/>
            </p:nvSpPr>
            <p:spPr bwMode="auto">
              <a:xfrm>
                <a:off x="7513147" y="2922134"/>
                <a:ext cx="506078" cy="456237"/>
              </a:xfrm>
              <a:custGeom>
                <a:avLst/>
                <a:gdLst>
                  <a:gd name="T0" fmla="*/ 700 w 1166"/>
                  <a:gd name="T1" fmla="*/ 232 h 1050"/>
                  <a:gd name="T2" fmla="*/ 700 w 1166"/>
                  <a:gd name="T3" fmla="*/ 118 h 1050"/>
                  <a:gd name="T4" fmla="*/ 465 w 1166"/>
                  <a:gd name="T5" fmla="*/ 118 h 1050"/>
                  <a:gd name="T6" fmla="*/ 465 w 1166"/>
                  <a:gd name="T7" fmla="*/ 232 h 1050"/>
                  <a:gd name="T8" fmla="*/ 700 w 1166"/>
                  <a:gd name="T9" fmla="*/ 232 h 1050"/>
                  <a:gd name="T10" fmla="*/ 1165 w 1166"/>
                  <a:gd name="T11" fmla="*/ 350 h 1050"/>
                  <a:gd name="T12" fmla="*/ 1165 w 1166"/>
                  <a:gd name="T13" fmla="*/ 525 h 1050"/>
                  <a:gd name="T14" fmla="*/ 1050 w 1166"/>
                  <a:gd name="T15" fmla="*/ 642 h 1050"/>
                  <a:gd name="T16" fmla="*/ 700 w 1166"/>
                  <a:gd name="T17" fmla="*/ 642 h 1050"/>
                  <a:gd name="T18" fmla="*/ 700 w 1166"/>
                  <a:gd name="T19" fmla="*/ 525 h 1050"/>
                  <a:gd name="T20" fmla="*/ 465 w 1166"/>
                  <a:gd name="T21" fmla="*/ 525 h 1050"/>
                  <a:gd name="T22" fmla="*/ 465 w 1166"/>
                  <a:gd name="T23" fmla="*/ 642 h 1050"/>
                  <a:gd name="T24" fmla="*/ 115 w 1166"/>
                  <a:gd name="T25" fmla="*/ 642 h 1050"/>
                  <a:gd name="T26" fmla="*/ 0 w 1166"/>
                  <a:gd name="T27" fmla="*/ 525 h 1050"/>
                  <a:gd name="T28" fmla="*/ 0 w 1166"/>
                  <a:gd name="T29" fmla="*/ 350 h 1050"/>
                  <a:gd name="T30" fmla="*/ 115 w 1166"/>
                  <a:gd name="T31" fmla="*/ 232 h 1050"/>
                  <a:gd name="T32" fmla="*/ 347 w 1166"/>
                  <a:gd name="T33" fmla="*/ 232 h 1050"/>
                  <a:gd name="T34" fmla="*/ 347 w 1166"/>
                  <a:gd name="T35" fmla="*/ 118 h 1050"/>
                  <a:gd name="T36" fmla="*/ 465 w 1166"/>
                  <a:gd name="T37" fmla="*/ 0 h 1050"/>
                  <a:gd name="T38" fmla="*/ 697 w 1166"/>
                  <a:gd name="T39" fmla="*/ 0 h 1050"/>
                  <a:gd name="T40" fmla="*/ 815 w 1166"/>
                  <a:gd name="T41" fmla="*/ 118 h 1050"/>
                  <a:gd name="T42" fmla="*/ 815 w 1166"/>
                  <a:gd name="T43" fmla="*/ 232 h 1050"/>
                  <a:gd name="T44" fmla="*/ 1050 w 1166"/>
                  <a:gd name="T45" fmla="*/ 232 h 1050"/>
                  <a:gd name="T46" fmla="*/ 1165 w 1166"/>
                  <a:gd name="T47" fmla="*/ 350 h 1050"/>
                  <a:gd name="T48" fmla="*/ 700 w 1166"/>
                  <a:gd name="T49" fmla="*/ 756 h 1050"/>
                  <a:gd name="T50" fmla="*/ 700 w 1166"/>
                  <a:gd name="T51" fmla="*/ 699 h 1050"/>
                  <a:gd name="T52" fmla="*/ 1107 w 1166"/>
                  <a:gd name="T53" fmla="*/ 699 h 1050"/>
                  <a:gd name="T54" fmla="*/ 1107 w 1166"/>
                  <a:gd name="T55" fmla="*/ 931 h 1050"/>
                  <a:gd name="T56" fmla="*/ 990 w 1166"/>
                  <a:gd name="T57" fmla="*/ 1049 h 1050"/>
                  <a:gd name="T58" fmla="*/ 175 w 1166"/>
                  <a:gd name="T59" fmla="*/ 1049 h 1050"/>
                  <a:gd name="T60" fmla="*/ 57 w 1166"/>
                  <a:gd name="T61" fmla="*/ 931 h 1050"/>
                  <a:gd name="T62" fmla="*/ 57 w 1166"/>
                  <a:gd name="T63" fmla="*/ 699 h 1050"/>
                  <a:gd name="T64" fmla="*/ 465 w 1166"/>
                  <a:gd name="T65" fmla="*/ 699 h 1050"/>
                  <a:gd name="T66" fmla="*/ 465 w 1166"/>
                  <a:gd name="T67" fmla="*/ 756 h 1050"/>
                  <a:gd name="T68" fmla="*/ 700 w 1166"/>
                  <a:gd name="T69" fmla="*/ 756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66" h="1050">
                    <a:moveTo>
                      <a:pt x="700" y="232"/>
                    </a:moveTo>
                    <a:lnTo>
                      <a:pt x="700" y="118"/>
                    </a:lnTo>
                    <a:lnTo>
                      <a:pt x="465" y="118"/>
                    </a:lnTo>
                    <a:lnTo>
                      <a:pt x="465" y="232"/>
                    </a:lnTo>
                    <a:lnTo>
                      <a:pt x="700" y="232"/>
                    </a:lnTo>
                    <a:close/>
                    <a:moveTo>
                      <a:pt x="1165" y="350"/>
                    </a:moveTo>
                    <a:lnTo>
                      <a:pt x="1165" y="525"/>
                    </a:lnTo>
                    <a:cubicBezTo>
                      <a:pt x="1165" y="587"/>
                      <a:pt x="1113" y="642"/>
                      <a:pt x="1050" y="642"/>
                    </a:cubicBezTo>
                    <a:lnTo>
                      <a:pt x="700" y="642"/>
                    </a:lnTo>
                    <a:lnTo>
                      <a:pt x="700" y="525"/>
                    </a:lnTo>
                    <a:lnTo>
                      <a:pt x="465" y="525"/>
                    </a:lnTo>
                    <a:lnTo>
                      <a:pt x="465" y="642"/>
                    </a:lnTo>
                    <a:lnTo>
                      <a:pt x="115" y="642"/>
                    </a:lnTo>
                    <a:cubicBezTo>
                      <a:pt x="49" y="642"/>
                      <a:pt x="0" y="590"/>
                      <a:pt x="0" y="525"/>
                    </a:cubicBezTo>
                    <a:lnTo>
                      <a:pt x="0" y="350"/>
                    </a:lnTo>
                    <a:cubicBezTo>
                      <a:pt x="0" y="287"/>
                      <a:pt x="52" y="232"/>
                      <a:pt x="115" y="232"/>
                    </a:cubicBezTo>
                    <a:lnTo>
                      <a:pt x="347" y="232"/>
                    </a:lnTo>
                    <a:lnTo>
                      <a:pt x="347" y="118"/>
                    </a:lnTo>
                    <a:lnTo>
                      <a:pt x="465" y="0"/>
                    </a:lnTo>
                    <a:lnTo>
                      <a:pt x="697" y="0"/>
                    </a:lnTo>
                    <a:lnTo>
                      <a:pt x="815" y="118"/>
                    </a:lnTo>
                    <a:lnTo>
                      <a:pt x="815" y="232"/>
                    </a:lnTo>
                    <a:lnTo>
                      <a:pt x="1050" y="232"/>
                    </a:lnTo>
                    <a:cubicBezTo>
                      <a:pt x="1113" y="232"/>
                      <a:pt x="1165" y="287"/>
                      <a:pt x="1165" y="350"/>
                    </a:cubicBezTo>
                    <a:close/>
                    <a:moveTo>
                      <a:pt x="700" y="756"/>
                    </a:moveTo>
                    <a:lnTo>
                      <a:pt x="700" y="699"/>
                    </a:lnTo>
                    <a:lnTo>
                      <a:pt x="1107" y="699"/>
                    </a:lnTo>
                    <a:lnTo>
                      <a:pt x="1107" y="931"/>
                    </a:lnTo>
                    <a:cubicBezTo>
                      <a:pt x="1107" y="997"/>
                      <a:pt x="1055" y="1049"/>
                      <a:pt x="990" y="1049"/>
                    </a:cubicBezTo>
                    <a:lnTo>
                      <a:pt x="175" y="1049"/>
                    </a:lnTo>
                    <a:cubicBezTo>
                      <a:pt x="109" y="1049"/>
                      <a:pt x="57" y="997"/>
                      <a:pt x="57" y="931"/>
                    </a:cubicBezTo>
                    <a:lnTo>
                      <a:pt x="57" y="699"/>
                    </a:lnTo>
                    <a:lnTo>
                      <a:pt x="465" y="699"/>
                    </a:lnTo>
                    <a:lnTo>
                      <a:pt x="465" y="756"/>
                    </a:lnTo>
                    <a:lnTo>
                      <a:pt x="700" y="7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endPara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" name="Freeform 47"/>
              <p:cNvSpPr>
                <a:spLocks noChangeArrowheads="1"/>
              </p:cNvSpPr>
              <p:nvPr/>
            </p:nvSpPr>
            <p:spPr bwMode="auto">
              <a:xfrm>
                <a:off x="4730760" y="2922134"/>
                <a:ext cx="559753" cy="456237"/>
              </a:xfrm>
              <a:custGeom>
                <a:avLst/>
                <a:gdLst>
                  <a:gd name="T0" fmla="*/ 1168 w 1287"/>
                  <a:gd name="T1" fmla="*/ 932 h 1050"/>
                  <a:gd name="T2" fmla="*/ 1168 w 1287"/>
                  <a:gd name="T3" fmla="*/ 757 h 1050"/>
                  <a:gd name="T4" fmla="*/ 118 w 1287"/>
                  <a:gd name="T5" fmla="*/ 757 h 1050"/>
                  <a:gd name="T6" fmla="*/ 118 w 1287"/>
                  <a:gd name="T7" fmla="*/ 932 h 1050"/>
                  <a:gd name="T8" fmla="*/ 1168 w 1287"/>
                  <a:gd name="T9" fmla="*/ 932 h 1050"/>
                  <a:gd name="T10" fmla="*/ 1168 w 1287"/>
                  <a:gd name="T11" fmla="*/ 0 h 1050"/>
                  <a:gd name="T12" fmla="*/ 1286 w 1287"/>
                  <a:gd name="T13" fmla="*/ 117 h 1050"/>
                  <a:gd name="T14" fmla="*/ 1286 w 1287"/>
                  <a:gd name="T15" fmla="*/ 932 h 1050"/>
                  <a:gd name="T16" fmla="*/ 1168 w 1287"/>
                  <a:gd name="T17" fmla="*/ 1049 h 1050"/>
                  <a:gd name="T18" fmla="*/ 118 w 1287"/>
                  <a:gd name="T19" fmla="*/ 1049 h 1050"/>
                  <a:gd name="T20" fmla="*/ 0 w 1287"/>
                  <a:gd name="T21" fmla="*/ 932 h 1050"/>
                  <a:gd name="T22" fmla="*/ 0 w 1287"/>
                  <a:gd name="T23" fmla="*/ 117 h 1050"/>
                  <a:gd name="T24" fmla="*/ 118 w 1287"/>
                  <a:gd name="T25" fmla="*/ 0 h 1050"/>
                  <a:gd name="T26" fmla="*/ 1168 w 1287"/>
                  <a:gd name="T2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7" h="1050">
                    <a:moveTo>
                      <a:pt x="1168" y="932"/>
                    </a:moveTo>
                    <a:lnTo>
                      <a:pt x="1168" y="757"/>
                    </a:lnTo>
                    <a:lnTo>
                      <a:pt x="118" y="757"/>
                    </a:lnTo>
                    <a:lnTo>
                      <a:pt x="118" y="932"/>
                    </a:lnTo>
                    <a:lnTo>
                      <a:pt x="1168" y="932"/>
                    </a:lnTo>
                    <a:close/>
                    <a:moveTo>
                      <a:pt x="1168" y="0"/>
                    </a:moveTo>
                    <a:cubicBezTo>
                      <a:pt x="1231" y="0"/>
                      <a:pt x="1286" y="54"/>
                      <a:pt x="1286" y="117"/>
                    </a:cubicBezTo>
                    <a:lnTo>
                      <a:pt x="1286" y="932"/>
                    </a:lnTo>
                    <a:cubicBezTo>
                      <a:pt x="1286" y="995"/>
                      <a:pt x="1231" y="1049"/>
                      <a:pt x="1168" y="1049"/>
                    </a:cubicBezTo>
                    <a:lnTo>
                      <a:pt x="118" y="1049"/>
                    </a:lnTo>
                    <a:cubicBezTo>
                      <a:pt x="55" y="1049"/>
                      <a:pt x="0" y="995"/>
                      <a:pt x="0" y="932"/>
                    </a:cubicBezTo>
                    <a:lnTo>
                      <a:pt x="0" y="117"/>
                    </a:lnTo>
                    <a:cubicBezTo>
                      <a:pt x="0" y="54"/>
                      <a:pt x="55" y="0"/>
                      <a:pt x="118" y="0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endPara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" name="Freeform 48"/>
              <p:cNvSpPr>
                <a:spLocks noChangeArrowheads="1"/>
              </p:cNvSpPr>
              <p:nvPr/>
            </p:nvSpPr>
            <p:spPr bwMode="auto">
              <a:xfrm>
                <a:off x="10272138" y="2909673"/>
                <a:ext cx="506078" cy="481158"/>
              </a:xfrm>
              <a:custGeom>
                <a:avLst/>
                <a:gdLst>
                  <a:gd name="T0" fmla="*/ 1050 w 1165"/>
                  <a:gd name="T1" fmla="*/ 700 h 1109"/>
                  <a:gd name="T2" fmla="*/ 1050 w 1165"/>
                  <a:gd name="T3" fmla="*/ 350 h 1109"/>
                  <a:gd name="T4" fmla="*/ 875 w 1165"/>
                  <a:gd name="T5" fmla="*/ 350 h 1109"/>
                  <a:gd name="T6" fmla="*/ 875 w 1165"/>
                  <a:gd name="T7" fmla="*/ 465 h 1109"/>
                  <a:gd name="T8" fmla="*/ 757 w 1165"/>
                  <a:gd name="T9" fmla="*/ 465 h 1109"/>
                  <a:gd name="T10" fmla="*/ 757 w 1165"/>
                  <a:gd name="T11" fmla="*/ 350 h 1109"/>
                  <a:gd name="T12" fmla="*/ 407 w 1165"/>
                  <a:gd name="T13" fmla="*/ 350 h 1109"/>
                  <a:gd name="T14" fmla="*/ 407 w 1165"/>
                  <a:gd name="T15" fmla="*/ 465 h 1109"/>
                  <a:gd name="T16" fmla="*/ 289 w 1165"/>
                  <a:gd name="T17" fmla="*/ 465 h 1109"/>
                  <a:gd name="T18" fmla="*/ 289 w 1165"/>
                  <a:gd name="T19" fmla="*/ 350 h 1109"/>
                  <a:gd name="T20" fmla="*/ 114 w 1165"/>
                  <a:gd name="T21" fmla="*/ 350 h 1109"/>
                  <a:gd name="T22" fmla="*/ 114 w 1165"/>
                  <a:gd name="T23" fmla="*/ 700 h 1109"/>
                  <a:gd name="T24" fmla="*/ 1050 w 1165"/>
                  <a:gd name="T25" fmla="*/ 700 h 1109"/>
                  <a:gd name="T26" fmla="*/ 1050 w 1165"/>
                  <a:gd name="T27" fmla="*/ 990 h 1109"/>
                  <a:gd name="T28" fmla="*/ 1050 w 1165"/>
                  <a:gd name="T29" fmla="*/ 875 h 1109"/>
                  <a:gd name="T30" fmla="*/ 114 w 1165"/>
                  <a:gd name="T31" fmla="*/ 875 h 1109"/>
                  <a:gd name="T32" fmla="*/ 114 w 1165"/>
                  <a:gd name="T33" fmla="*/ 990 h 1109"/>
                  <a:gd name="T34" fmla="*/ 1050 w 1165"/>
                  <a:gd name="T35" fmla="*/ 990 h 1109"/>
                  <a:gd name="T36" fmla="*/ 407 w 1165"/>
                  <a:gd name="T37" fmla="*/ 115 h 1109"/>
                  <a:gd name="T38" fmla="*/ 407 w 1165"/>
                  <a:gd name="T39" fmla="*/ 233 h 1109"/>
                  <a:gd name="T40" fmla="*/ 757 w 1165"/>
                  <a:gd name="T41" fmla="*/ 233 h 1109"/>
                  <a:gd name="T42" fmla="*/ 757 w 1165"/>
                  <a:gd name="T43" fmla="*/ 115 h 1109"/>
                  <a:gd name="T44" fmla="*/ 407 w 1165"/>
                  <a:gd name="T45" fmla="*/ 115 h 1109"/>
                  <a:gd name="T46" fmla="*/ 1164 w 1165"/>
                  <a:gd name="T47" fmla="*/ 350 h 1109"/>
                  <a:gd name="T48" fmla="*/ 1164 w 1165"/>
                  <a:gd name="T49" fmla="*/ 990 h 1109"/>
                  <a:gd name="T50" fmla="*/ 1050 w 1165"/>
                  <a:gd name="T51" fmla="*/ 1108 h 1109"/>
                  <a:gd name="T52" fmla="*/ 114 w 1165"/>
                  <a:gd name="T53" fmla="*/ 1108 h 1109"/>
                  <a:gd name="T54" fmla="*/ 0 w 1165"/>
                  <a:gd name="T55" fmla="*/ 990 h 1109"/>
                  <a:gd name="T56" fmla="*/ 0 w 1165"/>
                  <a:gd name="T57" fmla="*/ 350 h 1109"/>
                  <a:gd name="T58" fmla="*/ 114 w 1165"/>
                  <a:gd name="T59" fmla="*/ 233 h 1109"/>
                  <a:gd name="T60" fmla="*/ 289 w 1165"/>
                  <a:gd name="T61" fmla="*/ 233 h 1109"/>
                  <a:gd name="T62" fmla="*/ 289 w 1165"/>
                  <a:gd name="T63" fmla="*/ 115 h 1109"/>
                  <a:gd name="T64" fmla="*/ 407 w 1165"/>
                  <a:gd name="T65" fmla="*/ 0 h 1109"/>
                  <a:gd name="T66" fmla="*/ 757 w 1165"/>
                  <a:gd name="T67" fmla="*/ 0 h 1109"/>
                  <a:gd name="T68" fmla="*/ 875 w 1165"/>
                  <a:gd name="T69" fmla="*/ 115 h 1109"/>
                  <a:gd name="T70" fmla="*/ 875 w 1165"/>
                  <a:gd name="T71" fmla="*/ 233 h 1109"/>
                  <a:gd name="T72" fmla="*/ 1050 w 1165"/>
                  <a:gd name="T73" fmla="*/ 233 h 1109"/>
                  <a:gd name="T74" fmla="*/ 1164 w 1165"/>
                  <a:gd name="T75" fmla="*/ 35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5" h="1109">
                    <a:moveTo>
                      <a:pt x="1050" y="700"/>
                    </a:moveTo>
                    <a:lnTo>
                      <a:pt x="1050" y="350"/>
                    </a:lnTo>
                    <a:lnTo>
                      <a:pt x="875" y="350"/>
                    </a:lnTo>
                    <a:lnTo>
                      <a:pt x="875" y="465"/>
                    </a:lnTo>
                    <a:lnTo>
                      <a:pt x="757" y="465"/>
                    </a:lnTo>
                    <a:lnTo>
                      <a:pt x="757" y="350"/>
                    </a:lnTo>
                    <a:lnTo>
                      <a:pt x="407" y="350"/>
                    </a:lnTo>
                    <a:lnTo>
                      <a:pt x="407" y="465"/>
                    </a:lnTo>
                    <a:lnTo>
                      <a:pt x="289" y="465"/>
                    </a:lnTo>
                    <a:lnTo>
                      <a:pt x="289" y="350"/>
                    </a:lnTo>
                    <a:lnTo>
                      <a:pt x="114" y="350"/>
                    </a:lnTo>
                    <a:lnTo>
                      <a:pt x="114" y="700"/>
                    </a:lnTo>
                    <a:lnTo>
                      <a:pt x="1050" y="700"/>
                    </a:lnTo>
                    <a:close/>
                    <a:moveTo>
                      <a:pt x="1050" y="990"/>
                    </a:moveTo>
                    <a:lnTo>
                      <a:pt x="1050" y="875"/>
                    </a:lnTo>
                    <a:lnTo>
                      <a:pt x="114" y="875"/>
                    </a:lnTo>
                    <a:lnTo>
                      <a:pt x="114" y="990"/>
                    </a:lnTo>
                    <a:lnTo>
                      <a:pt x="1050" y="990"/>
                    </a:lnTo>
                    <a:close/>
                    <a:moveTo>
                      <a:pt x="407" y="115"/>
                    </a:moveTo>
                    <a:lnTo>
                      <a:pt x="407" y="233"/>
                    </a:lnTo>
                    <a:lnTo>
                      <a:pt x="757" y="233"/>
                    </a:lnTo>
                    <a:lnTo>
                      <a:pt x="757" y="115"/>
                    </a:lnTo>
                    <a:lnTo>
                      <a:pt x="407" y="115"/>
                    </a:lnTo>
                    <a:close/>
                    <a:moveTo>
                      <a:pt x="1164" y="350"/>
                    </a:moveTo>
                    <a:lnTo>
                      <a:pt x="1164" y="990"/>
                    </a:lnTo>
                    <a:cubicBezTo>
                      <a:pt x="1164" y="1056"/>
                      <a:pt x="1115" y="1108"/>
                      <a:pt x="1050" y="1108"/>
                    </a:cubicBezTo>
                    <a:lnTo>
                      <a:pt x="114" y="1108"/>
                    </a:lnTo>
                    <a:cubicBezTo>
                      <a:pt x="49" y="1108"/>
                      <a:pt x="0" y="1056"/>
                      <a:pt x="0" y="990"/>
                    </a:cubicBezTo>
                    <a:lnTo>
                      <a:pt x="0" y="350"/>
                    </a:lnTo>
                    <a:cubicBezTo>
                      <a:pt x="0" y="285"/>
                      <a:pt x="49" y="233"/>
                      <a:pt x="114" y="233"/>
                    </a:cubicBezTo>
                    <a:lnTo>
                      <a:pt x="289" y="233"/>
                    </a:lnTo>
                    <a:lnTo>
                      <a:pt x="289" y="115"/>
                    </a:lnTo>
                    <a:cubicBezTo>
                      <a:pt x="289" y="50"/>
                      <a:pt x="341" y="0"/>
                      <a:pt x="407" y="0"/>
                    </a:cubicBezTo>
                    <a:lnTo>
                      <a:pt x="757" y="0"/>
                    </a:lnTo>
                    <a:cubicBezTo>
                      <a:pt x="823" y="0"/>
                      <a:pt x="875" y="50"/>
                      <a:pt x="875" y="115"/>
                    </a:cubicBezTo>
                    <a:lnTo>
                      <a:pt x="875" y="233"/>
                    </a:lnTo>
                    <a:lnTo>
                      <a:pt x="1050" y="233"/>
                    </a:lnTo>
                    <a:cubicBezTo>
                      <a:pt x="1115" y="233"/>
                      <a:pt x="1164" y="285"/>
                      <a:pt x="1164" y="3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endPara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9" name="Freeform 49"/>
              <p:cNvSpPr>
                <a:spLocks noChangeArrowheads="1"/>
              </p:cNvSpPr>
              <p:nvPr/>
            </p:nvSpPr>
            <p:spPr bwMode="auto">
              <a:xfrm>
                <a:off x="1968329" y="2934594"/>
                <a:ext cx="559753" cy="431316"/>
              </a:xfrm>
              <a:custGeom>
                <a:avLst/>
                <a:gdLst>
                  <a:gd name="T0" fmla="*/ 1168 w 1286"/>
                  <a:gd name="T1" fmla="*/ 875 h 994"/>
                  <a:gd name="T2" fmla="*/ 1168 w 1286"/>
                  <a:gd name="T3" fmla="*/ 118 h 994"/>
                  <a:gd name="T4" fmla="*/ 643 w 1286"/>
                  <a:gd name="T5" fmla="*/ 118 h 994"/>
                  <a:gd name="T6" fmla="*/ 643 w 1286"/>
                  <a:gd name="T7" fmla="*/ 875 h 994"/>
                  <a:gd name="T8" fmla="*/ 1168 w 1286"/>
                  <a:gd name="T9" fmla="*/ 875 h 994"/>
                  <a:gd name="T10" fmla="*/ 1168 w 1286"/>
                  <a:gd name="T11" fmla="*/ 0 h 994"/>
                  <a:gd name="T12" fmla="*/ 1285 w 1286"/>
                  <a:gd name="T13" fmla="*/ 118 h 994"/>
                  <a:gd name="T14" fmla="*/ 1285 w 1286"/>
                  <a:gd name="T15" fmla="*/ 875 h 994"/>
                  <a:gd name="T16" fmla="*/ 1168 w 1286"/>
                  <a:gd name="T17" fmla="*/ 993 h 994"/>
                  <a:gd name="T18" fmla="*/ 118 w 1286"/>
                  <a:gd name="T19" fmla="*/ 993 h 994"/>
                  <a:gd name="T20" fmla="*/ 0 w 1286"/>
                  <a:gd name="T21" fmla="*/ 875 h 994"/>
                  <a:gd name="T22" fmla="*/ 0 w 1286"/>
                  <a:gd name="T23" fmla="*/ 118 h 994"/>
                  <a:gd name="T24" fmla="*/ 118 w 1286"/>
                  <a:gd name="T25" fmla="*/ 0 h 994"/>
                  <a:gd name="T26" fmla="*/ 1168 w 1286"/>
                  <a:gd name="T27" fmla="*/ 0 h 994"/>
                  <a:gd name="T28" fmla="*/ 700 w 1286"/>
                  <a:gd name="T29" fmla="*/ 613 h 994"/>
                  <a:gd name="T30" fmla="*/ 1110 w 1286"/>
                  <a:gd name="T31" fmla="*/ 613 h 994"/>
                  <a:gd name="T32" fmla="*/ 1110 w 1286"/>
                  <a:gd name="T33" fmla="*/ 700 h 994"/>
                  <a:gd name="T34" fmla="*/ 700 w 1286"/>
                  <a:gd name="T35" fmla="*/ 700 h 994"/>
                  <a:gd name="T36" fmla="*/ 700 w 1286"/>
                  <a:gd name="T37" fmla="*/ 613 h 994"/>
                  <a:gd name="T38" fmla="*/ 700 w 1286"/>
                  <a:gd name="T39" fmla="*/ 323 h 994"/>
                  <a:gd name="T40" fmla="*/ 1110 w 1286"/>
                  <a:gd name="T41" fmla="*/ 323 h 994"/>
                  <a:gd name="T42" fmla="*/ 1110 w 1286"/>
                  <a:gd name="T43" fmla="*/ 410 h 994"/>
                  <a:gd name="T44" fmla="*/ 700 w 1286"/>
                  <a:gd name="T45" fmla="*/ 410 h 994"/>
                  <a:gd name="T46" fmla="*/ 700 w 1286"/>
                  <a:gd name="T47" fmla="*/ 323 h 994"/>
                  <a:gd name="T48" fmla="*/ 700 w 1286"/>
                  <a:gd name="T49" fmla="*/ 468 h 994"/>
                  <a:gd name="T50" fmla="*/ 1110 w 1286"/>
                  <a:gd name="T51" fmla="*/ 468 h 994"/>
                  <a:gd name="T52" fmla="*/ 1110 w 1286"/>
                  <a:gd name="T53" fmla="*/ 555 h 994"/>
                  <a:gd name="T54" fmla="*/ 700 w 1286"/>
                  <a:gd name="T55" fmla="*/ 555 h 994"/>
                  <a:gd name="T56" fmla="*/ 700 w 1286"/>
                  <a:gd name="T57" fmla="*/ 468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994">
                    <a:moveTo>
                      <a:pt x="1168" y="875"/>
                    </a:moveTo>
                    <a:lnTo>
                      <a:pt x="1168" y="118"/>
                    </a:lnTo>
                    <a:lnTo>
                      <a:pt x="643" y="118"/>
                    </a:lnTo>
                    <a:lnTo>
                      <a:pt x="643" y="875"/>
                    </a:lnTo>
                    <a:lnTo>
                      <a:pt x="1168" y="875"/>
                    </a:lnTo>
                    <a:close/>
                    <a:moveTo>
                      <a:pt x="1168" y="0"/>
                    </a:moveTo>
                    <a:cubicBezTo>
                      <a:pt x="1230" y="0"/>
                      <a:pt x="1285" y="55"/>
                      <a:pt x="1285" y="118"/>
                    </a:cubicBezTo>
                    <a:lnTo>
                      <a:pt x="1285" y="875"/>
                    </a:lnTo>
                    <a:cubicBezTo>
                      <a:pt x="1285" y="938"/>
                      <a:pt x="1230" y="993"/>
                      <a:pt x="1168" y="993"/>
                    </a:cubicBezTo>
                    <a:lnTo>
                      <a:pt x="118" y="993"/>
                    </a:lnTo>
                    <a:cubicBezTo>
                      <a:pt x="55" y="993"/>
                      <a:pt x="0" y="938"/>
                      <a:pt x="0" y="875"/>
                    </a:cubicBezTo>
                    <a:lnTo>
                      <a:pt x="0" y="118"/>
                    </a:lnTo>
                    <a:cubicBezTo>
                      <a:pt x="0" y="55"/>
                      <a:pt x="55" y="0"/>
                      <a:pt x="118" y="0"/>
                    </a:cubicBezTo>
                    <a:lnTo>
                      <a:pt x="1168" y="0"/>
                    </a:lnTo>
                    <a:close/>
                    <a:moveTo>
                      <a:pt x="700" y="613"/>
                    </a:moveTo>
                    <a:lnTo>
                      <a:pt x="1110" y="613"/>
                    </a:lnTo>
                    <a:lnTo>
                      <a:pt x="1110" y="700"/>
                    </a:lnTo>
                    <a:lnTo>
                      <a:pt x="700" y="700"/>
                    </a:lnTo>
                    <a:lnTo>
                      <a:pt x="700" y="613"/>
                    </a:lnTo>
                    <a:close/>
                    <a:moveTo>
                      <a:pt x="700" y="323"/>
                    </a:moveTo>
                    <a:lnTo>
                      <a:pt x="1110" y="323"/>
                    </a:lnTo>
                    <a:lnTo>
                      <a:pt x="1110" y="410"/>
                    </a:lnTo>
                    <a:lnTo>
                      <a:pt x="700" y="410"/>
                    </a:lnTo>
                    <a:lnTo>
                      <a:pt x="700" y="323"/>
                    </a:lnTo>
                    <a:close/>
                    <a:moveTo>
                      <a:pt x="700" y="468"/>
                    </a:moveTo>
                    <a:lnTo>
                      <a:pt x="1110" y="468"/>
                    </a:lnTo>
                    <a:lnTo>
                      <a:pt x="1110" y="555"/>
                    </a:lnTo>
                    <a:lnTo>
                      <a:pt x="700" y="555"/>
                    </a:lnTo>
                    <a:lnTo>
                      <a:pt x="700" y="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endPara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圆角矩形 54"/>
          <p:cNvSpPr/>
          <p:nvPr/>
        </p:nvSpPr>
        <p:spPr>
          <a:xfrm>
            <a:off x="1864561" y="263789"/>
            <a:ext cx="5044239" cy="4982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完成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况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力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46314" y="263789"/>
            <a:ext cx="1576265" cy="498212"/>
          </a:xfrm>
          <a:prstGeom prst="roundRect">
            <a:avLst>
              <a:gd name="adj" fmla="val 5000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岗位职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责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简约年终述职报告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TYPE" val="SubTitle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TYPE" val="SubTitle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TYPE" val="SubTitle"/>
  <p:tag name="MH_ORDER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ORDER" val="Freeform 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ORDER" val="Freeform 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ORDER" val="Freeform 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ORDER" val="Freeform 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ORDER" val="Freeform 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26094856"/>
  <p:tag name="MH_LIBRARY" val="CONTENTS"/>
  <p:tag name="MH_AUTOCOLOR" val="TRUE"/>
  <p:tag name="MH_TYPE" val="CONTENTS"/>
  <p:tag name="ID" val="6267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07;#406998;#40718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224163641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b3gs3wi">
      <a:majorFont>
        <a:latin typeface="阿里巴巴普惠体 2.0 55 Regular"/>
        <a:ea typeface="阿里巴巴普惠体 2.0 55 Regular"/>
        <a:cs typeface=""/>
      </a:majorFont>
      <a:minorFont>
        <a:latin typeface="阿里巴巴普惠体 2.0 55 Regular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2393</Words>
  <Application>Microsoft Office PowerPoint</Application>
  <PresentationFormat>宽屏</PresentationFormat>
  <Paragraphs>189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阿里巴巴普惠体 2.0 55 Regular</vt:lpstr>
      <vt:lpstr>宋体</vt:lpstr>
      <vt:lpstr>优设标题黑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subject>述职报告</dc:subject>
  <dc:creator>51PPT模板网</dc:creator>
  <cp:keywords>www.51pptmoban.com</cp:keywords>
  <dc:description>www.51pptmoban.com</dc:description>
  <cp:lastModifiedBy>YANGs</cp:lastModifiedBy>
  <cp:revision>177</cp:revision>
  <dcterms:created xsi:type="dcterms:W3CDTF">2020-11-02T08:18:00Z</dcterms:created>
  <dcterms:modified xsi:type="dcterms:W3CDTF">2021-07-07T15:24:28Z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