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9" r:id="rId2"/>
    <p:sldId id="270" r:id="rId3"/>
    <p:sldId id="271" r:id="rId4"/>
    <p:sldId id="276" r:id="rId5"/>
    <p:sldId id="277" r:id="rId6"/>
    <p:sldId id="278" r:id="rId7"/>
    <p:sldId id="279" r:id="rId8"/>
    <p:sldId id="272" r:id="rId9"/>
    <p:sldId id="282" r:id="rId10"/>
    <p:sldId id="283" r:id="rId11"/>
    <p:sldId id="281" r:id="rId12"/>
    <p:sldId id="280" r:id="rId13"/>
    <p:sldId id="284" r:id="rId14"/>
    <p:sldId id="273" r:id="rId15"/>
    <p:sldId id="285" r:id="rId16"/>
    <p:sldId id="287" r:id="rId17"/>
    <p:sldId id="288" r:id="rId18"/>
    <p:sldId id="286" r:id="rId19"/>
    <p:sldId id="289" r:id="rId20"/>
    <p:sldId id="274" r:id="rId21"/>
    <p:sldId id="292" r:id="rId22"/>
    <p:sldId id="291" r:id="rId23"/>
    <p:sldId id="290" r:id="rId24"/>
    <p:sldId id="293" r:id="rId25"/>
    <p:sldId id="275" r:id="rId26"/>
    <p:sldId id="294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18" autoAdjust="0"/>
  </p:normalViewPr>
  <p:slideViewPr>
    <p:cSldViewPr snapToGrid="0">
      <p:cViewPr varScale="1">
        <p:scale>
          <a:sx n="96" d="100"/>
          <a:sy n="96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5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3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7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64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0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4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98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72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40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74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63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19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1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61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98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0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02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3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4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9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1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2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6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极简</a:t>
            </a:r>
            <a:r>
              <a:rPr lang="zh-CN" altLang="en-US" sz="7500" b="1" spc="225" dirty="0" smtClean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述</a:t>
            </a: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职报告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0901" y="2352989"/>
            <a:ext cx="1296594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8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LOGO</a:t>
            </a:r>
            <a:endParaRPr sz="28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9198" y="4101335"/>
            <a:ext cx="2922749" cy="4375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2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汇报人</a:t>
            </a:r>
            <a:r>
              <a:rPr lang="zh-CN" altLang="en-US" sz="2400" spc="225" dirty="0" smtClean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：张三</a:t>
            </a:r>
            <a:endParaRPr lang="zh-CN" sz="2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Rectangle 27"/>
          <p:cNvSpPr/>
          <p:nvPr/>
        </p:nvSpPr>
        <p:spPr>
          <a:xfrm>
            <a:off x="1960398" y="1914944"/>
            <a:ext cx="3670935" cy="50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" panose="020B0502040204020203" pitchFamily="34" charset="0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7" name="Rectangle 28"/>
          <p:cNvSpPr/>
          <p:nvPr/>
        </p:nvSpPr>
        <p:spPr>
          <a:xfrm>
            <a:off x="1960398" y="2379764"/>
            <a:ext cx="3670935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 Light" panose="020B0502040204020203" pitchFamily="34" charset="0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 Light" panose="020B0502040204020203" pitchFamily="34" charset="0"/>
                <a:sym typeface="+mn-ea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8" name="Shape"/>
          <p:cNvSpPr/>
          <p:nvPr/>
        </p:nvSpPr>
        <p:spPr>
          <a:xfrm>
            <a:off x="1122198" y="224768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9" name="Shape"/>
          <p:cNvSpPr/>
          <p:nvPr/>
        </p:nvSpPr>
        <p:spPr>
          <a:xfrm>
            <a:off x="1122198" y="4132846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0" name="Rectangle 27"/>
          <p:cNvSpPr/>
          <p:nvPr/>
        </p:nvSpPr>
        <p:spPr>
          <a:xfrm>
            <a:off x="1960398" y="3855351"/>
            <a:ext cx="3670935" cy="50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" panose="020B0502040204020203" pitchFamily="34" charset="0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1" name="Rectangle 28"/>
          <p:cNvSpPr/>
          <p:nvPr/>
        </p:nvSpPr>
        <p:spPr>
          <a:xfrm>
            <a:off x="1960398" y="4320171"/>
            <a:ext cx="3670935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 Light" panose="020B0502040204020203" pitchFamily="34" charset="0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 Light" panose="020B0502040204020203" pitchFamily="34" charset="0"/>
                <a:sym typeface="+mn-ea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2" name="Rectangle 27"/>
          <p:cNvSpPr/>
          <p:nvPr/>
        </p:nvSpPr>
        <p:spPr>
          <a:xfrm>
            <a:off x="7434728" y="1874754"/>
            <a:ext cx="3670935" cy="50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" panose="020B0502040204020203" pitchFamily="34" charset="0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3" name="Rectangle 28"/>
          <p:cNvSpPr/>
          <p:nvPr/>
        </p:nvSpPr>
        <p:spPr>
          <a:xfrm>
            <a:off x="7434728" y="2339574"/>
            <a:ext cx="3670935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 Light" panose="020B0502040204020203" pitchFamily="34" charset="0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 Light" panose="020B0502040204020203" pitchFamily="34" charset="0"/>
                <a:sym typeface="+mn-ea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4" name="Shape"/>
          <p:cNvSpPr/>
          <p:nvPr/>
        </p:nvSpPr>
        <p:spPr>
          <a:xfrm>
            <a:off x="6596528" y="220749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5" name="Shape"/>
          <p:cNvSpPr/>
          <p:nvPr/>
        </p:nvSpPr>
        <p:spPr>
          <a:xfrm>
            <a:off x="6596528" y="4092656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FFD966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16" name="Rectangle 27"/>
          <p:cNvSpPr/>
          <p:nvPr/>
        </p:nvSpPr>
        <p:spPr>
          <a:xfrm>
            <a:off x="7434728" y="3815161"/>
            <a:ext cx="3670935" cy="50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" panose="020B0502040204020203" pitchFamily="34" charset="0"/>
              </a:rPr>
              <a:t>输入标题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7" name="Rectangle 28"/>
          <p:cNvSpPr/>
          <p:nvPr/>
        </p:nvSpPr>
        <p:spPr>
          <a:xfrm>
            <a:off x="7434728" y="4279981"/>
            <a:ext cx="3670935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 Light" panose="020B0502040204020203" pitchFamily="34" charset="0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Segoe UI Light" panose="020B0502040204020203" pitchFamily="34" charset="0"/>
                <a:sym typeface="+mn-ea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68" y="1900214"/>
            <a:ext cx="5094494" cy="3400392"/>
          </a:xfrm>
          <a:prstGeom prst="rect">
            <a:avLst/>
          </a:prstGeom>
        </p:spPr>
      </p:pic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954791" y="223564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Freeform 45"/>
          <p:cNvSpPr>
            <a:spLocks noEditPoints="1"/>
          </p:cNvSpPr>
          <p:nvPr/>
        </p:nvSpPr>
        <p:spPr bwMode="auto">
          <a:xfrm>
            <a:off x="954791" y="331942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954791" y="440320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5715" y="2517444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93331" y="2100249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25715" y="3600410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93331" y="318321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58099" y="4732294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25715" y="4315099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椭圆 5"/>
          <p:cNvSpPr/>
          <p:nvPr/>
        </p:nvSpPr>
        <p:spPr>
          <a:xfrm>
            <a:off x="-2288847" y="3637607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59936" y="803211"/>
            <a:ext cx="3272128" cy="3272128"/>
            <a:chOff x="1269667" y="1823914"/>
            <a:chExt cx="4093043" cy="4093043"/>
          </a:xfrm>
        </p:grpSpPr>
        <p:sp>
          <p:nvSpPr>
            <p:cNvPr id="8" name="椭圆 7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5195885" y="242151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添加页面标题内容</a:t>
            </a:r>
          </a:p>
        </p:txBody>
      </p:sp>
      <p:sp>
        <p:nvSpPr>
          <p:cNvPr id="11" name="Google Shape;86;p19"/>
          <p:cNvSpPr txBox="1"/>
          <p:nvPr/>
        </p:nvSpPr>
        <p:spPr>
          <a:xfrm>
            <a:off x="5195885" y="1987240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195885" y="3119994"/>
            <a:ext cx="5906784" cy="102782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200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字以内，据统计每页幻灯片的最好控制在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分钟之内。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3" name="圆: 空心 12"/>
          <p:cNvSpPr/>
          <p:nvPr/>
        </p:nvSpPr>
        <p:spPr>
          <a:xfrm flipH="1">
            <a:off x="1608783" y="2751681"/>
            <a:ext cx="903680" cy="882228"/>
          </a:xfrm>
          <a:prstGeom prst="donut">
            <a:avLst>
              <a:gd name="adj" fmla="val 24636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圆: 空心 13"/>
          <p:cNvSpPr/>
          <p:nvPr/>
        </p:nvSpPr>
        <p:spPr>
          <a:xfrm flipH="1">
            <a:off x="1813735" y="5623106"/>
            <a:ext cx="538223" cy="525446"/>
          </a:xfrm>
          <a:prstGeom prst="donut">
            <a:avLst>
              <a:gd name="adj" fmla="val 24636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5924072" y="4797703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4</a:t>
            </a:r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8</a:t>
            </a: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5924072" y="5740678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Short Text Here</a:t>
            </a:r>
          </a:p>
        </p:txBody>
      </p:sp>
      <p:sp>
        <p:nvSpPr>
          <p:cNvPr id="17" name="Rectangle 7"/>
          <p:cNvSpPr/>
          <p:nvPr/>
        </p:nvSpPr>
        <p:spPr>
          <a:xfrm>
            <a:off x="3043579" y="5740678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Short Text Here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3043579" y="4797703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3</a:t>
            </a:r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6</a:t>
            </a: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8638413" y="4797703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52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8638413" y="5740678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Short Text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矩形: 剪去单角 5"/>
          <p:cNvSpPr/>
          <p:nvPr/>
        </p:nvSpPr>
        <p:spPr>
          <a:xfrm>
            <a:off x="992841" y="1745673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单角 6"/>
          <p:cNvSpPr/>
          <p:nvPr/>
        </p:nvSpPr>
        <p:spPr>
          <a:xfrm>
            <a:off x="4525750" y="1745673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单角 7"/>
          <p:cNvSpPr/>
          <p:nvPr/>
        </p:nvSpPr>
        <p:spPr>
          <a:xfrm>
            <a:off x="8058659" y="1745672"/>
            <a:ext cx="3140500" cy="4239491"/>
          </a:xfrm>
          <a:prstGeom prst="snip1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06"/>
          <p:cNvSpPr>
            <a:spLocks noEditPoints="1"/>
          </p:cNvSpPr>
          <p:nvPr/>
        </p:nvSpPr>
        <p:spPr bwMode="auto">
          <a:xfrm>
            <a:off x="5555520" y="2257692"/>
            <a:ext cx="1181348" cy="745222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0" name="Group 86"/>
          <p:cNvGrpSpPr/>
          <p:nvPr/>
        </p:nvGrpSpPr>
        <p:grpSpPr>
          <a:xfrm>
            <a:off x="2045848" y="2374840"/>
            <a:ext cx="979516" cy="628074"/>
            <a:chOff x="1626118" y="4887786"/>
            <a:chExt cx="361614" cy="232148"/>
          </a:xfrm>
          <a:solidFill>
            <a:srgbClr val="FFD966"/>
          </a:solidFill>
        </p:grpSpPr>
        <p:sp>
          <p:nvSpPr>
            <p:cNvPr id="11" name="Freeform 114"/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2" name="Freeform 115"/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3" name="Freeform 116"/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14" name="Freeform 117"/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15" name="Freeform 149"/>
          <p:cNvSpPr/>
          <p:nvPr/>
        </p:nvSpPr>
        <p:spPr bwMode="auto">
          <a:xfrm>
            <a:off x="9256177" y="2158961"/>
            <a:ext cx="849666" cy="849666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>
            <a:off x="965355" y="3450904"/>
            <a:ext cx="3140500" cy="2331726"/>
            <a:chOff x="8386921" y="2190006"/>
            <a:chExt cx="2501951" cy="1676543"/>
          </a:xfrm>
        </p:grpSpPr>
        <p:sp>
          <p:nvSpPr>
            <p:cNvPr id="17" name="矩形 16"/>
            <p:cNvSpPr/>
            <p:nvPr/>
          </p:nvSpPr>
          <p:spPr>
            <a:xfrm>
              <a:off x="8386921" y="2190006"/>
              <a:ext cx="2501951" cy="3205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753877" y="2593915"/>
              <a:ext cx="1768040" cy="12726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 flipH="1">
            <a:off x="4575944" y="3510167"/>
            <a:ext cx="3140500" cy="2331726"/>
            <a:chOff x="8386921" y="2190006"/>
            <a:chExt cx="2501951" cy="1676543"/>
          </a:xfrm>
        </p:grpSpPr>
        <p:sp>
          <p:nvSpPr>
            <p:cNvPr id="20" name="矩形 19"/>
            <p:cNvSpPr/>
            <p:nvPr/>
          </p:nvSpPr>
          <p:spPr>
            <a:xfrm>
              <a:off x="8386921" y="2190006"/>
              <a:ext cx="2501951" cy="3205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53877" y="2593915"/>
              <a:ext cx="1768040" cy="12726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8008465" y="3499351"/>
            <a:ext cx="3140500" cy="2331726"/>
            <a:chOff x="8386921" y="2190006"/>
            <a:chExt cx="2501951" cy="1676543"/>
          </a:xfrm>
        </p:grpSpPr>
        <p:sp>
          <p:nvSpPr>
            <p:cNvPr id="23" name="矩形 22"/>
            <p:cNvSpPr/>
            <p:nvPr/>
          </p:nvSpPr>
          <p:spPr>
            <a:xfrm>
              <a:off x="8386921" y="2190006"/>
              <a:ext cx="2501951" cy="3205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753877" y="2593915"/>
              <a:ext cx="1768040" cy="12726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373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成果展示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椭圆 5"/>
          <p:cNvSpPr/>
          <p:nvPr/>
        </p:nvSpPr>
        <p:spPr>
          <a:xfrm>
            <a:off x="9335256" y="1056920"/>
            <a:ext cx="4801310" cy="48013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64" y="1717547"/>
            <a:ext cx="3474748" cy="433429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47801" y="4251723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47799" y="382817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10051" y="4208543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0049" y="378499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7" name="Freeform 84"/>
          <p:cNvSpPr>
            <a:spLocks noEditPoints="1"/>
          </p:cNvSpPr>
          <p:nvPr/>
        </p:nvSpPr>
        <p:spPr bwMode="auto">
          <a:xfrm>
            <a:off x="6123691" y="2558415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Freeform 84"/>
          <p:cNvSpPr>
            <a:spLocks noEditPoints="1"/>
          </p:cNvSpPr>
          <p:nvPr/>
        </p:nvSpPr>
        <p:spPr bwMode="auto">
          <a:xfrm>
            <a:off x="8764656" y="2529840"/>
            <a:ext cx="899160" cy="899160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ldLvl="0"/>
      <p:bldP spid="14" grpId="0" bldLvl="0"/>
      <p:bldP spid="15" grpId="0" bldLvl="0"/>
      <p:bldP spid="16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11" y="3961745"/>
            <a:ext cx="6532813" cy="28946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31448" y="198208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54399" y="2534781"/>
            <a:ext cx="3460894" cy="89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92211" y="198208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15162" y="2534781"/>
            <a:ext cx="3460894" cy="89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917334" y="4663126"/>
            <a:ext cx="1995917" cy="144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6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00339" y="3408244"/>
            <a:ext cx="792000" cy="792000"/>
            <a:chOff x="4267200" y="3009900"/>
            <a:chExt cx="792000" cy="792000"/>
          </a:xfrm>
          <a:solidFill>
            <a:srgbClr val="FFD966"/>
          </a:solidFill>
        </p:grpSpPr>
        <p:sp>
          <p:nvSpPr>
            <p:cNvPr id="7" name="椭圆 6"/>
            <p:cNvSpPr/>
            <p:nvPr/>
          </p:nvSpPr>
          <p:spPr>
            <a:xfrm>
              <a:off x="42672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8" name="Freeform 101"/>
            <p:cNvSpPr>
              <a:spLocks noEditPoints="1"/>
            </p:cNvSpPr>
            <p:nvPr/>
          </p:nvSpPr>
          <p:spPr bwMode="auto">
            <a:xfrm>
              <a:off x="4556837" y="3243975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00338" y="483802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0" name="椭圆 9"/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00339" y="196449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13" name="椭圆 12"/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111174" y="190217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2126615" y="2275205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adipisicing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commodoconsequat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26414" y="329223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TextBox 34"/>
          <p:cNvSpPr txBox="1"/>
          <p:nvPr/>
        </p:nvSpPr>
        <p:spPr>
          <a:xfrm>
            <a:off x="2141855" y="3665220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adipisicing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commodoconsequat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141654" y="4668319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2157095" y="5041265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adipisicing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commodoconsequat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.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511928" y="3408244"/>
            <a:ext cx="792000" cy="792000"/>
            <a:chOff x="4267200" y="3009900"/>
            <a:chExt cx="792000" cy="792000"/>
          </a:xfrm>
          <a:solidFill>
            <a:srgbClr val="FFD966"/>
          </a:solidFill>
        </p:grpSpPr>
        <p:sp>
          <p:nvSpPr>
            <p:cNvPr id="37" name="椭圆 36"/>
            <p:cNvSpPr/>
            <p:nvPr/>
          </p:nvSpPr>
          <p:spPr>
            <a:xfrm>
              <a:off x="42672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8" name="Freeform 101"/>
            <p:cNvSpPr>
              <a:spLocks noEditPoints="1"/>
            </p:cNvSpPr>
            <p:nvPr/>
          </p:nvSpPr>
          <p:spPr bwMode="auto">
            <a:xfrm>
              <a:off x="4556837" y="3243975"/>
              <a:ext cx="212725" cy="323850"/>
            </a:xfrm>
            <a:custGeom>
              <a:avLst/>
              <a:gdLst>
                <a:gd name="T0" fmla="*/ 448 w 669"/>
                <a:gd name="T1" fmla="*/ 12 h 1018"/>
                <a:gd name="T2" fmla="*/ 378 w 669"/>
                <a:gd name="T3" fmla="*/ 70 h 1018"/>
                <a:gd name="T4" fmla="*/ 350 w 669"/>
                <a:gd name="T5" fmla="*/ 159 h 1018"/>
                <a:gd name="T6" fmla="*/ 338 w 669"/>
                <a:gd name="T7" fmla="*/ 205 h 1018"/>
                <a:gd name="T8" fmla="*/ 301 w 669"/>
                <a:gd name="T9" fmla="*/ 243 h 1018"/>
                <a:gd name="T10" fmla="*/ 255 w 669"/>
                <a:gd name="T11" fmla="*/ 255 h 1018"/>
                <a:gd name="T12" fmla="*/ 202 w 669"/>
                <a:gd name="T13" fmla="*/ 238 h 1018"/>
                <a:gd name="T14" fmla="*/ 167 w 669"/>
                <a:gd name="T15" fmla="*/ 196 h 1018"/>
                <a:gd name="T16" fmla="*/ 159 w 669"/>
                <a:gd name="T17" fmla="*/ 119 h 1018"/>
                <a:gd name="T18" fmla="*/ 187 w 669"/>
                <a:gd name="T19" fmla="*/ 88 h 1018"/>
                <a:gd name="T20" fmla="*/ 177 w 669"/>
                <a:gd name="T21" fmla="*/ 23 h 1018"/>
                <a:gd name="T22" fmla="*/ 140 w 669"/>
                <a:gd name="T23" fmla="*/ 1 h 1018"/>
                <a:gd name="T24" fmla="*/ 83 w 669"/>
                <a:gd name="T25" fmla="*/ 19 h 1018"/>
                <a:gd name="T26" fmla="*/ 64 w 669"/>
                <a:gd name="T27" fmla="*/ 64 h 1018"/>
                <a:gd name="T28" fmla="*/ 83 w 669"/>
                <a:gd name="T29" fmla="*/ 109 h 1018"/>
                <a:gd name="T30" fmla="*/ 26 w 669"/>
                <a:gd name="T31" fmla="*/ 954 h 1018"/>
                <a:gd name="T32" fmla="*/ 1 w 669"/>
                <a:gd name="T33" fmla="*/ 979 h 1018"/>
                <a:gd name="T34" fmla="*/ 10 w 669"/>
                <a:gd name="T35" fmla="*/ 1008 h 1018"/>
                <a:gd name="T36" fmla="*/ 223 w 669"/>
                <a:gd name="T37" fmla="*/ 1018 h 1018"/>
                <a:gd name="T38" fmla="*/ 252 w 669"/>
                <a:gd name="T39" fmla="*/ 998 h 1018"/>
                <a:gd name="T40" fmla="*/ 249 w 669"/>
                <a:gd name="T41" fmla="*/ 968 h 1018"/>
                <a:gd name="T42" fmla="*/ 159 w 669"/>
                <a:gd name="T43" fmla="*/ 954 h 1018"/>
                <a:gd name="T44" fmla="*/ 204 w 669"/>
                <a:gd name="T45" fmla="*/ 595 h 1018"/>
                <a:gd name="T46" fmla="*/ 271 w 669"/>
                <a:gd name="T47" fmla="*/ 604 h 1018"/>
                <a:gd name="T48" fmla="*/ 356 w 669"/>
                <a:gd name="T49" fmla="*/ 568 h 1018"/>
                <a:gd name="T50" fmla="*/ 407 w 669"/>
                <a:gd name="T51" fmla="*/ 492 h 1018"/>
                <a:gd name="T52" fmla="*/ 415 w 669"/>
                <a:gd name="T53" fmla="*/ 426 h 1018"/>
                <a:gd name="T54" fmla="*/ 442 w 669"/>
                <a:gd name="T55" fmla="*/ 378 h 1018"/>
                <a:gd name="T56" fmla="*/ 491 w 669"/>
                <a:gd name="T57" fmla="*/ 352 h 1018"/>
                <a:gd name="T58" fmla="*/ 538 w 669"/>
                <a:gd name="T59" fmla="*/ 354 h 1018"/>
                <a:gd name="T60" fmla="*/ 583 w 669"/>
                <a:gd name="T61" fmla="*/ 385 h 1018"/>
                <a:gd name="T62" fmla="*/ 604 w 669"/>
                <a:gd name="T63" fmla="*/ 435 h 1018"/>
                <a:gd name="T64" fmla="*/ 614 w 669"/>
                <a:gd name="T65" fmla="*/ 467 h 1018"/>
                <a:gd name="T66" fmla="*/ 643 w 669"/>
                <a:gd name="T67" fmla="*/ 476 h 1018"/>
                <a:gd name="T68" fmla="*/ 668 w 669"/>
                <a:gd name="T69" fmla="*/ 451 h 1018"/>
                <a:gd name="T70" fmla="*/ 661 w 669"/>
                <a:gd name="T71" fmla="*/ 112 h 1018"/>
                <a:gd name="T72" fmla="*/ 611 w 669"/>
                <a:gd name="T73" fmla="*/ 36 h 1018"/>
                <a:gd name="T74" fmla="*/ 526 w 669"/>
                <a:gd name="T75" fmla="*/ 1 h 1018"/>
                <a:gd name="T76" fmla="*/ 584 w 669"/>
                <a:gd name="T77" fmla="*/ 304 h 1018"/>
                <a:gd name="T78" fmla="*/ 509 w 669"/>
                <a:gd name="T79" fmla="*/ 286 h 1018"/>
                <a:gd name="T80" fmla="*/ 434 w 669"/>
                <a:gd name="T81" fmla="*/ 305 h 1018"/>
                <a:gd name="T82" fmla="*/ 369 w 669"/>
                <a:gd name="T83" fmla="*/ 370 h 1018"/>
                <a:gd name="T84" fmla="*/ 350 w 669"/>
                <a:gd name="T85" fmla="*/ 445 h 1018"/>
                <a:gd name="T86" fmla="*/ 334 w 669"/>
                <a:gd name="T87" fmla="*/ 499 h 1018"/>
                <a:gd name="T88" fmla="*/ 292 w 669"/>
                <a:gd name="T89" fmla="*/ 533 h 1018"/>
                <a:gd name="T90" fmla="*/ 245 w 669"/>
                <a:gd name="T91" fmla="*/ 540 h 1018"/>
                <a:gd name="T92" fmla="*/ 194 w 669"/>
                <a:gd name="T93" fmla="*/ 519 h 1018"/>
                <a:gd name="T94" fmla="*/ 163 w 669"/>
                <a:gd name="T95" fmla="*/ 474 h 1018"/>
                <a:gd name="T96" fmla="*/ 170 w 669"/>
                <a:gd name="T97" fmla="*/ 293 h 1018"/>
                <a:gd name="T98" fmla="*/ 242 w 669"/>
                <a:gd name="T99" fmla="*/ 317 h 1018"/>
                <a:gd name="T100" fmla="*/ 317 w 669"/>
                <a:gd name="T101" fmla="*/ 305 h 1018"/>
                <a:gd name="T102" fmla="*/ 387 w 669"/>
                <a:gd name="T103" fmla="*/ 247 h 1018"/>
                <a:gd name="T104" fmla="*/ 414 w 669"/>
                <a:gd name="T105" fmla="*/ 159 h 1018"/>
                <a:gd name="T106" fmla="*/ 425 w 669"/>
                <a:gd name="T107" fmla="*/ 113 h 1018"/>
                <a:gd name="T108" fmla="*/ 464 w 669"/>
                <a:gd name="T109" fmla="*/ 75 h 1018"/>
                <a:gd name="T110" fmla="*/ 509 w 669"/>
                <a:gd name="T111" fmla="*/ 64 h 1018"/>
                <a:gd name="T112" fmla="*/ 562 w 669"/>
                <a:gd name="T113" fmla="*/ 80 h 1018"/>
                <a:gd name="T114" fmla="*/ 597 w 669"/>
                <a:gd name="T115" fmla="*/ 12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1018">
                  <a:moveTo>
                    <a:pt x="509" y="0"/>
                  </a:moveTo>
                  <a:lnTo>
                    <a:pt x="509" y="0"/>
                  </a:lnTo>
                  <a:lnTo>
                    <a:pt x="493" y="1"/>
                  </a:lnTo>
                  <a:lnTo>
                    <a:pt x="478" y="3"/>
                  </a:lnTo>
                  <a:lnTo>
                    <a:pt x="462" y="7"/>
                  </a:lnTo>
                  <a:lnTo>
                    <a:pt x="448" y="12"/>
                  </a:lnTo>
                  <a:lnTo>
                    <a:pt x="434" y="19"/>
                  </a:lnTo>
                  <a:lnTo>
                    <a:pt x="421" y="27"/>
                  </a:lnTo>
                  <a:lnTo>
                    <a:pt x="408" y="36"/>
                  </a:lnTo>
                  <a:lnTo>
                    <a:pt x="397" y="47"/>
                  </a:lnTo>
                  <a:lnTo>
                    <a:pt x="387" y="58"/>
                  </a:lnTo>
                  <a:lnTo>
                    <a:pt x="378" y="70"/>
                  </a:lnTo>
                  <a:lnTo>
                    <a:pt x="369" y="83"/>
                  </a:lnTo>
                  <a:lnTo>
                    <a:pt x="363" y="97"/>
                  </a:lnTo>
                  <a:lnTo>
                    <a:pt x="358" y="112"/>
                  </a:lnTo>
                  <a:lnTo>
                    <a:pt x="353" y="127"/>
                  </a:lnTo>
                  <a:lnTo>
                    <a:pt x="351" y="142"/>
                  </a:lnTo>
                  <a:lnTo>
                    <a:pt x="350" y="159"/>
                  </a:lnTo>
                  <a:lnTo>
                    <a:pt x="350" y="159"/>
                  </a:lnTo>
                  <a:lnTo>
                    <a:pt x="350" y="169"/>
                  </a:lnTo>
                  <a:lnTo>
                    <a:pt x="348" y="178"/>
                  </a:lnTo>
                  <a:lnTo>
                    <a:pt x="346" y="187"/>
                  </a:lnTo>
                  <a:lnTo>
                    <a:pt x="343" y="196"/>
                  </a:lnTo>
                  <a:lnTo>
                    <a:pt x="338" y="205"/>
                  </a:lnTo>
                  <a:lnTo>
                    <a:pt x="334" y="212"/>
                  </a:lnTo>
                  <a:lnTo>
                    <a:pt x="329" y="220"/>
                  </a:lnTo>
                  <a:lnTo>
                    <a:pt x="322" y="226"/>
                  </a:lnTo>
                  <a:lnTo>
                    <a:pt x="316" y="232"/>
                  </a:lnTo>
                  <a:lnTo>
                    <a:pt x="308" y="238"/>
                  </a:lnTo>
                  <a:lnTo>
                    <a:pt x="301" y="243"/>
                  </a:lnTo>
                  <a:lnTo>
                    <a:pt x="292" y="247"/>
                  </a:lnTo>
                  <a:lnTo>
                    <a:pt x="284" y="251"/>
                  </a:lnTo>
                  <a:lnTo>
                    <a:pt x="274" y="253"/>
                  </a:lnTo>
                  <a:lnTo>
                    <a:pt x="264" y="25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45" y="254"/>
                  </a:lnTo>
                  <a:lnTo>
                    <a:pt x="235" y="253"/>
                  </a:lnTo>
                  <a:lnTo>
                    <a:pt x="227" y="251"/>
                  </a:lnTo>
                  <a:lnTo>
                    <a:pt x="218" y="247"/>
                  </a:lnTo>
                  <a:lnTo>
                    <a:pt x="209" y="243"/>
                  </a:lnTo>
                  <a:lnTo>
                    <a:pt x="202" y="238"/>
                  </a:lnTo>
                  <a:lnTo>
                    <a:pt x="194" y="232"/>
                  </a:lnTo>
                  <a:lnTo>
                    <a:pt x="187" y="226"/>
                  </a:lnTo>
                  <a:lnTo>
                    <a:pt x="182" y="220"/>
                  </a:lnTo>
                  <a:lnTo>
                    <a:pt x="176" y="212"/>
                  </a:lnTo>
                  <a:lnTo>
                    <a:pt x="171" y="205"/>
                  </a:lnTo>
                  <a:lnTo>
                    <a:pt x="167" y="196"/>
                  </a:lnTo>
                  <a:lnTo>
                    <a:pt x="163" y="187"/>
                  </a:lnTo>
                  <a:lnTo>
                    <a:pt x="161" y="178"/>
                  </a:lnTo>
                  <a:lnTo>
                    <a:pt x="160" y="169"/>
                  </a:lnTo>
                  <a:lnTo>
                    <a:pt x="159" y="159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67" y="114"/>
                  </a:lnTo>
                  <a:lnTo>
                    <a:pt x="173" y="109"/>
                  </a:lnTo>
                  <a:lnTo>
                    <a:pt x="173" y="109"/>
                  </a:lnTo>
                  <a:lnTo>
                    <a:pt x="177" y="104"/>
                  </a:lnTo>
                  <a:lnTo>
                    <a:pt x="181" y="98"/>
                  </a:lnTo>
                  <a:lnTo>
                    <a:pt x="187" y="88"/>
                  </a:lnTo>
                  <a:lnTo>
                    <a:pt x="190" y="76"/>
                  </a:lnTo>
                  <a:lnTo>
                    <a:pt x="191" y="64"/>
                  </a:lnTo>
                  <a:lnTo>
                    <a:pt x="190" y="51"/>
                  </a:lnTo>
                  <a:lnTo>
                    <a:pt x="187" y="39"/>
                  </a:lnTo>
                  <a:lnTo>
                    <a:pt x="181" y="29"/>
                  </a:lnTo>
                  <a:lnTo>
                    <a:pt x="177" y="23"/>
                  </a:lnTo>
                  <a:lnTo>
                    <a:pt x="173" y="19"/>
                  </a:lnTo>
                  <a:lnTo>
                    <a:pt x="173" y="19"/>
                  </a:lnTo>
                  <a:lnTo>
                    <a:pt x="168" y="15"/>
                  </a:lnTo>
                  <a:lnTo>
                    <a:pt x="162" y="10"/>
                  </a:lnTo>
                  <a:lnTo>
                    <a:pt x="152" y="5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15" y="1"/>
                  </a:lnTo>
                  <a:lnTo>
                    <a:pt x="103" y="5"/>
                  </a:lnTo>
                  <a:lnTo>
                    <a:pt x="93" y="10"/>
                  </a:lnTo>
                  <a:lnTo>
                    <a:pt x="87" y="15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79" y="23"/>
                  </a:lnTo>
                  <a:lnTo>
                    <a:pt x="74" y="29"/>
                  </a:lnTo>
                  <a:lnTo>
                    <a:pt x="69" y="39"/>
                  </a:lnTo>
                  <a:lnTo>
                    <a:pt x="66" y="51"/>
                  </a:lnTo>
                  <a:lnTo>
                    <a:pt x="64" y="64"/>
                  </a:lnTo>
                  <a:lnTo>
                    <a:pt x="66" y="76"/>
                  </a:lnTo>
                  <a:lnTo>
                    <a:pt x="69" y="88"/>
                  </a:lnTo>
                  <a:lnTo>
                    <a:pt x="74" y="98"/>
                  </a:lnTo>
                  <a:lnTo>
                    <a:pt x="79" y="104"/>
                  </a:lnTo>
                  <a:lnTo>
                    <a:pt x="83" y="109"/>
                  </a:lnTo>
                  <a:lnTo>
                    <a:pt x="83" y="109"/>
                  </a:lnTo>
                  <a:lnTo>
                    <a:pt x="89" y="114"/>
                  </a:lnTo>
                  <a:lnTo>
                    <a:pt x="96" y="119"/>
                  </a:lnTo>
                  <a:lnTo>
                    <a:pt x="96" y="954"/>
                  </a:lnTo>
                  <a:lnTo>
                    <a:pt x="32" y="954"/>
                  </a:lnTo>
                  <a:lnTo>
                    <a:pt x="32" y="954"/>
                  </a:lnTo>
                  <a:lnTo>
                    <a:pt x="26" y="954"/>
                  </a:lnTo>
                  <a:lnTo>
                    <a:pt x="20" y="957"/>
                  </a:lnTo>
                  <a:lnTo>
                    <a:pt x="14" y="960"/>
                  </a:lnTo>
                  <a:lnTo>
                    <a:pt x="10" y="963"/>
                  </a:lnTo>
                  <a:lnTo>
                    <a:pt x="6" y="968"/>
                  </a:lnTo>
                  <a:lnTo>
                    <a:pt x="2" y="974"/>
                  </a:lnTo>
                  <a:lnTo>
                    <a:pt x="1" y="979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1" y="992"/>
                  </a:lnTo>
                  <a:lnTo>
                    <a:pt x="2" y="998"/>
                  </a:lnTo>
                  <a:lnTo>
                    <a:pt x="6" y="1004"/>
                  </a:lnTo>
                  <a:lnTo>
                    <a:pt x="10" y="1008"/>
                  </a:lnTo>
                  <a:lnTo>
                    <a:pt x="14" y="1012"/>
                  </a:lnTo>
                  <a:lnTo>
                    <a:pt x="20" y="1016"/>
                  </a:lnTo>
                  <a:lnTo>
                    <a:pt x="26" y="1017"/>
                  </a:lnTo>
                  <a:lnTo>
                    <a:pt x="32" y="1018"/>
                  </a:lnTo>
                  <a:lnTo>
                    <a:pt x="223" y="1018"/>
                  </a:lnTo>
                  <a:lnTo>
                    <a:pt x="223" y="1018"/>
                  </a:lnTo>
                  <a:lnTo>
                    <a:pt x="230" y="1017"/>
                  </a:lnTo>
                  <a:lnTo>
                    <a:pt x="235" y="1016"/>
                  </a:lnTo>
                  <a:lnTo>
                    <a:pt x="241" y="1012"/>
                  </a:lnTo>
                  <a:lnTo>
                    <a:pt x="246" y="1008"/>
                  </a:lnTo>
                  <a:lnTo>
                    <a:pt x="249" y="1004"/>
                  </a:lnTo>
                  <a:lnTo>
                    <a:pt x="252" y="998"/>
                  </a:lnTo>
                  <a:lnTo>
                    <a:pt x="255" y="992"/>
                  </a:lnTo>
                  <a:lnTo>
                    <a:pt x="255" y="986"/>
                  </a:lnTo>
                  <a:lnTo>
                    <a:pt x="255" y="986"/>
                  </a:lnTo>
                  <a:lnTo>
                    <a:pt x="255" y="979"/>
                  </a:lnTo>
                  <a:lnTo>
                    <a:pt x="252" y="974"/>
                  </a:lnTo>
                  <a:lnTo>
                    <a:pt x="249" y="968"/>
                  </a:lnTo>
                  <a:lnTo>
                    <a:pt x="246" y="963"/>
                  </a:lnTo>
                  <a:lnTo>
                    <a:pt x="241" y="960"/>
                  </a:lnTo>
                  <a:lnTo>
                    <a:pt x="235" y="957"/>
                  </a:lnTo>
                  <a:lnTo>
                    <a:pt x="230" y="954"/>
                  </a:lnTo>
                  <a:lnTo>
                    <a:pt x="223" y="954"/>
                  </a:lnTo>
                  <a:lnTo>
                    <a:pt x="159" y="954"/>
                  </a:lnTo>
                  <a:lnTo>
                    <a:pt x="159" y="571"/>
                  </a:lnTo>
                  <a:lnTo>
                    <a:pt x="159" y="571"/>
                  </a:lnTo>
                  <a:lnTo>
                    <a:pt x="170" y="579"/>
                  </a:lnTo>
                  <a:lnTo>
                    <a:pt x="181" y="585"/>
                  </a:lnTo>
                  <a:lnTo>
                    <a:pt x="192" y="591"/>
                  </a:lnTo>
                  <a:lnTo>
                    <a:pt x="204" y="595"/>
                  </a:lnTo>
                  <a:lnTo>
                    <a:pt x="216" y="599"/>
                  </a:lnTo>
                  <a:lnTo>
                    <a:pt x="229" y="602"/>
                  </a:lnTo>
                  <a:lnTo>
                    <a:pt x="242" y="604"/>
                  </a:lnTo>
                  <a:lnTo>
                    <a:pt x="255" y="605"/>
                  </a:lnTo>
                  <a:lnTo>
                    <a:pt x="255" y="605"/>
                  </a:lnTo>
                  <a:lnTo>
                    <a:pt x="271" y="604"/>
                  </a:lnTo>
                  <a:lnTo>
                    <a:pt x="287" y="602"/>
                  </a:lnTo>
                  <a:lnTo>
                    <a:pt x="302" y="597"/>
                  </a:lnTo>
                  <a:lnTo>
                    <a:pt x="317" y="592"/>
                  </a:lnTo>
                  <a:lnTo>
                    <a:pt x="331" y="585"/>
                  </a:lnTo>
                  <a:lnTo>
                    <a:pt x="344" y="577"/>
                  </a:lnTo>
                  <a:lnTo>
                    <a:pt x="356" y="568"/>
                  </a:lnTo>
                  <a:lnTo>
                    <a:pt x="367" y="558"/>
                  </a:lnTo>
                  <a:lnTo>
                    <a:pt x="378" y="547"/>
                  </a:lnTo>
                  <a:lnTo>
                    <a:pt x="387" y="534"/>
                  </a:lnTo>
                  <a:lnTo>
                    <a:pt x="395" y="521"/>
                  </a:lnTo>
                  <a:lnTo>
                    <a:pt x="402" y="507"/>
                  </a:lnTo>
                  <a:lnTo>
                    <a:pt x="407" y="492"/>
                  </a:lnTo>
                  <a:lnTo>
                    <a:pt x="410" y="477"/>
                  </a:lnTo>
                  <a:lnTo>
                    <a:pt x="413" y="462"/>
                  </a:lnTo>
                  <a:lnTo>
                    <a:pt x="414" y="445"/>
                  </a:lnTo>
                  <a:lnTo>
                    <a:pt x="414" y="445"/>
                  </a:lnTo>
                  <a:lnTo>
                    <a:pt x="414" y="435"/>
                  </a:lnTo>
                  <a:lnTo>
                    <a:pt x="415" y="426"/>
                  </a:lnTo>
                  <a:lnTo>
                    <a:pt x="419" y="417"/>
                  </a:lnTo>
                  <a:lnTo>
                    <a:pt x="422" y="408"/>
                  </a:lnTo>
                  <a:lnTo>
                    <a:pt x="425" y="400"/>
                  </a:lnTo>
                  <a:lnTo>
                    <a:pt x="431" y="392"/>
                  </a:lnTo>
                  <a:lnTo>
                    <a:pt x="436" y="385"/>
                  </a:lnTo>
                  <a:lnTo>
                    <a:pt x="442" y="378"/>
                  </a:lnTo>
                  <a:lnTo>
                    <a:pt x="449" y="372"/>
                  </a:lnTo>
                  <a:lnTo>
                    <a:pt x="456" y="367"/>
                  </a:lnTo>
                  <a:lnTo>
                    <a:pt x="464" y="361"/>
                  </a:lnTo>
                  <a:lnTo>
                    <a:pt x="472" y="357"/>
                  </a:lnTo>
                  <a:lnTo>
                    <a:pt x="481" y="354"/>
                  </a:lnTo>
                  <a:lnTo>
                    <a:pt x="491" y="352"/>
                  </a:lnTo>
                  <a:lnTo>
                    <a:pt x="499" y="350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20" y="350"/>
                  </a:lnTo>
                  <a:lnTo>
                    <a:pt x="528" y="352"/>
                  </a:lnTo>
                  <a:lnTo>
                    <a:pt x="538" y="354"/>
                  </a:lnTo>
                  <a:lnTo>
                    <a:pt x="546" y="357"/>
                  </a:lnTo>
                  <a:lnTo>
                    <a:pt x="555" y="361"/>
                  </a:lnTo>
                  <a:lnTo>
                    <a:pt x="562" y="367"/>
                  </a:lnTo>
                  <a:lnTo>
                    <a:pt x="570" y="372"/>
                  </a:lnTo>
                  <a:lnTo>
                    <a:pt x="576" y="378"/>
                  </a:lnTo>
                  <a:lnTo>
                    <a:pt x="583" y="385"/>
                  </a:lnTo>
                  <a:lnTo>
                    <a:pt x="588" y="392"/>
                  </a:lnTo>
                  <a:lnTo>
                    <a:pt x="594" y="400"/>
                  </a:lnTo>
                  <a:lnTo>
                    <a:pt x="597" y="408"/>
                  </a:lnTo>
                  <a:lnTo>
                    <a:pt x="600" y="417"/>
                  </a:lnTo>
                  <a:lnTo>
                    <a:pt x="603" y="426"/>
                  </a:lnTo>
                  <a:lnTo>
                    <a:pt x="604" y="435"/>
                  </a:lnTo>
                  <a:lnTo>
                    <a:pt x="604" y="445"/>
                  </a:lnTo>
                  <a:lnTo>
                    <a:pt x="604" y="445"/>
                  </a:lnTo>
                  <a:lnTo>
                    <a:pt x="605" y="451"/>
                  </a:lnTo>
                  <a:lnTo>
                    <a:pt x="608" y="458"/>
                  </a:lnTo>
                  <a:lnTo>
                    <a:pt x="610" y="463"/>
                  </a:lnTo>
                  <a:lnTo>
                    <a:pt x="614" y="467"/>
                  </a:lnTo>
                  <a:lnTo>
                    <a:pt x="618" y="472"/>
                  </a:lnTo>
                  <a:lnTo>
                    <a:pt x="624" y="475"/>
                  </a:lnTo>
                  <a:lnTo>
                    <a:pt x="630" y="476"/>
                  </a:lnTo>
                  <a:lnTo>
                    <a:pt x="637" y="477"/>
                  </a:lnTo>
                  <a:lnTo>
                    <a:pt x="637" y="477"/>
                  </a:lnTo>
                  <a:lnTo>
                    <a:pt x="643" y="476"/>
                  </a:lnTo>
                  <a:lnTo>
                    <a:pt x="649" y="475"/>
                  </a:lnTo>
                  <a:lnTo>
                    <a:pt x="655" y="472"/>
                  </a:lnTo>
                  <a:lnTo>
                    <a:pt x="659" y="467"/>
                  </a:lnTo>
                  <a:lnTo>
                    <a:pt x="663" y="463"/>
                  </a:lnTo>
                  <a:lnTo>
                    <a:pt x="665" y="458"/>
                  </a:lnTo>
                  <a:lnTo>
                    <a:pt x="668" y="451"/>
                  </a:lnTo>
                  <a:lnTo>
                    <a:pt x="669" y="445"/>
                  </a:lnTo>
                  <a:lnTo>
                    <a:pt x="669" y="159"/>
                  </a:lnTo>
                  <a:lnTo>
                    <a:pt x="669" y="159"/>
                  </a:lnTo>
                  <a:lnTo>
                    <a:pt x="668" y="142"/>
                  </a:lnTo>
                  <a:lnTo>
                    <a:pt x="665" y="127"/>
                  </a:lnTo>
                  <a:lnTo>
                    <a:pt x="661" y="112"/>
                  </a:lnTo>
                  <a:lnTo>
                    <a:pt x="656" y="97"/>
                  </a:lnTo>
                  <a:lnTo>
                    <a:pt x="649" y="83"/>
                  </a:lnTo>
                  <a:lnTo>
                    <a:pt x="641" y="70"/>
                  </a:lnTo>
                  <a:lnTo>
                    <a:pt x="632" y="58"/>
                  </a:lnTo>
                  <a:lnTo>
                    <a:pt x="621" y="47"/>
                  </a:lnTo>
                  <a:lnTo>
                    <a:pt x="611" y="36"/>
                  </a:lnTo>
                  <a:lnTo>
                    <a:pt x="598" y="27"/>
                  </a:lnTo>
                  <a:lnTo>
                    <a:pt x="585" y="19"/>
                  </a:lnTo>
                  <a:lnTo>
                    <a:pt x="571" y="12"/>
                  </a:lnTo>
                  <a:lnTo>
                    <a:pt x="556" y="7"/>
                  </a:lnTo>
                  <a:lnTo>
                    <a:pt x="541" y="3"/>
                  </a:lnTo>
                  <a:lnTo>
                    <a:pt x="526" y="1"/>
                  </a:lnTo>
                  <a:lnTo>
                    <a:pt x="509" y="0"/>
                  </a:lnTo>
                  <a:lnTo>
                    <a:pt x="509" y="0"/>
                  </a:lnTo>
                  <a:close/>
                  <a:moveTo>
                    <a:pt x="604" y="318"/>
                  </a:moveTo>
                  <a:lnTo>
                    <a:pt x="604" y="318"/>
                  </a:lnTo>
                  <a:lnTo>
                    <a:pt x="595" y="311"/>
                  </a:lnTo>
                  <a:lnTo>
                    <a:pt x="584" y="304"/>
                  </a:lnTo>
                  <a:lnTo>
                    <a:pt x="572" y="299"/>
                  </a:lnTo>
                  <a:lnTo>
                    <a:pt x="560" y="295"/>
                  </a:lnTo>
                  <a:lnTo>
                    <a:pt x="549" y="291"/>
                  </a:lnTo>
                  <a:lnTo>
                    <a:pt x="536" y="288"/>
                  </a:lnTo>
                  <a:lnTo>
                    <a:pt x="523" y="287"/>
                  </a:lnTo>
                  <a:lnTo>
                    <a:pt x="509" y="286"/>
                  </a:lnTo>
                  <a:lnTo>
                    <a:pt x="509" y="286"/>
                  </a:lnTo>
                  <a:lnTo>
                    <a:pt x="493" y="287"/>
                  </a:lnTo>
                  <a:lnTo>
                    <a:pt x="478" y="289"/>
                  </a:lnTo>
                  <a:lnTo>
                    <a:pt x="462" y="294"/>
                  </a:lnTo>
                  <a:lnTo>
                    <a:pt x="448" y="299"/>
                  </a:lnTo>
                  <a:lnTo>
                    <a:pt x="434" y="305"/>
                  </a:lnTo>
                  <a:lnTo>
                    <a:pt x="421" y="314"/>
                  </a:lnTo>
                  <a:lnTo>
                    <a:pt x="408" y="323"/>
                  </a:lnTo>
                  <a:lnTo>
                    <a:pt x="397" y="333"/>
                  </a:lnTo>
                  <a:lnTo>
                    <a:pt x="387" y="344"/>
                  </a:lnTo>
                  <a:lnTo>
                    <a:pt x="378" y="357"/>
                  </a:lnTo>
                  <a:lnTo>
                    <a:pt x="369" y="370"/>
                  </a:lnTo>
                  <a:lnTo>
                    <a:pt x="363" y="384"/>
                  </a:lnTo>
                  <a:lnTo>
                    <a:pt x="358" y="398"/>
                  </a:lnTo>
                  <a:lnTo>
                    <a:pt x="353" y="414"/>
                  </a:lnTo>
                  <a:lnTo>
                    <a:pt x="351" y="429"/>
                  </a:lnTo>
                  <a:lnTo>
                    <a:pt x="350" y="445"/>
                  </a:lnTo>
                  <a:lnTo>
                    <a:pt x="350" y="445"/>
                  </a:lnTo>
                  <a:lnTo>
                    <a:pt x="350" y="455"/>
                  </a:lnTo>
                  <a:lnTo>
                    <a:pt x="348" y="464"/>
                  </a:lnTo>
                  <a:lnTo>
                    <a:pt x="346" y="474"/>
                  </a:lnTo>
                  <a:lnTo>
                    <a:pt x="343" y="482"/>
                  </a:lnTo>
                  <a:lnTo>
                    <a:pt x="338" y="491"/>
                  </a:lnTo>
                  <a:lnTo>
                    <a:pt x="334" y="499"/>
                  </a:lnTo>
                  <a:lnTo>
                    <a:pt x="329" y="506"/>
                  </a:lnTo>
                  <a:lnTo>
                    <a:pt x="322" y="512"/>
                  </a:lnTo>
                  <a:lnTo>
                    <a:pt x="316" y="519"/>
                  </a:lnTo>
                  <a:lnTo>
                    <a:pt x="308" y="524"/>
                  </a:lnTo>
                  <a:lnTo>
                    <a:pt x="301" y="530"/>
                  </a:lnTo>
                  <a:lnTo>
                    <a:pt x="292" y="533"/>
                  </a:lnTo>
                  <a:lnTo>
                    <a:pt x="284" y="536"/>
                  </a:lnTo>
                  <a:lnTo>
                    <a:pt x="274" y="538"/>
                  </a:lnTo>
                  <a:lnTo>
                    <a:pt x="264" y="540"/>
                  </a:lnTo>
                  <a:lnTo>
                    <a:pt x="255" y="540"/>
                  </a:lnTo>
                  <a:lnTo>
                    <a:pt x="255" y="540"/>
                  </a:lnTo>
                  <a:lnTo>
                    <a:pt x="245" y="540"/>
                  </a:lnTo>
                  <a:lnTo>
                    <a:pt x="235" y="538"/>
                  </a:lnTo>
                  <a:lnTo>
                    <a:pt x="227" y="536"/>
                  </a:lnTo>
                  <a:lnTo>
                    <a:pt x="218" y="533"/>
                  </a:lnTo>
                  <a:lnTo>
                    <a:pt x="209" y="530"/>
                  </a:lnTo>
                  <a:lnTo>
                    <a:pt x="202" y="524"/>
                  </a:lnTo>
                  <a:lnTo>
                    <a:pt x="194" y="519"/>
                  </a:lnTo>
                  <a:lnTo>
                    <a:pt x="187" y="512"/>
                  </a:lnTo>
                  <a:lnTo>
                    <a:pt x="182" y="506"/>
                  </a:lnTo>
                  <a:lnTo>
                    <a:pt x="176" y="499"/>
                  </a:lnTo>
                  <a:lnTo>
                    <a:pt x="171" y="491"/>
                  </a:lnTo>
                  <a:lnTo>
                    <a:pt x="167" y="482"/>
                  </a:lnTo>
                  <a:lnTo>
                    <a:pt x="163" y="474"/>
                  </a:lnTo>
                  <a:lnTo>
                    <a:pt x="161" y="464"/>
                  </a:lnTo>
                  <a:lnTo>
                    <a:pt x="160" y="455"/>
                  </a:lnTo>
                  <a:lnTo>
                    <a:pt x="159" y="445"/>
                  </a:lnTo>
                  <a:lnTo>
                    <a:pt x="159" y="285"/>
                  </a:lnTo>
                  <a:lnTo>
                    <a:pt x="159" y="285"/>
                  </a:lnTo>
                  <a:lnTo>
                    <a:pt x="170" y="293"/>
                  </a:lnTo>
                  <a:lnTo>
                    <a:pt x="181" y="299"/>
                  </a:lnTo>
                  <a:lnTo>
                    <a:pt x="192" y="304"/>
                  </a:lnTo>
                  <a:lnTo>
                    <a:pt x="204" y="310"/>
                  </a:lnTo>
                  <a:lnTo>
                    <a:pt x="216" y="313"/>
                  </a:lnTo>
                  <a:lnTo>
                    <a:pt x="229" y="316"/>
                  </a:lnTo>
                  <a:lnTo>
                    <a:pt x="242" y="317"/>
                  </a:lnTo>
                  <a:lnTo>
                    <a:pt x="255" y="318"/>
                  </a:lnTo>
                  <a:lnTo>
                    <a:pt x="255" y="318"/>
                  </a:lnTo>
                  <a:lnTo>
                    <a:pt x="271" y="317"/>
                  </a:lnTo>
                  <a:lnTo>
                    <a:pt x="287" y="315"/>
                  </a:lnTo>
                  <a:lnTo>
                    <a:pt x="302" y="311"/>
                  </a:lnTo>
                  <a:lnTo>
                    <a:pt x="317" y="305"/>
                  </a:lnTo>
                  <a:lnTo>
                    <a:pt x="331" y="299"/>
                  </a:lnTo>
                  <a:lnTo>
                    <a:pt x="344" y="290"/>
                  </a:lnTo>
                  <a:lnTo>
                    <a:pt x="356" y="282"/>
                  </a:lnTo>
                  <a:lnTo>
                    <a:pt x="367" y="271"/>
                  </a:lnTo>
                  <a:lnTo>
                    <a:pt x="378" y="260"/>
                  </a:lnTo>
                  <a:lnTo>
                    <a:pt x="387" y="247"/>
                  </a:lnTo>
                  <a:lnTo>
                    <a:pt x="395" y="235"/>
                  </a:lnTo>
                  <a:lnTo>
                    <a:pt x="402" y="221"/>
                  </a:lnTo>
                  <a:lnTo>
                    <a:pt x="407" y="207"/>
                  </a:lnTo>
                  <a:lnTo>
                    <a:pt x="410" y="191"/>
                  </a:lnTo>
                  <a:lnTo>
                    <a:pt x="413" y="176"/>
                  </a:lnTo>
                  <a:lnTo>
                    <a:pt x="414" y="159"/>
                  </a:lnTo>
                  <a:lnTo>
                    <a:pt x="414" y="159"/>
                  </a:lnTo>
                  <a:lnTo>
                    <a:pt x="414" y="150"/>
                  </a:lnTo>
                  <a:lnTo>
                    <a:pt x="415" y="140"/>
                  </a:lnTo>
                  <a:lnTo>
                    <a:pt x="419" y="130"/>
                  </a:lnTo>
                  <a:lnTo>
                    <a:pt x="422" y="122"/>
                  </a:lnTo>
                  <a:lnTo>
                    <a:pt x="425" y="113"/>
                  </a:lnTo>
                  <a:lnTo>
                    <a:pt x="431" y="106"/>
                  </a:lnTo>
                  <a:lnTo>
                    <a:pt x="436" y="98"/>
                  </a:lnTo>
                  <a:lnTo>
                    <a:pt x="442" y="92"/>
                  </a:lnTo>
                  <a:lnTo>
                    <a:pt x="449" y="85"/>
                  </a:lnTo>
                  <a:lnTo>
                    <a:pt x="456" y="80"/>
                  </a:lnTo>
                  <a:lnTo>
                    <a:pt x="464" y="75"/>
                  </a:lnTo>
                  <a:lnTo>
                    <a:pt x="472" y="71"/>
                  </a:lnTo>
                  <a:lnTo>
                    <a:pt x="481" y="68"/>
                  </a:lnTo>
                  <a:lnTo>
                    <a:pt x="491" y="65"/>
                  </a:lnTo>
                  <a:lnTo>
                    <a:pt x="499" y="64"/>
                  </a:lnTo>
                  <a:lnTo>
                    <a:pt x="509" y="64"/>
                  </a:lnTo>
                  <a:lnTo>
                    <a:pt x="509" y="64"/>
                  </a:lnTo>
                  <a:lnTo>
                    <a:pt x="520" y="64"/>
                  </a:lnTo>
                  <a:lnTo>
                    <a:pt x="528" y="65"/>
                  </a:lnTo>
                  <a:lnTo>
                    <a:pt x="538" y="68"/>
                  </a:lnTo>
                  <a:lnTo>
                    <a:pt x="546" y="71"/>
                  </a:lnTo>
                  <a:lnTo>
                    <a:pt x="555" y="75"/>
                  </a:lnTo>
                  <a:lnTo>
                    <a:pt x="562" y="80"/>
                  </a:lnTo>
                  <a:lnTo>
                    <a:pt x="570" y="85"/>
                  </a:lnTo>
                  <a:lnTo>
                    <a:pt x="576" y="92"/>
                  </a:lnTo>
                  <a:lnTo>
                    <a:pt x="583" y="98"/>
                  </a:lnTo>
                  <a:lnTo>
                    <a:pt x="588" y="106"/>
                  </a:lnTo>
                  <a:lnTo>
                    <a:pt x="594" y="113"/>
                  </a:lnTo>
                  <a:lnTo>
                    <a:pt x="597" y="122"/>
                  </a:lnTo>
                  <a:lnTo>
                    <a:pt x="600" y="130"/>
                  </a:lnTo>
                  <a:lnTo>
                    <a:pt x="603" y="140"/>
                  </a:lnTo>
                  <a:lnTo>
                    <a:pt x="604" y="150"/>
                  </a:lnTo>
                  <a:lnTo>
                    <a:pt x="604" y="159"/>
                  </a:lnTo>
                  <a:lnTo>
                    <a:pt x="604" y="31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11927" y="483802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40" name="椭圆 39"/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511928" y="1964494"/>
            <a:ext cx="792000" cy="792000"/>
            <a:chOff x="8001000" y="3009900"/>
            <a:chExt cx="792000" cy="792000"/>
          </a:xfrm>
          <a:solidFill>
            <a:srgbClr val="FFD966"/>
          </a:solidFill>
        </p:grpSpPr>
        <p:sp>
          <p:nvSpPr>
            <p:cNvPr id="43" name="椭圆 42"/>
            <p:cNvSpPr/>
            <p:nvPr/>
          </p:nvSpPr>
          <p:spPr>
            <a:xfrm>
              <a:off x="8001000" y="3009900"/>
              <a:ext cx="792000" cy="792000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8235075" y="3244334"/>
              <a:ext cx="323850" cy="323850"/>
            </a:xfrm>
            <a:custGeom>
              <a:avLst/>
              <a:gdLst>
                <a:gd name="T0" fmla="*/ 410 w 1017"/>
                <a:gd name="T1" fmla="*/ 428 h 1018"/>
                <a:gd name="T2" fmla="*/ 220 w 1017"/>
                <a:gd name="T3" fmla="*/ 735 h 1018"/>
                <a:gd name="T4" fmla="*/ 283 w 1017"/>
                <a:gd name="T5" fmla="*/ 797 h 1018"/>
                <a:gd name="T6" fmla="*/ 581 w 1017"/>
                <a:gd name="T7" fmla="*/ 613 h 1018"/>
                <a:gd name="T8" fmla="*/ 781 w 1017"/>
                <a:gd name="T9" fmla="*/ 326 h 1018"/>
                <a:gd name="T10" fmla="*/ 778 w 1017"/>
                <a:gd name="T11" fmla="*/ 239 h 1018"/>
                <a:gd name="T12" fmla="*/ 691 w 1017"/>
                <a:gd name="T13" fmla="*/ 236 h 1018"/>
                <a:gd name="T14" fmla="*/ 405 w 1017"/>
                <a:gd name="T15" fmla="*/ 584 h 1018"/>
                <a:gd name="T16" fmla="*/ 567 w 1017"/>
                <a:gd name="T17" fmla="*/ 531 h 1018"/>
                <a:gd name="T18" fmla="*/ 473 w 1017"/>
                <a:gd name="T19" fmla="*/ 562 h 1018"/>
                <a:gd name="T20" fmla="*/ 448 w 1017"/>
                <a:gd name="T21" fmla="*/ 487 h 1018"/>
                <a:gd name="T22" fmla="*/ 539 w 1017"/>
                <a:gd name="T23" fmla="*/ 453 h 1018"/>
                <a:gd name="T24" fmla="*/ 571 w 1017"/>
                <a:gd name="T25" fmla="*/ 520 h 1018"/>
                <a:gd name="T26" fmla="*/ 382 w 1017"/>
                <a:gd name="T27" fmla="*/ 16 h 1018"/>
                <a:gd name="T28" fmla="*/ 184 w 1017"/>
                <a:gd name="T29" fmla="*/ 116 h 1018"/>
                <a:gd name="T30" fmla="*/ 49 w 1017"/>
                <a:gd name="T31" fmla="*/ 289 h 1018"/>
                <a:gd name="T32" fmla="*/ 0 w 1017"/>
                <a:gd name="T33" fmla="*/ 509 h 1018"/>
                <a:gd name="T34" fmla="*/ 40 w 1017"/>
                <a:gd name="T35" fmla="*/ 707 h 1018"/>
                <a:gd name="T36" fmla="*/ 166 w 1017"/>
                <a:gd name="T37" fmla="*/ 885 h 1018"/>
                <a:gd name="T38" fmla="*/ 357 w 1017"/>
                <a:gd name="T39" fmla="*/ 995 h 1018"/>
                <a:gd name="T40" fmla="*/ 560 w 1017"/>
                <a:gd name="T41" fmla="*/ 1015 h 1018"/>
                <a:gd name="T42" fmla="*/ 772 w 1017"/>
                <a:gd name="T43" fmla="*/ 944 h 1018"/>
                <a:gd name="T44" fmla="*/ 930 w 1017"/>
                <a:gd name="T45" fmla="*/ 793 h 1018"/>
                <a:gd name="T46" fmla="*/ 1012 w 1017"/>
                <a:gd name="T47" fmla="*/ 586 h 1018"/>
                <a:gd name="T48" fmla="*/ 1001 w 1017"/>
                <a:gd name="T49" fmla="*/ 382 h 1018"/>
                <a:gd name="T50" fmla="*/ 901 w 1017"/>
                <a:gd name="T51" fmla="*/ 186 h 1018"/>
                <a:gd name="T52" fmla="*/ 728 w 1017"/>
                <a:gd name="T53" fmla="*/ 50 h 1018"/>
                <a:gd name="T54" fmla="*/ 508 w 1017"/>
                <a:gd name="T55" fmla="*/ 0 h 1018"/>
                <a:gd name="T56" fmla="*/ 376 w 1017"/>
                <a:gd name="T57" fmla="*/ 935 h 1018"/>
                <a:gd name="T58" fmla="*/ 209 w 1017"/>
                <a:gd name="T59" fmla="*/ 838 h 1018"/>
                <a:gd name="T60" fmla="*/ 99 w 1017"/>
                <a:gd name="T61" fmla="*/ 682 h 1018"/>
                <a:gd name="T62" fmla="*/ 63 w 1017"/>
                <a:gd name="T63" fmla="*/ 509 h 1018"/>
                <a:gd name="T64" fmla="*/ 107 w 1017"/>
                <a:gd name="T65" fmla="*/ 315 h 1018"/>
                <a:gd name="T66" fmla="*/ 225 w 1017"/>
                <a:gd name="T67" fmla="*/ 165 h 1018"/>
                <a:gd name="T68" fmla="*/ 397 w 1017"/>
                <a:gd name="T69" fmla="*/ 77 h 1018"/>
                <a:gd name="T70" fmla="*/ 576 w 1017"/>
                <a:gd name="T71" fmla="*/ 69 h 1018"/>
                <a:gd name="T72" fmla="*/ 757 w 1017"/>
                <a:gd name="T73" fmla="*/ 139 h 1018"/>
                <a:gd name="T74" fmla="*/ 889 w 1017"/>
                <a:gd name="T75" fmla="*/ 278 h 1018"/>
                <a:gd name="T76" fmla="*/ 952 w 1017"/>
                <a:gd name="T77" fmla="*/ 463 h 1018"/>
                <a:gd name="T78" fmla="*/ 933 w 1017"/>
                <a:gd name="T79" fmla="*/ 642 h 1018"/>
                <a:gd name="T80" fmla="*/ 838 w 1017"/>
                <a:gd name="T81" fmla="*/ 808 h 1018"/>
                <a:gd name="T82" fmla="*/ 681 w 1017"/>
                <a:gd name="T83" fmla="*/ 919 h 1018"/>
                <a:gd name="T84" fmla="*/ 508 w 1017"/>
                <a:gd name="T85" fmla="*/ 954 h 1018"/>
                <a:gd name="T86" fmla="*/ 540 w 1017"/>
                <a:gd name="T87" fmla="*/ 165 h 1018"/>
                <a:gd name="T88" fmla="*/ 515 w 1017"/>
                <a:gd name="T89" fmla="*/ 128 h 1018"/>
                <a:gd name="T90" fmla="*/ 477 w 1017"/>
                <a:gd name="T91" fmla="*/ 152 h 1018"/>
                <a:gd name="T92" fmla="*/ 502 w 1017"/>
                <a:gd name="T93" fmla="*/ 190 h 1018"/>
                <a:gd name="T94" fmla="*/ 482 w 1017"/>
                <a:gd name="T95" fmla="*/ 841 h 1018"/>
                <a:gd name="T96" fmla="*/ 490 w 1017"/>
                <a:gd name="T97" fmla="*/ 885 h 1018"/>
                <a:gd name="T98" fmla="*/ 534 w 1017"/>
                <a:gd name="T99" fmla="*/ 877 h 1018"/>
                <a:gd name="T100" fmla="*/ 526 w 1017"/>
                <a:gd name="T101" fmla="*/ 833 h 1018"/>
                <a:gd name="T102" fmla="*/ 840 w 1017"/>
                <a:gd name="T103" fmla="*/ 483 h 1018"/>
                <a:gd name="T104" fmla="*/ 831 w 1017"/>
                <a:gd name="T105" fmla="*/ 527 h 1018"/>
                <a:gd name="T106" fmla="*/ 876 w 1017"/>
                <a:gd name="T107" fmla="*/ 535 h 1018"/>
                <a:gd name="T108" fmla="*/ 885 w 1017"/>
                <a:gd name="T109" fmla="*/ 491 h 1018"/>
                <a:gd name="T110" fmla="*/ 152 w 1017"/>
                <a:gd name="T111" fmla="*/ 477 h 1018"/>
                <a:gd name="T112" fmla="*/ 128 w 1017"/>
                <a:gd name="T113" fmla="*/ 515 h 1018"/>
                <a:gd name="T114" fmla="*/ 165 w 1017"/>
                <a:gd name="T115" fmla="*/ 540 h 1018"/>
                <a:gd name="T116" fmla="*/ 190 w 1017"/>
                <a:gd name="T117" fmla="*/ 50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7" h="1018">
                  <a:moveTo>
                    <a:pt x="691" y="236"/>
                  </a:moveTo>
                  <a:lnTo>
                    <a:pt x="455" y="394"/>
                  </a:lnTo>
                  <a:lnTo>
                    <a:pt x="455" y="394"/>
                  </a:lnTo>
                  <a:lnTo>
                    <a:pt x="445" y="399"/>
                  </a:lnTo>
                  <a:lnTo>
                    <a:pt x="436" y="404"/>
                  </a:lnTo>
                  <a:lnTo>
                    <a:pt x="427" y="411"/>
                  </a:lnTo>
                  <a:lnTo>
                    <a:pt x="418" y="418"/>
                  </a:lnTo>
                  <a:lnTo>
                    <a:pt x="418" y="418"/>
                  </a:lnTo>
                  <a:lnTo>
                    <a:pt x="410" y="428"/>
                  </a:lnTo>
                  <a:lnTo>
                    <a:pt x="402" y="439"/>
                  </a:lnTo>
                  <a:lnTo>
                    <a:pt x="396" y="450"/>
                  </a:lnTo>
                  <a:lnTo>
                    <a:pt x="390" y="460"/>
                  </a:lnTo>
                  <a:lnTo>
                    <a:pt x="236" y="691"/>
                  </a:lnTo>
                  <a:lnTo>
                    <a:pt x="236" y="691"/>
                  </a:lnTo>
                  <a:lnTo>
                    <a:pt x="228" y="702"/>
                  </a:lnTo>
                  <a:lnTo>
                    <a:pt x="224" y="712"/>
                  </a:lnTo>
                  <a:lnTo>
                    <a:pt x="221" y="723"/>
                  </a:lnTo>
                  <a:lnTo>
                    <a:pt x="220" y="735"/>
                  </a:lnTo>
                  <a:lnTo>
                    <a:pt x="221" y="747"/>
                  </a:lnTo>
                  <a:lnTo>
                    <a:pt x="225" y="759"/>
                  </a:lnTo>
                  <a:lnTo>
                    <a:pt x="231" y="769"/>
                  </a:lnTo>
                  <a:lnTo>
                    <a:pt x="238" y="779"/>
                  </a:lnTo>
                  <a:lnTo>
                    <a:pt x="238" y="779"/>
                  </a:lnTo>
                  <a:lnTo>
                    <a:pt x="248" y="786"/>
                  </a:lnTo>
                  <a:lnTo>
                    <a:pt x="260" y="793"/>
                  </a:lnTo>
                  <a:lnTo>
                    <a:pt x="271" y="796"/>
                  </a:lnTo>
                  <a:lnTo>
                    <a:pt x="283" y="797"/>
                  </a:lnTo>
                  <a:lnTo>
                    <a:pt x="283" y="797"/>
                  </a:lnTo>
                  <a:lnTo>
                    <a:pt x="295" y="796"/>
                  </a:lnTo>
                  <a:lnTo>
                    <a:pt x="306" y="793"/>
                  </a:lnTo>
                  <a:lnTo>
                    <a:pt x="316" y="789"/>
                  </a:lnTo>
                  <a:lnTo>
                    <a:pt x="326" y="781"/>
                  </a:lnTo>
                  <a:lnTo>
                    <a:pt x="561" y="624"/>
                  </a:lnTo>
                  <a:lnTo>
                    <a:pt x="561" y="624"/>
                  </a:lnTo>
                  <a:lnTo>
                    <a:pt x="572" y="619"/>
                  </a:lnTo>
                  <a:lnTo>
                    <a:pt x="581" y="613"/>
                  </a:lnTo>
                  <a:lnTo>
                    <a:pt x="590" y="606"/>
                  </a:lnTo>
                  <a:lnTo>
                    <a:pt x="599" y="599"/>
                  </a:lnTo>
                  <a:lnTo>
                    <a:pt x="599" y="599"/>
                  </a:lnTo>
                  <a:lnTo>
                    <a:pt x="607" y="589"/>
                  </a:lnTo>
                  <a:lnTo>
                    <a:pt x="615" y="579"/>
                  </a:lnTo>
                  <a:lnTo>
                    <a:pt x="621" y="569"/>
                  </a:lnTo>
                  <a:lnTo>
                    <a:pt x="626" y="558"/>
                  </a:lnTo>
                  <a:lnTo>
                    <a:pt x="781" y="326"/>
                  </a:lnTo>
                  <a:lnTo>
                    <a:pt x="781" y="326"/>
                  </a:lnTo>
                  <a:lnTo>
                    <a:pt x="789" y="317"/>
                  </a:lnTo>
                  <a:lnTo>
                    <a:pt x="793" y="306"/>
                  </a:lnTo>
                  <a:lnTo>
                    <a:pt x="796" y="294"/>
                  </a:lnTo>
                  <a:lnTo>
                    <a:pt x="797" y="282"/>
                  </a:lnTo>
                  <a:lnTo>
                    <a:pt x="795" y="270"/>
                  </a:lnTo>
                  <a:lnTo>
                    <a:pt x="792" y="260"/>
                  </a:lnTo>
                  <a:lnTo>
                    <a:pt x="786" y="249"/>
                  </a:lnTo>
                  <a:lnTo>
                    <a:pt x="778" y="239"/>
                  </a:lnTo>
                  <a:lnTo>
                    <a:pt x="778" y="239"/>
                  </a:lnTo>
                  <a:lnTo>
                    <a:pt x="769" y="232"/>
                  </a:lnTo>
                  <a:lnTo>
                    <a:pt x="758" y="225"/>
                  </a:lnTo>
                  <a:lnTo>
                    <a:pt x="747" y="222"/>
                  </a:lnTo>
                  <a:lnTo>
                    <a:pt x="735" y="221"/>
                  </a:lnTo>
                  <a:lnTo>
                    <a:pt x="723" y="222"/>
                  </a:lnTo>
                  <a:lnTo>
                    <a:pt x="711" y="224"/>
                  </a:lnTo>
                  <a:lnTo>
                    <a:pt x="701" y="230"/>
                  </a:lnTo>
                  <a:lnTo>
                    <a:pt x="691" y="236"/>
                  </a:lnTo>
                  <a:lnTo>
                    <a:pt x="691" y="236"/>
                  </a:lnTo>
                  <a:close/>
                  <a:moveTo>
                    <a:pt x="289" y="730"/>
                  </a:moveTo>
                  <a:lnTo>
                    <a:pt x="283" y="734"/>
                  </a:lnTo>
                  <a:lnTo>
                    <a:pt x="283" y="734"/>
                  </a:lnTo>
                  <a:lnTo>
                    <a:pt x="283" y="765"/>
                  </a:lnTo>
                  <a:lnTo>
                    <a:pt x="283" y="734"/>
                  </a:lnTo>
                  <a:lnTo>
                    <a:pt x="396" y="566"/>
                  </a:lnTo>
                  <a:lnTo>
                    <a:pt x="396" y="566"/>
                  </a:lnTo>
                  <a:lnTo>
                    <a:pt x="400" y="575"/>
                  </a:lnTo>
                  <a:lnTo>
                    <a:pt x="405" y="584"/>
                  </a:lnTo>
                  <a:lnTo>
                    <a:pt x="412" y="591"/>
                  </a:lnTo>
                  <a:lnTo>
                    <a:pt x="418" y="599"/>
                  </a:lnTo>
                  <a:lnTo>
                    <a:pt x="418" y="599"/>
                  </a:lnTo>
                  <a:lnTo>
                    <a:pt x="426" y="605"/>
                  </a:lnTo>
                  <a:lnTo>
                    <a:pt x="433" y="612"/>
                  </a:lnTo>
                  <a:lnTo>
                    <a:pt x="442" y="617"/>
                  </a:lnTo>
                  <a:lnTo>
                    <a:pt x="451" y="621"/>
                  </a:lnTo>
                  <a:lnTo>
                    <a:pt x="289" y="730"/>
                  </a:lnTo>
                  <a:close/>
                  <a:moveTo>
                    <a:pt x="567" y="531"/>
                  </a:moveTo>
                  <a:lnTo>
                    <a:pt x="552" y="554"/>
                  </a:lnTo>
                  <a:lnTo>
                    <a:pt x="530" y="569"/>
                  </a:lnTo>
                  <a:lnTo>
                    <a:pt x="530" y="569"/>
                  </a:lnTo>
                  <a:lnTo>
                    <a:pt x="519" y="572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496" y="571"/>
                  </a:lnTo>
                  <a:lnTo>
                    <a:pt x="484" y="568"/>
                  </a:lnTo>
                  <a:lnTo>
                    <a:pt x="473" y="562"/>
                  </a:lnTo>
                  <a:lnTo>
                    <a:pt x="463" y="554"/>
                  </a:lnTo>
                  <a:lnTo>
                    <a:pt x="463" y="554"/>
                  </a:lnTo>
                  <a:lnTo>
                    <a:pt x="456" y="544"/>
                  </a:lnTo>
                  <a:lnTo>
                    <a:pt x="449" y="533"/>
                  </a:lnTo>
                  <a:lnTo>
                    <a:pt x="446" y="521"/>
                  </a:lnTo>
                  <a:lnTo>
                    <a:pt x="445" y="509"/>
                  </a:lnTo>
                  <a:lnTo>
                    <a:pt x="445" y="509"/>
                  </a:lnTo>
                  <a:lnTo>
                    <a:pt x="446" y="498"/>
                  </a:lnTo>
                  <a:lnTo>
                    <a:pt x="448" y="487"/>
                  </a:lnTo>
                  <a:lnTo>
                    <a:pt x="463" y="465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95" y="447"/>
                  </a:lnTo>
                  <a:lnTo>
                    <a:pt x="503" y="446"/>
                  </a:lnTo>
                  <a:lnTo>
                    <a:pt x="513" y="446"/>
                  </a:lnTo>
                  <a:lnTo>
                    <a:pt x="521" y="447"/>
                  </a:lnTo>
                  <a:lnTo>
                    <a:pt x="530" y="450"/>
                  </a:lnTo>
                  <a:lnTo>
                    <a:pt x="539" y="453"/>
                  </a:lnTo>
                  <a:lnTo>
                    <a:pt x="546" y="458"/>
                  </a:lnTo>
                  <a:lnTo>
                    <a:pt x="554" y="463"/>
                  </a:lnTo>
                  <a:lnTo>
                    <a:pt x="554" y="463"/>
                  </a:lnTo>
                  <a:lnTo>
                    <a:pt x="561" y="473"/>
                  </a:lnTo>
                  <a:lnTo>
                    <a:pt x="567" y="485"/>
                  </a:lnTo>
                  <a:lnTo>
                    <a:pt x="571" y="497"/>
                  </a:lnTo>
                  <a:lnTo>
                    <a:pt x="572" y="509"/>
                  </a:lnTo>
                  <a:lnTo>
                    <a:pt x="572" y="509"/>
                  </a:lnTo>
                  <a:lnTo>
                    <a:pt x="571" y="520"/>
                  </a:lnTo>
                  <a:lnTo>
                    <a:pt x="567" y="531"/>
                  </a:lnTo>
                  <a:lnTo>
                    <a:pt x="567" y="531"/>
                  </a:lnTo>
                  <a:close/>
                  <a:moveTo>
                    <a:pt x="508" y="0"/>
                  </a:moveTo>
                  <a:lnTo>
                    <a:pt x="508" y="0"/>
                  </a:lnTo>
                  <a:lnTo>
                    <a:pt x="483" y="1"/>
                  </a:lnTo>
                  <a:lnTo>
                    <a:pt x="456" y="2"/>
                  </a:lnTo>
                  <a:lnTo>
                    <a:pt x="431" y="5"/>
                  </a:lnTo>
                  <a:lnTo>
                    <a:pt x="405" y="11"/>
                  </a:lnTo>
                  <a:lnTo>
                    <a:pt x="382" y="16"/>
                  </a:lnTo>
                  <a:lnTo>
                    <a:pt x="357" y="23"/>
                  </a:lnTo>
                  <a:lnTo>
                    <a:pt x="334" y="31"/>
                  </a:lnTo>
                  <a:lnTo>
                    <a:pt x="310" y="40"/>
                  </a:lnTo>
                  <a:lnTo>
                    <a:pt x="287" y="50"/>
                  </a:lnTo>
                  <a:lnTo>
                    <a:pt x="266" y="61"/>
                  </a:lnTo>
                  <a:lnTo>
                    <a:pt x="245" y="74"/>
                  </a:lnTo>
                  <a:lnTo>
                    <a:pt x="224" y="87"/>
                  </a:lnTo>
                  <a:lnTo>
                    <a:pt x="204" y="101"/>
                  </a:lnTo>
                  <a:lnTo>
                    <a:pt x="184" y="116"/>
                  </a:lnTo>
                  <a:lnTo>
                    <a:pt x="166" y="132"/>
                  </a:lnTo>
                  <a:lnTo>
                    <a:pt x="149" y="149"/>
                  </a:lnTo>
                  <a:lnTo>
                    <a:pt x="132" y="167"/>
                  </a:lnTo>
                  <a:lnTo>
                    <a:pt x="116" y="186"/>
                  </a:lnTo>
                  <a:lnTo>
                    <a:pt x="101" y="205"/>
                  </a:lnTo>
                  <a:lnTo>
                    <a:pt x="87" y="224"/>
                  </a:lnTo>
                  <a:lnTo>
                    <a:pt x="73" y="245"/>
                  </a:lnTo>
                  <a:lnTo>
                    <a:pt x="61" y="266"/>
                  </a:lnTo>
                  <a:lnTo>
                    <a:pt x="49" y="289"/>
                  </a:lnTo>
                  <a:lnTo>
                    <a:pt x="40" y="311"/>
                  </a:lnTo>
                  <a:lnTo>
                    <a:pt x="30" y="334"/>
                  </a:lnTo>
                  <a:lnTo>
                    <a:pt x="22" y="357"/>
                  </a:lnTo>
                  <a:lnTo>
                    <a:pt x="16" y="382"/>
                  </a:lnTo>
                  <a:lnTo>
                    <a:pt x="10" y="407"/>
                  </a:lnTo>
                  <a:lnTo>
                    <a:pt x="5" y="431"/>
                  </a:lnTo>
                  <a:lnTo>
                    <a:pt x="2" y="457"/>
                  </a:lnTo>
                  <a:lnTo>
                    <a:pt x="0" y="483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535"/>
                  </a:lnTo>
                  <a:lnTo>
                    <a:pt x="2" y="561"/>
                  </a:lnTo>
                  <a:lnTo>
                    <a:pt x="5" y="586"/>
                  </a:lnTo>
                  <a:lnTo>
                    <a:pt x="10" y="612"/>
                  </a:lnTo>
                  <a:lnTo>
                    <a:pt x="16" y="636"/>
                  </a:lnTo>
                  <a:lnTo>
                    <a:pt x="22" y="660"/>
                  </a:lnTo>
                  <a:lnTo>
                    <a:pt x="30" y="683"/>
                  </a:lnTo>
                  <a:lnTo>
                    <a:pt x="40" y="707"/>
                  </a:lnTo>
                  <a:lnTo>
                    <a:pt x="49" y="730"/>
                  </a:lnTo>
                  <a:lnTo>
                    <a:pt x="61" y="751"/>
                  </a:lnTo>
                  <a:lnTo>
                    <a:pt x="73" y="772"/>
                  </a:lnTo>
                  <a:lnTo>
                    <a:pt x="87" y="793"/>
                  </a:lnTo>
                  <a:lnTo>
                    <a:pt x="101" y="813"/>
                  </a:lnTo>
                  <a:lnTo>
                    <a:pt x="116" y="833"/>
                  </a:lnTo>
                  <a:lnTo>
                    <a:pt x="132" y="851"/>
                  </a:lnTo>
                  <a:lnTo>
                    <a:pt x="149" y="868"/>
                  </a:lnTo>
                  <a:lnTo>
                    <a:pt x="166" y="885"/>
                  </a:lnTo>
                  <a:lnTo>
                    <a:pt x="184" y="901"/>
                  </a:lnTo>
                  <a:lnTo>
                    <a:pt x="204" y="916"/>
                  </a:lnTo>
                  <a:lnTo>
                    <a:pt x="224" y="930"/>
                  </a:lnTo>
                  <a:lnTo>
                    <a:pt x="245" y="944"/>
                  </a:lnTo>
                  <a:lnTo>
                    <a:pt x="266" y="956"/>
                  </a:lnTo>
                  <a:lnTo>
                    <a:pt x="287" y="968"/>
                  </a:lnTo>
                  <a:lnTo>
                    <a:pt x="310" y="977"/>
                  </a:lnTo>
                  <a:lnTo>
                    <a:pt x="334" y="987"/>
                  </a:lnTo>
                  <a:lnTo>
                    <a:pt x="357" y="995"/>
                  </a:lnTo>
                  <a:lnTo>
                    <a:pt x="382" y="1002"/>
                  </a:lnTo>
                  <a:lnTo>
                    <a:pt x="405" y="1007"/>
                  </a:lnTo>
                  <a:lnTo>
                    <a:pt x="431" y="1012"/>
                  </a:lnTo>
                  <a:lnTo>
                    <a:pt x="456" y="1015"/>
                  </a:lnTo>
                  <a:lnTo>
                    <a:pt x="483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534" y="1017"/>
                  </a:lnTo>
                  <a:lnTo>
                    <a:pt x="560" y="1015"/>
                  </a:lnTo>
                  <a:lnTo>
                    <a:pt x="586" y="1012"/>
                  </a:lnTo>
                  <a:lnTo>
                    <a:pt x="610" y="1007"/>
                  </a:lnTo>
                  <a:lnTo>
                    <a:pt x="635" y="1002"/>
                  </a:lnTo>
                  <a:lnTo>
                    <a:pt x="660" y="995"/>
                  </a:lnTo>
                  <a:lnTo>
                    <a:pt x="683" y="987"/>
                  </a:lnTo>
                  <a:lnTo>
                    <a:pt x="706" y="977"/>
                  </a:lnTo>
                  <a:lnTo>
                    <a:pt x="728" y="968"/>
                  </a:lnTo>
                  <a:lnTo>
                    <a:pt x="751" y="956"/>
                  </a:lnTo>
                  <a:lnTo>
                    <a:pt x="772" y="944"/>
                  </a:lnTo>
                  <a:lnTo>
                    <a:pt x="793" y="930"/>
                  </a:lnTo>
                  <a:lnTo>
                    <a:pt x="812" y="916"/>
                  </a:lnTo>
                  <a:lnTo>
                    <a:pt x="831" y="901"/>
                  </a:lnTo>
                  <a:lnTo>
                    <a:pt x="851" y="885"/>
                  </a:lnTo>
                  <a:lnTo>
                    <a:pt x="868" y="868"/>
                  </a:lnTo>
                  <a:lnTo>
                    <a:pt x="885" y="851"/>
                  </a:lnTo>
                  <a:lnTo>
                    <a:pt x="901" y="833"/>
                  </a:lnTo>
                  <a:lnTo>
                    <a:pt x="916" y="813"/>
                  </a:lnTo>
                  <a:lnTo>
                    <a:pt x="930" y="793"/>
                  </a:lnTo>
                  <a:lnTo>
                    <a:pt x="943" y="772"/>
                  </a:lnTo>
                  <a:lnTo>
                    <a:pt x="956" y="751"/>
                  </a:lnTo>
                  <a:lnTo>
                    <a:pt x="967" y="730"/>
                  </a:lnTo>
                  <a:lnTo>
                    <a:pt x="977" y="707"/>
                  </a:lnTo>
                  <a:lnTo>
                    <a:pt x="986" y="683"/>
                  </a:lnTo>
                  <a:lnTo>
                    <a:pt x="995" y="660"/>
                  </a:lnTo>
                  <a:lnTo>
                    <a:pt x="1001" y="636"/>
                  </a:lnTo>
                  <a:lnTo>
                    <a:pt x="1007" y="612"/>
                  </a:lnTo>
                  <a:lnTo>
                    <a:pt x="1012" y="586"/>
                  </a:lnTo>
                  <a:lnTo>
                    <a:pt x="1015" y="561"/>
                  </a:lnTo>
                  <a:lnTo>
                    <a:pt x="1017" y="535"/>
                  </a:lnTo>
                  <a:lnTo>
                    <a:pt x="1017" y="509"/>
                  </a:lnTo>
                  <a:lnTo>
                    <a:pt x="1017" y="509"/>
                  </a:lnTo>
                  <a:lnTo>
                    <a:pt x="1017" y="483"/>
                  </a:lnTo>
                  <a:lnTo>
                    <a:pt x="1015" y="457"/>
                  </a:lnTo>
                  <a:lnTo>
                    <a:pt x="1012" y="431"/>
                  </a:lnTo>
                  <a:lnTo>
                    <a:pt x="1007" y="407"/>
                  </a:lnTo>
                  <a:lnTo>
                    <a:pt x="1001" y="382"/>
                  </a:lnTo>
                  <a:lnTo>
                    <a:pt x="995" y="357"/>
                  </a:lnTo>
                  <a:lnTo>
                    <a:pt x="986" y="334"/>
                  </a:lnTo>
                  <a:lnTo>
                    <a:pt x="977" y="311"/>
                  </a:lnTo>
                  <a:lnTo>
                    <a:pt x="967" y="289"/>
                  </a:lnTo>
                  <a:lnTo>
                    <a:pt x="956" y="266"/>
                  </a:lnTo>
                  <a:lnTo>
                    <a:pt x="943" y="245"/>
                  </a:lnTo>
                  <a:lnTo>
                    <a:pt x="930" y="224"/>
                  </a:lnTo>
                  <a:lnTo>
                    <a:pt x="916" y="205"/>
                  </a:lnTo>
                  <a:lnTo>
                    <a:pt x="901" y="186"/>
                  </a:lnTo>
                  <a:lnTo>
                    <a:pt x="885" y="167"/>
                  </a:lnTo>
                  <a:lnTo>
                    <a:pt x="868" y="149"/>
                  </a:lnTo>
                  <a:lnTo>
                    <a:pt x="851" y="132"/>
                  </a:lnTo>
                  <a:lnTo>
                    <a:pt x="831" y="116"/>
                  </a:lnTo>
                  <a:lnTo>
                    <a:pt x="812" y="101"/>
                  </a:lnTo>
                  <a:lnTo>
                    <a:pt x="793" y="87"/>
                  </a:lnTo>
                  <a:lnTo>
                    <a:pt x="772" y="74"/>
                  </a:lnTo>
                  <a:lnTo>
                    <a:pt x="751" y="61"/>
                  </a:lnTo>
                  <a:lnTo>
                    <a:pt x="728" y="50"/>
                  </a:lnTo>
                  <a:lnTo>
                    <a:pt x="706" y="40"/>
                  </a:lnTo>
                  <a:lnTo>
                    <a:pt x="683" y="31"/>
                  </a:lnTo>
                  <a:lnTo>
                    <a:pt x="660" y="23"/>
                  </a:lnTo>
                  <a:lnTo>
                    <a:pt x="635" y="16"/>
                  </a:lnTo>
                  <a:lnTo>
                    <a:pt x="610" y="11"/>
                  </a:lnTo>
                  <a:lnTo>
                    <a:pt x="586" y="5"/>
                  </a:lnTo>
                  <a:lnTo>
                    <a:pt x="560" y="2"/>
                  </a:lnTo>
                  <a:lnTo>
                    <a:pt x="534" y="1"/>
                  </a:lnTo>
                  <a:lnTo>
                    <a:pt x="508" y="0"/>
                  </a:lnTo>
                  <a:lnTo>
                    <a:pt x="508" y="0"/>
                  </a:lnTo>
                  <a:close/>
                  <a:moveTo>
                    <a:pt x="508" y="954"/>
                  </a:moveTo>
                  <a:lnTo>
                    <a:pt x="508" y="954"/>
                  </a:lnTo>
                  <a:lnTo>
                    <a:pt x="486" y="954"/>
                  </a:lnTo>
                  <a:lnTo>
                    <a:pt x="463" y="952"/>
                  </a:lnTo>
                  <a:lnTo>
                    <a:pt x="441" y="948"/>
                  </a:lnTo>
                  <a:lnTo>
                    <a:pt x="418" y="945"/>
                  </a:lnTo>
                  <a:lnTo>
                    <a:pt x="397" y="940"/>
                  </a:lnTo>
                  <a:lnTo>
                    <a:pt x="376" y="935"/>
                  </a:lnTo>
                  <a:lnTo>
                    <a:pt x="355" y="927"/>
                  </a:lnTo>
                  <a:lnTo>
                    <a:pt x="336" y="919"/>
                  </a:lnTo>
                  <a:lnTo>
                    <a:pt x="315" y="910"/>
                  </a:lnTo>
                  <a:lnTo>
                    <a:pt x="296" y="900"/>
                  </a:lnTo>
                  <a:lnTo>
                    <a:pt x="278" y="889"/>
                  </a:lnTo>
                  <a:lnTo>
                    <a:pt x="260" y="878"/>
                  </a:lnTo>
                  <a:lnTo>
                    <a:pt x="242" y="866"/>
                  </a:lnTo>
                  <a:lnTo>
                    <a:pt x="225" y="852"/>
                  </a:lnTo>
                  <a:lnTo>
                    <a:pt x="209" y="838"/>
                  </a:lnTo>
                  <a:lnTo>
                    <a:pt x="194" y="824"/>
                  </a:lnTo>
                  <a:lnTo>
                    <a:pt x="179" y="808"/>
                  </a:lnTo>
                  <a:lnTo>
                    <a:pt x="165" y="792"/>
                  </a:lnTo>
                  <a:lnTo>
                    <a:pt x="151" y="775"/>
                  </a:lnTo>
                  <a:lnTo>
                    <a:pt x="139" y="757"/>
                  </a:lnTo>
                  <a:lnTo>
                    <a:pt x="128" y="739"/>
                  </a:lnTo>
                  <a:lnTo>
                    <a:pt x="117" y="721"/>
                  </a:lnTo>
                  <a:lnTo>
                    <a:pt x="107" y="702"/>
                  </a:lnTo>
                  <a:lnTo>
                    <a:pt x="99" y="682"/>
                  </a:lnTo>
                  <a:lnTo>
                    <a:pt x="90" y="662"/>
                  </a:lnTo>
                  <a:lnTo>
                    <a:pt x="84" y="642"/>
                  </a:lnTo>
                  <a:lnTo>
                    <a:pt x="77" y="620"/>
                  </a:lnTo>
                  <a:lnTo>
                    <a:pt x="72" y="599"/>
                  </a:lnTo>
                  <a:lnTo>
                    <a:pt x="69" y="576"/>
                  </a:lnTo>
                  <a:lnTo>
                    <a:pt x="65" y="555"/>
                  </a:lnTo>
                  <a:lnTo>
                    <a:pt x="63" y="532"/>
                  </a:lnTo>
                  <a:lnTo>
                    <a:pt x="63" y="509"/>
                  </a:lnTo>
                  <a:lnTo>
                    <a:pt x="63" y="509"/>
                  </a:lnTo>
                  <a:lnTo>
                    <a:pt x="63" y="486"/>
                  </a:lnTo>
                  <a:lnTo>
                    <a:pt x="65" y="463"/>
                  </a:lnTo>
                  <a:lnTo>
                    <a:pt x="69" y="441"/>
                  </a:lnTo>
                  <a:lnTo>
                    <a:pt x="72" y="420"/>
                  </a:lnTo>
                  <a:lnTo>
                    <a:pt x="77" y="398"/>
                  </a:lnTo>
                  <a:lnTo>
                    <a:pt x="84" y="377"/>
                  </a:lnTo>
                  <a:lnTo>
                    <a:pt x="90" y="356"/>
                  </a:lnTo>
                  <a:lnTo>
                    <a:pt x="99" y="336"/>
                  </a:lnTo>
                  <a:lnTo>
                    <a:pt x="107" y="315"/>
                  </a:lnTo>
                  <a:lnTo>
                    <a:pt x="117" y="297"/>
                  </a:lnTo>
                  <a:lnTo>
                    <a:pt x="128" y="278"/>
                  </a:lnTo>
                  <a:lnTo>
                    <a:pt x="139" y="260"/>
                  </a:lnTo>
                  <a:lnTo>
                    <a:pt x="151" y="242"/>
                  </a:lnTo>
                  <a:lnTo>
                    <a:pt x="165" y="225"/>
                  </a:lnTo>
                  <a:lnTo>
                    <a:pt x="179" y="209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25" y="165"/>
                  </a:lnTo>
                  <a:lnTo>
                    <a:pt x="242" y="152"/>
                  </a:lnTo>
                  <a:lnTo>
                    <a:pt x="260" y="139"/>
                  </a:lnTo>
                  <a:lnTo>
                    <a:pt x="278" y="128"/>
                  </a:lnTo>
                  <a:lnTo>
                    <a:pt x="296" y="117"/>
                  </a:lnTo>
                  <a:lnTo>
                    <a:pt x="315" y="107"/>
                  </a:lnTo>
                  <a:lnTo>
                    <a:pt x="336" y="99"/>
                  </a:lnTo>
                  <a:lnTo>
                    <a:pt x="355" y="90"/>
                  </a:lnTo>
                  <a:lnTo>
                    <a:pt x="376" y="84"/>
                  </a:lnTo>
                  <a:lnTo>
                    <a:pt x="397" y="77"/>
                  </a:lnTo>
                  <a:lnTo>
                    <a:pt x="418" y="73"/>
                  </a:lnTo>
                  <a:lnTo>
                    <a:pt x="441" y="69"/>
                  </a:lnTo>
                  <a:lnTo>
                    <a:pt x="463" y="65"/>
                  </a:lnTo>
                  <a:lnTo>
                    <a:pt x="486" y="64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531" y="64"/>
                  </a:lnTo>
                  <a:lnTo>
                    <a:pt x="554" y="65"/>
                  </a:lnTo>
                  <a:lnTo>
                    <a:pt x="576" y="69"/>
                  </a:lnTo>
                  <a:lnTo>
                    <a:pt x="598" y="73"/>
                  </a:lnTo>
                  <a:lnTo>
                    <a:pt x="620" y="77"/>
                  </a:lnTo>
                  <a:lnTo>
                    <a:pt x="640" y="84"/>
                  </a:lnTo>
                  <a:lnTo>
                    <a:pt x="661" y="90"/>
                  </a:lnTo>
                  <a:lnTo>
                    <a:pt x="681" y="99"/>
                  </a:lnTo>
                  <a:lnTo>
                    <a:pt x="702" y="107"/>
                  </a:lnTo>
                  <a:lnTo>
                    <a:pt x="721" y="117"/>
                  </a:lnTo>
                  <a:lnTo>
                    <a:pt x="739" y="128"/>
                  </a:lnTo>
                  <a:lnTo>
                    <a:pt x="757" y="139"/>
                  </a:lnTo>
                  <a:lnTo>
                    <a:pt x="775" y="152"/>
                  </a:lnTo>
                  <a:lnTo>
                    <a:pt x="792" y="165"/>
                  </a:lnTo>
                  <a:lnTo>
                    <a:pt x="808" y="179"/>
                  </a:lnTo>
                  <a:lnTo>
                    <a:pt x="823" y="194"/>
                  </a:lnTo>
                  <a:lnTo>
                    <a:pt x="838" y="209"/>
                  </a:lnTo>
                  <a:lnTo>
                    <a:pt x="852" y="225"/>
                  </a:lnTo>
                  <a:lnTo>
                    <a:pt x="865" y="242"/>
                  </a:lnTo>
                  <a:lnTo>
                    <a:pt x="878" y="260"/>
                  </a:lnTo>
                  <a:lnTo>
                    <a:pt x="889" y="278"/>
                  </a:lnTo>
                  <a:lnTo>
                    <a:pt x="900" y="297"/>
                  </a:lnTo>
                  <a:lnTo>
                    <a:pt x="910" y="315"/>
                  </a:lnTo>
                  <a:lnTo>
                    <a:pt x="918" y="336"/>
                  </a:lnTo>
                  <a:lnTo>
                    <a:pt x="927" y="356"/>
                  </a:lnTo>
                  <a:lnTo>
                    <a:pt x="933" y="377"/>
                  </a:lnTo>
                  <a:lnTo>
                    <a:pt x="940" y="398"/>
                  </a:lnTo>
                  <a:lnTo>
                    <a:pt x="944" y="420"/>
                  </a:lnTo>
                  <a:lnTo>
                    <a:pt x="948" y="441"/>
                  </a:lnTo>
                  <a:lnTo>
                    <a:pt x="952" y="463"/>
                  </a:lnTo>
                  <a:lnTo>
                    <a:pt x="953" y="486"/>
                  </a:lnTo>
                  <a:lnTo>
                    <a:pt x="954" y="509"/>
                  </a:lnTo>
                  <a:lnTo>
                    <a:pt x="954" y="509"/>
                  </a:lnTo>
                  <a:lnTo>
                    <a:pt x="953" y="532"/>
                  </a:lnTo>
                  <a:lnTo>
                    <a:pt x="952" y="555"/>
                  </a:lnTo>
                  <a:lnTo>
                    <a:pt x="948" y="576"/>
                  </a:lnTo>
                  <a:lnTo>
                    <a:pt x="944" y="599"/>
                  </a:lnTo>
                  <a:lnTo>
                    <a:pt x="940" y="620"/>
                  </a:lnTo>
                  <a:lnTo>
                    <a:pt x="933" y="642"/>
                  </a:lnTo>
                  <a:lnTo>
                    <a:pt x="927" y="662"/>
                  </a:lnTo>
                  <a:lnTo>
                    <a:pt x="918" y="682"/>
                  </a:lnTo>
                  <a:lnTo>
                    <a:pt x="910" y="702"/>
                  </a:lnTo>
                  <a:lnTo>
                    <a:pt x="900" y="721"/>
                  </a:lnTo>
                  <a:lnTo>
                    <a:pt x="889" y="739"/>
                  </a:lnTo>
                  <a:lnTo>
                    <a:pt x="878" y="757"/>
                  </a:lnTo>
                  <a:lnTo>
                    <a:pt x="865" y="775"/>
                  </a:lnTo>
                  <a:lnTo>
                    <a:pt x="852" y="792"/>
                  </a:lnTo>
                  <a:lnTo>
                    <a:pt x="838" y="808"/>
                  </a:lnTo>
                  <a:lnTo>
                    <a:pt x="823" y="824"/>
                  </a:lnTo>
                  <a:lnTo>
                    <a:pt x="808" y="838"/>
                  </a:lnTo>
                  <a:lnTo>
                    <a:pt x="792" y="852"/>
                  </a:lnTo>
                  <a:lnTo>
                    <a:pt x="775" y="866"/>
                  </a:lnTo>
                  <a:lnTo>
                    <a:pt x="757" y="878"/>
                  </a:lnTo>
                  <a:lnTo>
                    <a:pt x="739" y="889"/>
                  </a:lnTo>
                  <a:lnTo>
                    <a:pt x="721" y="900"/>
                  </a:lnTo>
                  <a:lnTo>
                    <a:pt x="702" y="910"/>
                  </a:lnTo>
                  <a:lnTo>
                    <a:pt x="681" y="919"/>
                  </a:lnTo>
                  <a:lnTo>
                    <a:pt x="661" y="927"/>
                  </a:lnTo>
                  <a:lnTo>
                    <a:pt x="640" y="935"/>
                  </a:lnTo>
                  <a:lnTo>
                    <a:pt x="620" y="940"/>
                  </a:lnTo>
                  <a:lnTo>
                    <a:pt x="598" y="945"/>
                  </a:lnTo>
                  <a:lnTo>
                    <a:pt x="576" y="948"/>
                  </a:lnTo>
                  <a:lnTo>
                    <a:pt x="554" y="952"/>
                  </a:lnTo>
                  <a:lnTo>
                    <a:pt x="531" y="954"/>
                  </a:lnTo>
                  <a:lnTo>
                    <a:pt x="508" y="954"/>
                  </a:lnTo>
                  <a:lnTo>
                    <a:pt x="508" y="954"/>
                  </a:lnTo>
                  <a:close/>
                  <a:moveTo>
                    <a:pt x="508" y="191"/>
                  </a:moveTo>
                  <a:lnTo>
                    <a:pt x="508" y="191"/>
                  </a:lnTo>
                  <a:lnTo>
                    <a:pt x="515" y="190"/>
                  </a:lnTo>
                  <a:lnTo>
                    <a:pt x="520" y="188"/>
                  </a:lnTo>
                  <a:lnTo>
                    <a:pt x="526" y="186"/>
                  </a:lnTo>
                  <a:lnTo>
                    <a:pt x="531" y="181"/>
                  </a:lnTo>
                  <a:lnTo>
                    <a:pt x="534" y="177"/>
                  </a:lnTo>
                  <a:lnTo>
                    <a:pt x="537" y="172"/>
                  </a:lnTo>
                  <a:lnTo>
                    <a:pt x="540" y="165"/>
                  </a:lnTo>
                  <a:lnTo>
                    <a:pt x="541" y="159"/>
                  </a:lnTo>
                  <a:lnTo>
                    <a:pt x="541" y="159"/>
                  </a:lnTo>
                  <a:lnTo>
                    <a:pt x="540" y="152"/>
                  </a:lnTo>
                  <a:lnTo>
                    <a:pt x="537" y="147"/>
                  </a:lnTo>
                  <a:lnTo>
                    <a:pt x="534" y="142"/>
                  </a:lnTo>
                  <a:lnTo>
                    <a:pt x="531" y="136"/>
                  </a:lnTo>
                  <a:lnTo>
                    <a:pt x="526" y="133"/>
                  </a:lnTo>
                  <a:lnTo>
                    <a:pt x="520" y="130"/>
                  </a:lnTo>
                  <a:lnTo>
                    <a:pt x="515" y="128"/>
                  </a:lnTo>
                  <a:lnTo>
                    <a:pt x="508" y="128"/>
                  </a:lnTo>
                  <a:lnTo>
                    <a:pt x="508" y="128"/>
                  </a:lnTo>
                  <a:lnTo>
                    <a:pt x="502" y="128"/>
                  </a:lnTo>
                  <a:lnTo>
                    <a:pt x="496" y="130"/>
                  </a:lnTo>
                  <a:lnTo>
                    <a:pt x="490" y="133"/>
                  </a:lnTo>
                  <a:lnTo>
                    <a:pt x="486" y="136"/>
                  </a:lnTo>
                  <a:lnTo>
                    <a:pt x="482" y="142"/>
                  </a:lnTo>
                  <a:lnTo>
                    <a:pt x="479" y="147"/>
                  </a:lnTo>
                  <a:lnTo>
                    <a:pt x="477" y="152"/>
                  </a:lnTo>
                  <a:lnTo>
                    <a:pt x="476" y="159"/>
                  </a:lnTo>
                  <a:lnTo>
                    <a:pt x="476" y="159"/>
                  </a:lnTo>
                  <a:lnTo>
                    <a:pt x="477" y="165"/>
                  </a:lnTo>
                  <a:lnTo>
                    <a:pt x="479" y="172"/>
                  </a:lnTo>
                  <a:lnTo>
                    <a:pt x="482" y="177"/>
                  </a:lnTo>
                  <a:lnTo>
                    <a:pt x="486" y="181"/>
                  </a:lnTo>
                  <a:lnTo>
                    <a:pt x="490" y="186"/>
                  </a:lnTo>
                  <a:lnTo>
                    <a:pt x="496" y="188"/>
                  </a:lnTo>
                  <a:lnTo>
                    <a:pt x="502" y="190"/>
                  </a:lnTo>
                  <a:lnTo>
                    <a:pt x="508" y="191"/>
                  </a:lnTo>
                  <a:lnTo>
                    <a:pt x="508" y="191"/>
                  </a:lnTo>
                  <a:close/>
                  <a:moveTo>
                    <a:pt x="508" y="827"/>
                  </a:moveTo>
                  <a:lnTo>
                    <a:pt x="508" y="827"/>
                  </a:lnTo>
                  <a:lnTo>
                    <a:pt x="502" y="827"/>
                  </a:lnTo>
                  <a:lnTo>
                    <a:pt x="496" y="829"/>
                  </a:lnTo>
                  <a:lnTo>
                    <a:pt x="490" y="833"/>
                  </a:lnTo>
                  <a:lnTo>
                    <a:pt x="486" y="836"/>
                  </a:lnTo>
                  <a:lnTo>
                    <a:pt x="482" y="841"/>
                  </a:lnTo>
                  <a:lnTo>
                    <a:pt x="479" y="847"/>
                  </a:lnTo>
                  <a:lnTo>
                    <a:pt x="477" y="852"/>
                  </a:lnTo>
                  <a:lnTo>
                    <a:pt x="476" y="858"/>
                  </a:lnTo>
                  <a:lnTo>
                    <a:pt x="476" y="858"/>
                  </a:lnTo>
                  <a:lnTo>
                    <a:pt x="477" y="865"/>
                  </a:lnTo>
                  <a:lnTo>
                    <a:pt x="479" y="871"/>
                  </a:lnTo>
                  <a:lnTo>
                    <a:pt x="482" y="877"/>
                  </a:lnTo>
                  <a:lnTo>
                    <a:pt x="486" y="881"/>
                  </a:lnTo>
                  <a:lnTo>
                    <a:pt x="490" y="885"/>
                  </a:lnTo>
                  <a:lnTo>
                    <a:pt x="496" y="888"/>
                  </a:lnTo>
                  <a:lnTo>
                    <a:pt x="502" y="889"/>
                  </a:lnTo>
                  <a:lnTo>
                    <a:pt x="508" y="891"/>
                  </a:lnTo>
                  <a:lnTo>
                    <a:pt x="508" y="891"/>
                  </a:lnTo>
                  <a:lnTo>
                    <a:pt x="515" y="889"/>
                  </a:lnTo>
                  <a:lnTo>
                    <a:pt x="520" y="888"/>
                  </a:lnTo>
                  <a:lnTo>
                    <a:pt x="526" y="885"/>
                  </a:lnTo>
                  <a:lnTo>
                    <a:pt x="531" y="881"/>
                  </a:lnTo>
                  <a:lnTo>
                    <a:pt x="534" y="877"/>
                  </a:lnTo>
                  <a:lnTo>
                    <a:pt x="537" y="871"/>
                  </a:lnTo>
                  <a:lnTo>
                    <a:pt x="540" y="865"/>
                  </a:lnTo>
                  <a:lnTo>
                    <a:pt x="541" y="858"/>
                  </a:lnTo>
                  <a:lnTo>
                    <a:pt x="541" y="858"/>
                  </a:lnTo>
                  <a:lnTo>
                    <a:pt x="540" y="852"/>
                  </a:lnTo>
                  <a:lnTo>
                    <a:pt x="537" y="847"/>
                  </a:lnTo>
                  <a:lnTo>
                    <a:pt x="534" y="841"/>
                  </a:lnTo>
                  <a:lnTo>
                    <a:pt x="531" y="836"/>
                  </a:lnTo>
                  <a:lnTo>
                    <a:pt x="526" y="833"/>
                  </a:lnTo>
                  <a:lnTo>
                    <a:pt x="520" y="829"/>
                  </a:lnTo>
                  <a:lnTo>
                    <a:pt x="515" y="827"/>
                  </a:lnTo>
                  <a:lnTo>
                    <a:pt x="508" y="827"/>
                  </a:lnTo>
                  <a:lnTo>
                    <a:pt x="508" y="827"/>
                  </a:lnTo>
                  <a:close/>
                  <a:moveTo>
                    <a:pt x="858" y="477"/>
                  </a:moveTo>
                  <a:lnTo>
                    <a:pt x="858" y="477"/>
                  </a:lnTo>
                  <a:lnTo>
                    <a:pt x="852" y="477"/>
                  </a:lnTo>
                  <a:lnTo>
                    <a:pt x="845" y="480"/>
                  </a:lnTo>
                  <a:lnTo>
                    <a:pt x="840" y="483"/>
                  </a:lnTo>
                  <a:lnTo>
                    <a:pt x="836" y="486"/>
                  </a:lnTo>
                  <a:lnTo>
                    <a:pt x="831" y="491"/>
                  </a:lnTo>
                  <a:lnTo>
                    <a:pt x="829" y="497"/>
                  </a:lnTo>
                  <a:lnTo>
                    <a:pt x="827" y="502"/>
                  </a:lnTo>
                  <a:lnTo>
                    <a:pt x="826" y="509"/>
                  </a:lnTo>
                  <a:lnTo>
                    <a:pt x="826" y="509"/>
                  </a:lnTo>
                  <a:lnTo>
                    <a:pt x="827" y="515"/>
                  </a:lnTo>
                  <a:lnTo>
                    <a:pt x="829" y="521"/>
                  </a:lnTo>
                  <a:lnTo>
                    <a:pt x="831" y="527"/>
                  </a:lnTo>
                  <a:lnTo>
                    <a:pt x="836" y="531"/>
                  </a:lnTo>
                  <a:lnTo>
                    <a:pt x="840" y="535"/>
                  </a:lnTo>
                  <a:lnTo>
                    <a:pt x="845" y="539"/>
                  </a:lnTo>
                  <a:lnTo>
                    <a:pt x="852" y="540"/>
                  </a:lnTo>
                  <a:lnTo>
                    <a:pt x="858" y="541"/>
                  </a:lnTo>
                  <a:lnTo>
                    <a:pt x="858" y="541"/>
                  </a:lnTo>
                  <a:lnTo>
                    <a:pt x="865" y="540"/>
                  </a:lnTo>
                  <a:lnTo>
                    <a:pt x="871" y="539"/>
                  </a:lnTo>
                  <a:lnTo>
                    <a:pt x="876" y="535"/>
                  </a:lnTo>
                  <a:lnTo>
                    <a:pt x="881" y="531"/>
                  </a:lnTo>
                  <a:lnTo>
                    <a:pt x="885" y="527"/>
                  </a:lnTo>
                  <a:lnTo>
                    <a:pt x="887" y="521"/>
                  </a:lnTo>
                  <a:lnTo>
                    <a:pt x="889" y="515"/>
                  </a:lnTo>
                  <a:lnTo>
                    <a:pt x="890" y="509"/>
                  </a:lnTo>
                  <a:lnTo>
                    <a:pt x="890" y="509"/>
                  </a:lnTo>
                  <a:lnTo>
                    <a:pt x="889" y="502"/>
                  </a:lnTo>
                  <a:lnTo>
                    <a:pt x="887" y="497"/>
                  </a:lnTo>
                  <a:lnTo>
                    <a:pt x="885" y="491"/>
                  </a:lnTo>
                  <a:lnTo>
                    <a:pt x="881" y="486"/>
                  </a:lnTo>
                  <a:lnTo>
                    <a:pt x="876" y="483"/>
                  </a:lnTo>
                  <a:lnTo>
                    <a:pt x="871" y="480"/>
                  </a:lnTo>
                  <a:lnTo>
                    <a:pt x="865" y="477"/>
                  </a:lnTo>
                  <a:lnTo>
                    <a:pt x="858" y="477"/>
                  </a:lnTo>
                  <a:lnTo>
                    <a:pt x="858" y="477"/>
                  </a:lnTo>
                  <a:close/>
                  <a:moveTo>
                    <a:pt x="159" y="477"/>
                  </a:moveTo>
                  <a:lnTo>
                    <a:pt x="159" y="477"/>
                  </a:lnTo>
                  <a:lnTo>
                    <a:pt x="152" y="477"/>
                  </a:lnTo>
                  <a:lnTo>
                    <a:pt x="146" y="480"/>
                  </a:lnTo>
                  <a:lnTo>
                    <a:pt x="140" y="483"/>
                  </a:lnTo>
                  <a:lnTo>
                    <a:pt x="136" y="486"/>
                  </a:lnTo>
                  <a:lnTo>
                    <a:pt x="132" y="491"/>
                  </a:lnTo>
                  <a:lnTo>
                    <a:pt x="130" y="497"/>
                  </a:lnTo>
                  <a:lnTo>
                    <a:pt x="128" y="502"/>
                  </a:lnTo>
                  <a:lnTo>
                    <a:pt x="126" y="509"/>
                  </a:lnTo>
                  <a:lnTo>
                    <a:pt x="126" y="509"/>
                  </a:lnTo>
                  <a:lnTo>
                    <a:pt x="128" y="515"/>
                  </a:lnTo>
                  <a:lnTo>
                    <a:pt x="130" y="521"/>
                  </a:lnTo>
                  <a:lnTo>
                    <a:pt x="132" y="527"/>
                  </a:lnTo>
                  <a:lnTo>
                    <a:pt x="136" y="531"/>
                  </a:lnTo>
                  <a:lnTo>
                    <a:pt x="140" y="535"/>
                  </a:lnTo>
                  <a:lnTo>
                    <a:pt x="146" y="539"/>
                  </a:lnTo>
                  <a:lnTo>
                    <a:pt x="152" y="540"/>
                  </a:lnTo>
                  <a:lnTo>
                    <a:pt x="159" y="541"/>
                  </a:lnTo>
                  <a:lnTo>
                    <a:pt x="159" y="541"/>
                  </a:lnTo>
                  <a:lnTo>
                    <a:pt x="165" y="540"/>
                  </a:lnTo>
                  <a:lnTo>
                    <a:pt x="170" y="539"/>
                  </a:lnTo>
                  <a:lnTo>
                    <a:pt x="176" y="535"/>
                  </a:lnTo>
                  <a:lnTo>
                    <a:pt x="181" y="531"/>
                  </a:lnTo>
                  <a:lnTo>
                    <a:pt x="184" y="527"/>
                  </a:lnTo>
                  <a:lnTo>
                    <a:pt x="188" y="521"/>
                  </a:lnTo>
                  <a:lnTo>
                    <a:pt x="190" y="515"/>
                  </a:lnTo>
                  <a:lnTo>
                    <a:pt x="190" y="509"/>
                  </a:lnTo>
                  <a:lnTo>
                    <a:pt x="190" y="509"/>
                  </a:lnTo>
                  <a:lnTo>
                    <a:pt x="190" y="502"/>
                  </a:lnTo>
                  <a:lnTo>
                    <a:pt x="188" y="497"/>
                  </a:lnTo>
                  <a:lnTo>
                    <a:pt x="184" y="491"/>
                  </a:lnTo>
                  <a:lnTo>
                    <a:pt x="181" y="486"/>
                  </a:lnTo>
                  <a:lnTo>
                    <a:pt x="176" y="483"/>
                  </a:lnTo>
                  <a:lnTo>
                    <a:pt x="170" y="480"/>
                  </a:lnTo>
                  <a:lnTo>
                    <a:pt x="165" y="477"/>
                  </a:lnTo>
                  <a:lnTo>
                    <a:pt x="159" y="477"/>
                  </a:lnTo>
                  <a:lnTo>
                    <a:pt x="159" y="47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7522763" y="190217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6" name="TextBox 34"/>
          <p:cNvSpPr txBox="1"/>
          <p:nvPr/>
        </p:nvSpPr>
        <p:spPr>
          <a:xfrm>
            <a:off x="7538204" y="2275205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adipisicing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commodoconsequat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.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538003" y="329223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8" name="TextBox 34"/>
          <p:cNvSpPr txBox="1"/>
          <p:nvPr/>
        </p:nvSpPr>
        <p:spPr>
          <a:xfrm>
            <a:off x="7553444" y="3665220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consectetur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adipisicing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commodoconsequat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.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553243" y="4668319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0" name="TextBox 34"/>
          <p:cNvSpPr txBox="1"/>
          <p:nvPr/>
        </p:nvSpPr>
        <p:spPr>
          <a:xfrm>
            <a:off x="7568684" y="5041265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椭圆 5"/>
          <p:cNvSpPr/>
          <p:nvPr/>
        </p:nvSpPr>
        <p:spPr>
          <a:xfrm>
            <a:off x="2190750" y="1973580"/>
            <a:ext cx="1833880" cy="18338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06695" y="1973580"/>
            <a:ext cx="1833880" cy="18338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423275" y="1973580"/>
            <a:ext cx="1833880" cy="18338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83259" y="418055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TextBox 34"/>
          <p:cNvSpPr txBox="1"/>
          <p:nvPr/>
        </p:nvSpPr>
        <p:spPr>
          <a:xfrm>
            <a:off x="2190750" y="4756785"/>
            <a:ext cx="223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06494" y="418055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5213985" y="4756785"/>
            <a:ext cx="223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23074" y="4180553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TextBox 34"/>
          <p:cNvSpPr txBox="1"/>
          <p:nvPr/>
        </p:nvSpPr>
        <p:spPr>
          <a:xfrm>
            <a:off x="8330565" y="4756785"/>
            <a:ext cx="2235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AutoShape 4"/>
          <p:cNvSpPr>
            <a:spLocks noChangeAspect="1" noChangeArrowheads="1" noTextEdit="1"/>
          </p:cNvSpPr>
          <p:nvPr/>
        </p:nvSpPr>
        <p:spPr bwMode="auto">
          <a:xfrm>
            <a:off x="1067362" y="1984375"/>
            <a:ext cx="6075363" cy="420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43575" y="22923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243575" y="27495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243575" y="3206750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243575" y="36607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243575" y="41179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243575" y="45751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243575" y="5032375"/>
            <a:ext cx="5715000" cy="1588"/>
          </a:xfrm>
          <a:prstGeom prst="line">
            <a:avLst/>
          </a:prstGeom>
          <a:noFill/>
          <a:ln w="15875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926200" y="2771775"/>
            <a:ext cx="1406525" cy="2260600"/>
          </a:xfrm>
          <a:custGeom>
            <a:avLst/>
            <a:gdLst/>
            <a:ahLst/>
            <a:cxnLst>
              <a:cxn ang="0">
                <a:pos x="444" y="0"/>
              </a:cxn>
              <a:cxn ang="0">
                <a:pos x="0" y="1424"/>
              </a:cxn>
              <a:cxn ang="0">
                <a:pos x="886" y="1424"/>
              </a:cxn>
              <a:cxn ang="0">
                <a:pos x="444" y="0"/>
              </a:cxn>
            </a:cxnLst>
            <a:rect l="0" t="0" r="r" b="b"/>
            <a:pathLst>
              <a:path w="886" h="1424">
                <a:moveTo>
                  <a:pt x="444" y="0"/>
                </a:moveTo>
                <a:lnTo>
                  <a:pt x="0" y="1424"/>
                </a:lnTo>
                <a:lnTo>
                  <a:pt x="886" y="1424"/>
                </a:lnTo>
                <a:lnTo>
                  <a:pt x="444" y="0"/>
                </a:ln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2983475" y="1987550"/>
            <a:ext cx="1406525" cy="3044825"/>
          </a:xfrm>
          <a:custGeom>
            <a:avLst/>
            <a:gdLst/>
            <a:ahLst/>
            <a:cxnLst>
              <a:cxn ang="0">
                <a:pos x="442" y="0"/>
              </a:cxn>
              <a:cxn ang="0">
                <a:pos x="0" y="1918"/>
              </a:cxn>
              <a:cxn ang="0">
                <a:pos x="886" y="1918"/>
              </a:cxn>
              <a:cxn ang="0">
                <a:pos x="442" y="0"/>
              </a:cxn>
            </a:cxnLst>
            <a:rect l="0" t="0" r="r" b="b"/>
            <a:pathLst>
              <a:path w="886" h="1918">
                <a:moveTo>
                  <a:pt x="442" y="0"/>
                </a:moveTo>
                <a:lnTo>
                  <a:pt x="0" y="1918"/>
                </a:lnTo>
                <a:lnTo>
                  <a:pt x="886" y="1918"/>
                </a:lnTo>
                <a:lnTo>
                  <a:pt x="442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093137" y="2771775"/>
            <a:ext cx="1406525" cy="2260600"/>
          </a:xfrm>
          <a:custGeom>
            <a:avLst/>
            <a:gdLst/>
            <a:ahLst/>
            <a:cxnLst>
              <a:cxn ang="0">
                <a:pos x="445" y="0"/>
              </a:cxn>
              <a:cxn ang="0">
                <a:pos x="0" y="1424"/>
              </a:cxn>
              <a:cxn ang="0">
                <a:pos x="886" y="1424"/>
              </a:cxn>
              <a:cxn ang="0">
                <a:pos x="445" y="0"/>
              </a:cxn>
            </a:cxnLst>
            <a:rect l="0" t="0" r="r" b="b"/>
            <a:pathLst>
              <a:path w="886" h="1424">
                <a:moveTo>
                  <a:pt x="445" y="0"/>
                </a:moveTo>
                <a:lnTo>
                  <a:pt x="0" y="1424"/>
                </a:lnTo>
                <a:lnTo>
                  <a:pt x="886" y="1424"/>
                </a:lnTo>
                <a:lnTo>
                  <a:pt x="445" y="0"/>
                </a:ln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5279000" y="3735388"/>
            <a:ext cx="1090613" cy="1296988"/>
          </a:xfrm>
          <a:custGeom>
            <a:avLst/>
            <a:gdLst/>
            <a:ahLst/>
            <a:cxnLst>
              <a:cxn ang="0">
                <a:pos x="342" y="0"/>
              </a:cxn>
              <a:cxn ang="0">
                <a:pos x="0" y="817"/>
              </a:cxn>
              <a:cxn ang="0">
                <a:pos x="687" y="817"/>
              </a:cxn>
              <a:cxn ang="0">
                <a:pos x="342" y="0"/>
              </a:cxn>
            </a:cxnLst>
            <a:rect l="0" t="0" r="r" b="b"/>
            <a:pathLst>
              <a:path w="687" h="817">
                <a:moveTo>
                  <a:pt x="342" y="0"/>
                </a:moveTo>
                <a:lnTo>
                  <a:pt x="0" y="817"/>
                </a:lnTo>
                <a:lnTo>
                  <a:pt x="687" y="817"/>
                </a:lnTo>
                <a:lnTo>
                  <a:pt x="342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1529325" y="2047875"/>
            <a:ext cx="5613400" cy="3371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24"/>
              </a:cxn>
              <a:cxn ang="0">
                <a:pos x="3536" y="2124"/>
              </a:cxn>
            </a:cxnLst>
            <a:rect l="0" t="0" r="r" b="b"/>
            <a:pathLst>
              <a:path w="3536" h="2124">
                <a:moveTo>
                  <a:pt x="0" y="0"/>
                </a:moveTo>
                <a:lnTo>
                  <a:pt x="0" y="2124"/>
                </a:lnTo>
                <a:lnTo>
                  <a:pt x="3536" y="2124"/>
                </a:lnTo>
              </a:path>
            </a:pathLst>
          </a:custGeom>
          <a:noFill/>
          <a:ln w="30163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1081650" y="4203700"/>
            <a:ext cx="731838" cy="1797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32"/>
              </a:cxn>
              <a:cxn ang="0">
                <a:pos x="461" y="1132"/>
              </a:cxn>
            </a:cxnLst>
            <a:rect l="0" t="0" r="r" b="b"/>
            <a:pathLst>
              <a:path w="461" h="1132">
                <a:moveTo>
                  <a:pt x="0" y="0"/>
                </a:moveTo>
                <a:lnTo>
                  <a:pt x="0" y="1132"/>
                </a:lnTo>
                <a:lnTo>
                  <a:pt x="461" y="1132"/>
                </a:lnTo>
              </a:path>
            </a:pathLst>
          </a:custGeom>
          <a:noFill/>
          <a:ln w="26988" cap="flat">
            <a:solidFill>
              <a:srgbClr val="E6E7E8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48425" y="5786898"/>
            <a:ext cx="123110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  <a:cs typeface="宋体" panose="02010600030101010101" pitchFamily="2" charset="-122"/>
              </a:rPr>
              <a:t>输入标题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"/>
              <a:ea typeface="字魂58号-创中黑" panose="00000500000000000000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818375" y="5772150"/>
            <a:ext cx="65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: 圆角 17"/>
          <p:cNvSpPr/>
          <p:nvPr/>
        </p:nvSpPr>
        <p:spPr>
          <a:xfrm>
            <a:off x="7944135" y="2262310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540275" y="2154555"/>
            <a:ext cx="2517817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24" name="矩形: 圆角 19"/>
          <p:cNvSpPr/>
          <p:nvPr/>
        </p:nvSpPr>
        <p:spPr>
          <a:xfrm>
            <a:off x="7956040" y="3247382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552180" y="3139627"/>
            <a:ext cx="2517817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26" name="矩形: 圆角 21"/>
          <p:cNvSpPr/>
          <p:nvPr/>
        </p:nvSpPr>
        <p:spPr>
          <a:xfrm>
            <a:off x="7967231" y="4186361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03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563371" y="4078606"/>
            <a:ext cx="2517817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28" name="矩形: 圆角 23"/>
          <p:cNvSpPr/>
          <p:nvPr/>
        </p:nvSpPr>
        <p:spPr>
          <a:xfrm>
            <a:off x="7980540" y="5086202"/>
            <a:ext cx="464363" cy="464363"/>
          </a:xfrm>
          <a:prstGeom prst="roundRect">
            <a:avLst/>
          </a:prstGeom>
          <a:noFill/>
          <a:ln>
            <a:solidFill>
              <a:srgbClr val="28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76680" y="4978447"/>
            <a:ext cx="2517817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/>
      <p:bldP spid="25" grpId="0" bldLvl="0"/>
      <p:bldP spid="27" grpId="0" bldLvl="0"/>
      <p:bldP spid="29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83963" y="1332416"/>
            <a:ext cx="3420745" cy="909052"/>
            <a:chOff x="7220041" y="2044156"/>
            <a:chExt cx="3420745" cy="909052"/>
          </a:xfrm>
        </p:grpSpPr>
        <p:sp>
          <p:nvSpPr>
            <p:cNvPr id="8" name="文本框 7"/>
            <p:cNvSpPr txBox="1"/>
            <p:nvPr/>
          </p:nvSpPr>
          <p:spPr>
            <a:xfrm>
              <a:off x="8013156" y="204415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工作内容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8120074" y="2614654"/>
              <a:ext cx="1973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UNIVERSAL TEMPLATE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83963" y="2496715"/>
            <a:ext cx="3420745" cy="925830"/>
            <a:chOff x="7220041" y="2904581"/>
            <a:chExt cx="3420745" cy="925830"/>
          </a:xfrm>
        </p:grpSpPr>
        <p:sp>
          <p:nvSpPr>
            <p:cNvPr id="12" name="文本框 11"/>
            <p:cNvSpPr txBox="1"/>
            <p:nvPr/>
          </p:nvSpPr>
          <p:spPr>
            <a:xfrm>
              <a:off x="8013156" y="2904581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完成情况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120074" y="3491857"/>
              <a:ext cx="1973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UNIVERSAL TEMPLATE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83963" y="4758186"/>
            <a:ext cx="3420745" cy="942335"/>
            <a:chOff x="7220041" y="4632416"/>
            <a:chExt cx="3420745" cy="942335"/>
          </a:xfrm>
        </p:grpSpPr>
        <p:sp>
          <p:nvSpPr>
            <p:cNvPr id="16" name="文本框 15"/>
            <p:cNvSpPr txBox="1"/>
            <p:nvPr/>
          </p:nvSpPr>
          <p:spPr>
            <a:xfrm>
              <a:off x="8013156" y="463241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工作安排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0041" y="4752729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4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120074" y="5236197"/>
              <a:ext cx="1973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UNIVERSAL TEMPLATE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83963" y="3633644"/>
            <a:ext cx="3420745" cy="935087"/>
            <a:chOff x="7220041" y="3745956"/>
            <a:chExt cx="3420745" cy="935087"/>
          </a:xfrm>
        </p:grpSpPr>
        <p:sp>
          <p:nvSpPr>
            <p:cNvPr id="20" name="文本框 19"/>
            <p:cNvSpPr txBox="1"/>
            <p:nvPr/>
          </p:nvSpPr>
          <p:spPr>
            <a:xfrm>
              <a:off x="8013156" y="3745956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成果展示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8120074" y="4342489"/>
              <a:ext cx="19736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>
                <a:defRPr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+mn-lt"/>
                </a:rPr>
                <a:t>UNIVERSAL TEMPLATE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23" grpId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3885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工作安排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椭圆 5"/>
          <p:cNvSpPr/>
          <p:nvPr/>
        </p:nvSpPr>
        <p:spPr>
          <a:xfrm>
            <a:off x="2237156" y="1848274"/>
            <a:ext cx="3858844" cy="385884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762133" y="3878318"/>
            <a:ext cx="2356775" cy="2356775"/>
            <a:chOff x="1269667" y="1823914"/>
            <a:chExt cx="4093043" cy="4093043"/>
          </a:xfrm>
        </p:grpSpPr>
        <p:sp>
          <p:nvSpPr>
            <p:cNvPr id="8" name="椭圆 7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302046" y="1900062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TextBox 34"/>
          <p:cNvSpPr txBox="1"/>
          <p:nvPr/>
        </p:nvSpPr>
        <p:spPr>
          <a:xfrm>
            <a:off x="7317487" y="2273094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17286" y="3290120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7332727" y="3663109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32526" y="4666208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TextBox 34"/>
          <p:cNvSpPr txBox="1"/>
          <p:nvPr/>
        </p:nvSpPr>
        <p:spPr>
          <a:xfrm>
            <a:off x="7347967" y="5039154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53" name="Picture Placeholder 1"/>
          <p:cNvSpPr txBox="1"/>
          <p:nvPr/>
        </p:nvSpPr>
        <p:spPr>
          <a:xfrm>
            <a:off x="7797504" y="1546617"/>
            <a:ext cx="3274850" cy="4384727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19646" y="4098334"/>
            <a:ext cx="2658171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Please enter text here.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58" name="Google Shape;86;p19"/>
          <p:cNvSpPr txBox="1"/>
          <p:nvPr/>
        </p:nvSpPr>
        <p:spPr>
          <a:xfrm>
            <a:off x="1001459" y="1546617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YOUR TITLE HERE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1022280" y="2221085"/>
            <a:ext cx="5073720" cy="153085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200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字以内，据统计每页幻灯片的最好控制在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5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分钟之内。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 flipH="1">
            <a:off x="5926736" y="4350581"/>
            <a:ext cx="2926943" cy="2926943"/>
            <a:chOff x="1269667" y="1823914"/>
            <a:chExt cx="4093043" cy="4093043"/>
          </a:xfrm>
        </p:grpSpPr>
        <p:sp>
          <p:nvSpPr>
            <p:cNvPr id="61" name="椭圆 60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4458575" y="4108011"/>
            <a:ext cx="2658171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Please enter text here.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/>
      <p:bldP spid="59" grpId="0"/>
      <p:bldP spid="63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16062" y="1558854"/>
            <a:ext cx="9052632" cy="2200921"/>
            <a:chOff x="2734046" y="4852153"/>
            <a:chExt cx="15044112" cy="3657600"/>
          </a:xfrm>
        </p:grpSpPr>
        <p:sp>
          <p:nvSpPr>
            <p:cNvPr id="7" name="Shape 711"/>
            <p:cNvSpPr/>
            <p:nvPr/>
          </p:nvSpPr>
          <p:spPr>
            <a:xfrm rot="-5400000">
              <a:off x="25419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8" name="Shape 712"/>
            <p:cNvSpPr/>
            <p:nvPr/>
          </p:nvSpPr>
          <p:spPr>
            <a:xfrm rot="-5400000">
              <a:off x="64655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9" name="Shape 713"/>
            <p:cNvSpPr/>
            <p:nvPr/>
          </p:nvSpPr>
          <p:spPr>
            <a:xfrm rot="-5400000">
              <a:off x="10389103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0" name="Shape 714"/>
            <p:cNvSpPr/>
            <p:nvPr/>
          </p:nvSpPr>
          <p:spPr>
            <a:xfrm rot="-5400000">
              <a:off x="14312702" y="5044296"/>
              <a:ext cx="3657600" cy="327331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 cap="flat" cmpd="sng">
              <a:solidFill>
                <a:srgbClr val="FFD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1" name="Shape 729"/>
            <p:cNvSpPr/>
            <p:nvPr/>
          </p:nvSpPr>
          <p:spPr>
            <a:xfrm>
              <a:off x="3945917" y="6202389"/>
              <a:ext cx="924298" cy="92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4" y="98183"/>
                  </a:moveTo>
                  <a:cubicBezTo>
                    <a:pt x="114544" y="101194"/>
                    <a:pt x="112100" y="103638"/>
                    <a:pt x="109088" y="103638"/>
                  </a:cubicBezTo>
                  <a:lnTo>
                    <a:pt x="10911" y="103638"/>
                  </a:lnTo>
                  <a:cubicBezTo>
                    <a:pt x="7900" y="103638"/>
                    <a:pt x="5455" y="101194"/>
                    <a:pt x="5455" y="98183"/>
                  </a:cubicBezTo>
                  <a:lnTo>
                    <a:pt x="5455" y="32727"/>
                  </a:lnTo>
                  <a:cubicBezTo>
                    <a:pt x="5455" y="29716"/>
                    <a:pt x="7900" y="27272"/>
                    <a:pt x="10911" y="27272"/>
                  </a:cubicBezTo>
                  <a:lnTo>
                    <a:pt x="109088" y="27272"/>
                  </a:lnTo>
                  <a:cubicBezTo>
                    <a:pt x="112100" y="27272"/>
                    <a:pt x="114544" y="29716"/>
                    <a:pt x="114544" y="32727"/>
                  </a:cubicBezTo>
                  <a:cubicBezTo>
                    <a:pt x="114544" y="32727"/>
                    <a:pt x="114544" y="98183"/>
                    <a:pt x="114544" y="98183"/>
                  </a:cubicBezTo>
                  <a:close/>
                  <a:moveTo>
                    <a:pt x="109088" y="21816"/>
                  </a:moveTo>
                  <a:lnTo>
                    <a:pt x="69311" y="21816"/>
                  </a:lnTo>
                  <a:lnTo>
                    <a:pt x="80422" y="10705"/>
                  </a:lnTo>
                  <a:cubicBezTo>
                    <a:pt x="80872" y="10827"/>
                    <a:pt x="81333" y="10911"/>
                    <a:pt x="81816" y="10911"/>
                  </a:cubicBezTo>
                  <a:cubicBezTo>
                    <a:pt x="84827" y="10911"/>
                    <a:pt x="87272" y="8466"/>
                    <a:pt x="87272" y="5455"/>
                  </a:cubicBezTo>
                  <a:cubicBezTo>
                    <a:pt x="87272" y="2444"/>
                    <a:pt x="84827" y="0"/>
                    <a:pt x="81816" y="0"/>
                  </a:cubicBezTo>
                  <a:cubicBezTo>
                    <a:pt x="78805" y="0"/>
                    <a:pt x="76361" y="2444"/>
                    <a:pt x="76361" y="5455"/>
                  </a:cubicBezTo>
                  <a:cubicBezTo>
                    <a:pt x="76361" y="5938"/>
                    <a:pt x="76450" y="6405"/>
                    <a:pt x="76566" y="6850"/>
                  </a:cubicBezTo>
                  <a:lnTo>
                    <a:pt x="61600" y="21816"/>
                  </a:lnTo>
                  <a:lnTo>
                    <a:pt x="58405" y="21816"/>
                  </a:lnTo>
                  <a:lnTo>
                    <a:pt x="43433" y="6850"/>
                  </a:lnTo>
                  <a:cubicBezTo>
                    <a:pt x="43550" y="6405"/>
                    <a:pt x="43638" y="5938"/>
                    <a:pt x="43638" y="5455"/>
                  </a:cubicBezTo>
                  <a:cubicBezTo>
                    <a:pt x="43638" y="2444"/>
                    <a:pt x="41194" y="0"/>
                    <a:pt x="38183" y="0"/>
                  </a:cubicBezTo>
                  <a:cubicBezTo>
                    <a:pt x="35172" y="0"/>
                    <a:pt x="32727" y="2444"/>
                    <a:pt x="32727" y="5455"/>
                  </a:cubicBezTo>
                  <a:cubicBezTo>
                    <a:pt x="32727" y="8466"/>
                    <a:pt x="35172" y="10911"/>
                    <a:pt x="38183" y="10911"/>
                  </a:cubicBezTo>
                  <a:cubicBezTo>
                    <a:pt x="38666" y="10911"/>
                    <a:pt x="39127" y="10827"/>
                    <a:pt x="39577" y="10705"/>
                  </a:cubicBezTo>
                  <a:lnTo>
                    <a:pt x="50688" y="21816"/>
                  </a:lnTo>
                  <a:lnTo>
                    <a:pt x="10911" y="21816"/>
                  </a:lnTo>
                  <a:cubicBezTo>
                    <a:pt x="4883" y="21816"/>
                    <a:pt x="0" y="26700"/>
                    <a:pt x="0" y="32727"/>
                  </a:cubicBezTo>
                  <a:lnTo>
                    <a:pt x="0" y="98183"/>
                  </a:lnTo>
                  <a:cubicBezTo>
                    <a:pt x="0" y="104205"/>
                    <a:pt x="4883" y="109094"/>
                    <a:pt x="10911" y="109094"/>
                  </a:cubicBezTo>
                  <a:lnTo>
                    <a:pt x="21816" y="109094"/>
                  </a:lnTo>
                  <a:lnTo>
                    <a:pt x="21816" y="117272"/>
                  </a:lnTo>
                  <a:cubicBezTo>
                    <a:pt x="21816" y="118783"/>
                    <a:pt x="23038" y="120000"/>
                    <a:pt x="24544" y="120000"/>
                  </a:cubicBezTo>
                  <a:cubicBezTo>
                    <a:pt x="26050" y="120000"/>
                    <a:pt x="27272" y="118783"/>
                    <a:pt x="27272" y="117272"/>
                  </a:cubicBezTo>
                  <a:lnTo>
                    <a:pt x="27272" y="114544"/>
                  </a:lnTo>
                  <a:lnTo>
                    <a:pt x="92727" y="114544"/>
                  </a:lnTo>
                  <a:lnTo>
                    <a:pt x="92727" y="117272"/>
                  </a:lnTo>
                  <a:cubicBezTo>
                    <a:pt x="92727" y="118783"/>
                    <a:pt x="93950" y="120000"/>
                    <a:pt x="95455" y="120000"/>
                  </a:cubicBezTo>
                  <a:cubicBezTo>
                    <a:pt x="96961" y="120000"/>
                    <a:pt x="98183" y="118783"/>
                    <a:pt x="98183" y="117272"/>
                  </a:cubicBezTo>
                  <a:lnTo>
                    <a:pt x="98183" y="109094"/>
                  </a:lnTo>
                  <a:lnTo>
                    <a:pt x="109088" y="109094"/>
                  </a:lnTo>
                  <a:cubicBezTo>
                    <a:pt x="115116" y="109094"/>
                    <a:pt x="120000" y="104205"/>
                    <a:pt x="120000" y="98183"/>
                  </a:cubicBezTo>
                  <a:lnTo>
                    <a:pt x="120000" y="32727"/>
                  </a:lnTo>
                  <a:cubicBezTo>
                    <a:pt x="120000" y="26700"/>
                    <a:pt x="115116" y="21816"/>
                    <a:pt x="109088" y="21816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Shape 730"/>
            <p:cNvSpPr/>
            <p:nvPr/>
          </p:nvSpPr>
          <p:spPr>
            <a:xfrm>
              <a:off x="7837886" y="6373064"/>
              <a:ext cx="924298" cy="5041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88" y="100000"/>
                  </a:moveTo>
                  <a:cubicBezTo>
                    <a:pt x="109088" y="105527"/>
                    <a:pt x="106644" y="110000"/>
                    <a:pt x="103638" y="110000"/>
                  </a:cubicBezTo>
                  <a:lnTo>
                    <a:pt x="10911" y="110000"/>
                  </a:lnTo>
                  <a:cubicBezTo>
                    <a:pt x="7900" y="110000"/>
                    <a:pt x="5455" y="105527"/>
                    <a:pt x="5455" y="100000"/>
                  </a:cubicBezTo>
                  <a:lnTo>
                    <a:pt x="5455" y="20000"/>
                  </a:lnTo>
                  <a:cubicBezTo>
                    <a:pt x="5455" y="14483"/>
                    <a:pt x="7900" y="10000"/>
                    <a:pt x="10911" y="10000"/>
                  </a:cubicBezTo>
                  <a:lnTo>
                    <a:pt x="103638" y="10000"/>
                  </a:lnTo>
                  <a:cubicBezTo>
                    <a:pt x="106644" y="10000"/>
                    <a:pt x="109088" y="14483"/>
                    <a:pt x="109088" y="20000"/>
                  </a:cubicBezTo>
                  <a:cubicBezTo>
                    <a:pt x="109088" y="20000"/>
                    <a:pt x="109088" y="100000"/>
                    <a:pt x="109088" y="100000"/>
                  </a:cubicBezTo>
                  <a:close/>
                  <a:moveTo>
                    <a:pt x="114544" y="40000"/>
                  </a:moveTo>
                  <a:lnTo>
                    <a:pt x="114544" y="20000"/>
                  </a:lnTo>
                  <a:cubicBezTo>
                    <a:pt x="114544" y="8955"/>
                    <a:pt x="109661" y="0"/>
                    <a:pt x="103638" y="0"/>
                  </a:cubicBezTo>
                  <a:lnTo>
                    <a:pt x="10911" y="0"/>
                  </a:lnTo>
                  <a:cubicBezTo>
                    <a:pt x="4883" y="0"/>
                    <a:pt x="0" y="8955"/>
                    <a:pt x="0" y="20000"/>
                  </a:cubicBezTo>
                  <a:lnTo>
                    <a:pt x="0" y="100000"/>
                  </a:lnTo>
                  <a:cubicBezTo>
                    <a:pt x="0" y="111050"/>
                    <a:pt x="4883" y="120000"/>
                    <a:pt x="10911" y="120000"/>
                  </a:cubicBezTo>
                  <a:lnTo>
                    <a:pt x="103638" y="120000"/>
                  </a:lnTo>
                  <a:cubicBezTo>
                    <a:pt x="109661" y="120000"/>
                    <a:pt x="114544" y="111050"/>
                    <a:pt x="114544" y="100000"/>
                  </a:cubicBezTo>
                  <a:lnTo>
                    <a:pt x="114544" y="80000"/>
                  </a:lnTo>
                  <a:cubicBezTo>
                    <a:pt x="117555" y="80000"/>
                    <a:pt x="120000" y="75527"/>
                    <a:pt x="120000" y="70000"/>
                  </a:cubicBezTo>
                  <a:lnTo>
                    <a:pt x="120000" y="50000"/>
                  </a:lnTo>
                  <a:cubicBezTo>
                    <a:pt x="120000" y="44483"/>
                    <a:pt x="117555" y="40000"/>
                    <a:pt x="114544" y="40000"/>
                  </a:cubicBezTo>
                  <a:moveTo>
                    <a:pt x="10911" y="100000"/>
                  </a:moveTo>
                  <a:lnTo>
                    <a:pt x="38183" y="100000"/>
                  </a:lnTo>
                  <a:lnTo>
                    <a:pt x="38183" y="20000"/>
                  </a:lnTo>
                  <a:lnTo>
                    <a:pt x="10911" y="20000"/>
                  </a:lnTo>
                  <a:cubicBezTo>
                    <a:pt x="10911" y="20000"/>
                    <a:pt x="10911" y="100000"/>
                    <a:pt x="10911" y="10000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Shape 731"/>
            <p:cNvSpPr/>
            <p:nvPr/>
          </p:nvSpPr>
          <p:spPr>
            <a:xfrm>
              <a:off x="11839114" y="6165017"/>
              <a:ext cx="672218" cy="92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111783"/>
                  </a:moveTo>
                  <a:cubicBezTo>
                    <a:pt x="82500" y="113294"/>
                    <a:pt x="80811" y="114511"/>
                    <a:pt x="78727" y="114511"/>
                  </a:cubicBezTo>
                  <a:cubicBezTo>
                    <a:pt x="77650" y="114511"/>
                    <a:pt x="76688" y="114177"/>
                    <a:pt x="76000" y="113650"/>
                  </a:cubicBezTo>
                  <a:lnTo>
                    <a:pt x="75983" y="113661"/>
                  </a:lnTo>
                  <a:lnTo>
                    <a:pt x="75000" y="113011"/>
                  </a:lnTo>
                  <a:lnTo>
                    <a:pt x="75000" y="6977"/>
                  </a:lnTo>
                  <a:lnTo>
                    <a:pt x="76100" y="6255"/>
                  </a:lnTo>
                  <a:lnTo>
                    <a:pt x="76111" y="6261"/>
                  </a:lnTo>
                  <a:cubicBezTo>
                    <a:pt x="76788" y="5788"/>
                    <a:pt x="77711" y="5483"/>
                    <a:pt x="78727" y="5483"/>
                  </a:cubicBezTo>
                  <a:cubicBezTo>
                    <a:pt x="80811" y="5483"/>
                    <a:pt x="82500" y="6711"/>
                    <a:pt x="82500" y="8216"/>
                  </a:cubicBezTo>
                  <a:cubicBezTo>
                    <a:pt x="82500" y="8216"/>
                    <a:pt x="82500" y="111783"/>
                    <a:pt x="82500" y="111783"/>
                  </a:cubicBezTo>
                  <a:close/>
                  <a:moveTo>
                    <a:pt x="67500" y="108044"/>
                  </a:moveTo>
                  <a:lnTo>
                    <a:pt x="30000" y="83211"/>
                  </a:lnTo>
                  <a:lnTo>
                    <a:pt x="30000" y="36705"/>
                  </a:lnTo>
                  <a:lnTo>
                    <a:pt x="31677" y="35594"/>
                  </a:lnTo>
                  <a:lnTo>
                    <a:pt x="31661" y="35588"/>
                  </a:lnTo>
                  <a:lnTo>
                    <a:pt x="67500" y="11927"/>
                  </a:lnTo>
                  <a:cubicBezTo>
                    <a:pt x="67500" y="11927"/>
                    <a:pt x="67500" y="108044"/>
                    <a:pt x="67500" y="108044"/>
                  </a:cubicBezTo>
                  <a:close/>
                  <a:moveTo>
                    <a:pt x="22500" y="81377"/>
                  </a:moveTo>
                  <a:cubicBezTo>
                    <a:pt x="13938" y="79355"/>
                    <a:pt x="7500" y="70555"/>
                    <a:pt x="7500" y="60000"/>
                  </a:cubicBezTo>
                  <a:cubicBezTo>
                    <a:pt x="7500" y="49444"/>
                    <a:pt x="13938" y="40638"/>
                    <a:pt x="22500" y="38622"/>
                  </a:cubicBezTo>
                  <a:cubicBezTo>
                    <a:pt x="22500" y="38622"/>
                    <a:pt x="22500" y="81377"/>
                    <a:pt x="22500" y="81377"/>
                  </a:cubicBezTo>
                  <a:close/>
                  <a:moveTo>
                    <a:pt x="90044" y="8177"/>
                  </a:moveTo>
                  <a:cubicBezTo>
                    <a:pt x="90044" y="3655"/>
                    <a:pt x="84983" y="0"/>
                    <a:pt x="78744" y="0"/>
                  </a:cubicBezTo>
                  <a:cubicBezTo>
                    <a:pt x="75550" y="0"/>
                    <a:pt x="72683" y="966"/>
                    <a:pt x="70627" y="2505"/>
                  </a:cubicBezTo>
                  <a:lnTo>
                    <a:pt x="24755" y="32805"/>
                  </a:lnTo>
                  <a:cubicBezTo>
                    <a:pt x="10955" y="33611"/>
                    <a:pt x="0" y="45461"/>
                    <a:pt x="0" y="60000"/>
                  </a:cubicBezTo>
                  <a:cubicBezTo>
                    <a:pt x="0" y="74583"/>
                    <a:pt x="11027" y="86461"/>
                    <a:pt x="24894" y="87200"/>
                  </a:cubicBezTo>
                  <a:lnTo>
                    <a:pt x="70627" y="117488"/>
                  </a:lnTo>
                  <a:cubicBezTo>
                    <a:pt x="72683" y="119033"/>
                    <a:pt x="75550" y="120000"/>
                    <a:pt x="78744" y="120000"/>
                  </a:cubicBezTo>
                  <a:cubicBezTo>
                    <a:pt x="84983" y="120000"/>
                    <a:pt x="90044" y="116338"/>
                    <a:pt x="90044" y="111827"/>
                  </a:cubicBezTo>
                  <a:cubicBezTo>
                    <a:pt x="90044" y="111722"/>
                    <a:pt x="90005" y="111622"/>
                    <a:pt x="90000" y="111516"/>
                  </a:cubicBezTo>
                  <a:lnTo>
                    <a:pt x="90000" y="8483"/>
                  </a:lnTo>
                  <a:cubicBezTo>
                    <a:pt x="90005" y="8377"/>
                    <a:pt x="90044" y="8277"/>
                    <a:pt x="90044" y="8177"/>
                  </a:cubicBezTo>
                  <a:moveTo>
                    <a:pt x="101250" y="43638"/>
                  </a:moveTo>
                  <a:cubicBezTo>
                    <a:pt x="99177" y="43638"/>
                    <a:pt x="97500" y="44855"/>
                    <a:pt x="97500" y="46361"/>
                  </a:cubicBezTo>
                  <a:cubicBezTo>
                    <a:pt x="97500" y="47872"/>
                    <a:pt x="99177" y="49088"/>
                    <a:pt x="101250" y="49088"/>
                  </a:cubicBezTo>
                  <a:cubicBezTo>
                    <a:pt x="107466" y="49088"/>
                    <a:pt x="112500" y="53977"/>
                    <a:pt x="112500" y="60000"/>
                  </a:cubicBezTo>
                  <a:cubicBezTo>
                    <a:pt x="112500" y="66022"/>
                    <a:pt x="107466" y="70911"/>
                    <a:pt x="101250" y="70911"/>
                  </a:cubicBezTo>
                  <a:cubicBezTo>
                    <a:pt x="99177" y="70911"/>
                    <a:pt x="97500" y="72127"/>
                    <a:pt x="97500" y="73638"/>
                  </a:cubicBezTo>
                  <a:cubicBezTo>
                    <a:pt x="97500" y="75144"/>
                    <a:pt x="99177" y="76361"/>
                    <a:pt x="101250" y="76361"/>
                  </a:cubicBezTo>
                  <a:cubicBezTo>
                    <a:pt x="111605" y="76361"/>
                    <a:pt x="120000" y="69033"/>
                    <a:pt x="120000" y="60000"/>
                  </a:cubicBezTo>
                  <a:cubicBezTo>
                    <a:pt x="120000" y="50961"/>
                    <a:pt x="111605" y="43638"/>
                    <a:pt x="101250" y="43638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Shape 732"/>
            <p:cNvSpPr/>
            <p:nvPr/>
          </p:nvSpPr>
          <p:spPr>
            <a:xfrm>
              <a:off x="15645850" y="6254935"/>
              <a:ext cx="924298" cy="7562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200" y="113333"/>
                  </a:moveTo>
                  <a:lnTo>
                    <a:pt x="60000" y="75122"/>
                  </a:lnTo>
                  <a:lnTo>
                    <a:pt x="86794" y="113333"/>
                  </a:lnTo>
                  <a:cubicBezTo>
                    <a:pt x="86794" y="113333"/>
                    <a:pt x="33200" y="113333"/>
                    <a:pt x="33200" y="113333"/>
                  </a:cubicBezTo>
                  <a:close/>
                  <a:moveTo>
                    <a:pt x="94794" y="114500"/>
                  </a:moveTo>
                  <a:lnTo>
                    <a:pt x="62066" y="67833"/>
                  </a:lnTo>
                  <a:lnTo>
                    <a:pt x="62044" y="67855"/>
                  </a:lnTo>
                  <a:cubicBezTo>
                    <a:pt x="61544" y="67144"/>
                    <a:pt x="60827" y="66666"/>
                    <a:pt x="60000" y="66666"/>
                  </a:cubicBezTo>
                  <a:cubicBezTo>
                    <a:pt x="59172" y="66666"/>
                    <a:pt x="58450" y="67144"/>
                    <a:pt x="57955" y="67855"/>
                  </a:cubicBezTo>
                  <a:lnTo>
                    <a:pt x="57927" y="67833"/>
                  </a:lnTo>
                  <a:lnTo>
                    <a:pt x="25200" y="114500"/>
                  </a:lnTo>
                  <a:lnTo>
                    <a:pt x="25222" y="114522"/>
                  </a:lnTo>
                  <a:cubicBezTo>
                    <a:pt x="24816" y="115105"/>
                    <a:pt x="24544" y="115838"/>
                    <a:pt x="24544" y="116666"/>
                  </a:cubicBezTo>
                  <a:cubicBezTo>
                    <a:pt x="24544" y="118511"/>
                    <a:pt x="25766" y="120000"/>
                    <a:pt x="27272" y="120000"/>
                  </a:cubicBezTo>
                  <a:lnTo>
                    <a:pt x="92727" y="120000"/>
                  </a:lnTo>
                  <a:cubicBezTo>
                    <a:pt x="94233" y="120000"/>
                    <a:pt x="95455" y="118511"/>
                    <a:pt x="95455" y="116666"/>
                  </a:cubicBezTo>
                  <a:cubicBezTo>
                    <a:pt x="95455" y="115838"/>
                    <a:pt x="95183" y="115105"/>
                    <a:pt x="94772" y="114522"/>
                  </a:cubicBezTo>
                  <a:cubicBezTo>
                    <a:pt x="94772" y="114522"/>
                    <a:pt x="94794" y="114500"/>
                    <a:pt x="94794" y="114500"/>
                  </a:cubicBezTo>
                  <a:close/>
                  <a:moveTo>
                    <a:pt x="117272" y="0"/>
                  </a:moveTo>
                  <a:lnTo>
                    <a:pt x="2727" y="0"/>
                  </a:lnTo>
                  <a:cubicBezTo>
                    <a:pt x="1222" y="0"/>
                    <a:pt x="0" y="1494"/>
                    <a:pt x="0" y="3333"/>
                  </a:cubicBezTo>
                  <a:lnTo>
                    <a:pt x="0" y="96666"/>
                  </a:lnTo>
                  <a:cubicBezTo>
                    <a:pt x="0" y="98511"/>
                    <a:pt x="1222" y="100000"/>
                    <a:pt x="2727" y="100000"/>
                  </a:cubicBezTo>
                  <a:lnTo>
                    <a:pt x="24544" y="100000"/>
                  </a:lnTo>
                  <a:cubicBezTo>
                    <a:pt x="26050" y="100000"/>
                    <a:pt x="27272" y="98511"/>
                    <a:pt x="27272" y="96666"/>
                  </a:cubicBezTo>
                  <a:cubicBezTo>
                    <a:pt x="27272" y="94822"/>
                    <a:pt x="26050" y="93333"/>
                    <a:pt x="24544" y="93333"/>
                  </a:cubicBezTo>
                  <a:lnTo>
                    <a:pt x="5455" y="93333"/>
                  </a:lnTo>
                  <a:lnTo>
                    <a:pt x="5455" y="6666"/>
                  </a:lnTo>
                  <a:lnTo>
                    <a:pt x="114544" y="6666"/>
                  </a:lnTo>
                  <a:lnTo>
                    <a:pt x="114544" y="93333"/>
                  </a:lnTo>
                  <a:lnTo>
                    <a:pt x="95455" y="93333"/>
                  </a:lnTo>
                  <a:cubicBezTo>
                    <a:pt x="93950" y="93333"/>
                    <a:pt x="92727" y="94822"/>
                    <a:pt x="92727" y="96666"/>
                  </a:cubicBezTo>
                  <a:cubicBezTo>
                    <a:pt x="92727" y="98511"/>
                    <a:pt x="93950" y="100000"/>
                    <a:pt x="95455" y="100000"/>
                  </a:cubicBezTo>
                  <a:lnTo>
                    <a:pt x="117272" y="100000"/>
                  </a:lnTo>
                  <a:cubicBezTo>
                    <a:pt x="118777" y="100000"/>
                    <a:pt x="120000" y="98511"/>
                    <a:pt x="120000" y="96666"/>
                  </a:cubicBezTo>
                  <a:lnTo>
                    <a:pt x="120000" y="3333"/>
                  </a:lnTo>
                  <a:cubicBezTo>
                    <a:pt x="120000" y="1494"/>
                    <a:pt x="118777" y="0"/>
                    <a:pt x="117272" y="0"/>
                  </a:cubicBezTo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rgbClr val="0E0E0E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" name="Shape 69"/>
          <p:cNvSpPr txBox="1"/>
          <p:nvPr/>
        </p:nvSpPr>
        <p:spPr>
          <a:xfrm>
            <a:off x="1268602" y="4493470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16" name="Shape 70"/>
          <p:cNvSpPr txBox="1"/>
          <p:nvPr/>
        </p:nvSpPr>
        <p:spPr>
          <a:xfrm>
            <a:off x="1217036" y="4135459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7" name="Shape 69"/>
          <p:cNvSpPr txBox="1"/>
          <p:nvPr/>
        </p:nvSpPr>
        <p:spPr>
          <a:xfrm>
            <a:off x="3537309" y="4493470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18" name="Shape 70"/>
          <p:cNvSpPr txBox="1"/>
          <p:nvPr/>
        </p:nvSpPr>
        <p:spPr>
          <a:xfrm>
            <a:off x="3485743" y="4135459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9" name="Shape 69"/>
          <p:cNvSpPr txBox="1"/>
          <p:nvPr/>
        </p:nvSpPr>
        <p:spPr>
          <a:xfrm>
            <a:off x="6017056" y="4493470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0" name="Shape 70"/>
          <p:cNvSpPr txBox="1"/>
          <p:nvPr/>
        </p:nvSpPr>
        <p:spPr>
          <a:xfrm>
            <a:off x="5965490" y="4135459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1" name="Shape 69"/>
          <p:cNvSpPr txBox="1"/>
          <p:nvPr/>
        </p:nvSpPr>
        <p:spPr>
          <a:xfrm>
            <a:off x="8511047" y="4493470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2" name="Shape 70"/>
          <p:cNvSpPr txBox="1"/>
          <p:nvPr/>
        </p:nvSpPr>
        <p:spPr>
          <a:xfrm>
            <a:off x="8459481" y="4135459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dk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Shape 144"/>
          <p:cNvSpPr/>
          <p:nvPr/>
        </p:nvSpPr>
        <p:spPr>
          <a:xfrm>
            <a:off x="1100187" y="1512726"/>
            <a:ext cx="3709494" cy="3710459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7" name="Shape 145"/>
          <p:cNvSpPr/>
          <p:nvPr/>
        </p:nvSpPr>
        <p:spPr>
          <a:xfrm>
            <a:off x="4241253" y="1512726"/>
            <a:ext cx="3709494" cy="3710459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8" name="Shape 146"/>
          <p:cNvSpPr/>
          <p:nvPr/>
        </p:nvSpPr>
        <p:spPr>
          <a:xfrm>
            <a:off x="7411770" y="1512726"/>
            <a:ext cx="3709494" cy="3710459"/>
          </a:xfrm>
          <a:prstGeom prst="ellipse">
            <a:avLst/>
          </a:prstGeom>
          <a:solidFill>
            <a:srgbClr val="FFD966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dk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grpSp>
        <p:nvGrpSpPr>
          <p:cNvPr id="9" name="Shape 150"/>
          <p:cNvGrpSpPr/>
          <p:nvPr/>
        </p:nvGrpSpPr>
        <p:grpSpPr>
          <a:xfrm>
            <a:off x="2577380" y="2200681"/>
            <a:ext cx="734274" cy="439871"/>
            <a:chOff x="1775548" y="1990598"/>
            <a:chExt cx="621122" cy="372086"/>
          </a:xfrm>
          <a:noFill/>
        </p:grpSpPr>
        <p:sp>
          <p:nvSpPr>
            <p:cNvPr id="10" name="Shape 151"/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1" name="Shape 152"/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</p:grpSp>
      <p:grpSp>
        <p:nvGrpSpPr>
          <p:cNvPr id="12" name="Shape 155"/>
          <p:cNvGrpSpPr/>
          <p:nvPr/>
        </p:nvGrpSpPr>
        <p:grpSpPr>
          <a:xfrm>
            <a:off x="5737272" y="2171105"/>
            <a:ext cx="734274" cy="498754"/>
            <a:chOff x="6188912" y="23939881"/>
            <a:chExt cx="1307712" cy="888261"/>
          </a:xfrm>
          <a:noFill/>
        </p:grpSpPr>
        <p:sp>
          <p:nvSpPr>
            <p:cNvPr id="13" name="Shape 156"/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4" name="Shape 157"/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cxnSp>
          <p:nvCxnSpPr>
            <p:cNvPr id="15" name="Shape 158"/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Shape 159"/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</p:grpSp>
      <p:grpSp>
        <p:nvGrpSpPr>
          <p:cNvPr id="17" name="Shape 162"/>
          <p:cNvGrpSpPr/>
          <p:nvPr/>
        </p:nvGrpSpPr>
        <p:grpSpPr>
          <a:xfrm>
            <a:off x="8896641" y="2168345"/>
            <a:ext cx="734274" cy="498752"/>
            <a:chOff x="4330350" y="12186371"/>
            <a:chExt cx="621122" cy="421893"/>
          </a:xfrm>
          <a:noFill/>
        </p:grpSpPr>
        <p:sp>
          <p:nvSpPr>
            <p:cNvPr id="18" name="Shape 163"/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9" name="Shape 164"/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0" name="Shape 165"/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704940" y="298485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860731" y="298485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001797" y="2969818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55990" y="3430193"/>
            <a:ext cx="2470538" cy="11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</a:t>
            </a:r>
            <a:endParaRPr lang="en-US" altLang="zh-CN" sz="1050" dirty="0">
              <a:solidFill>
                <a:srgbClr val="262626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79089" y="3531101"/>
            <a:ext cx="2470538" cy="11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</a:t>
            </a:r>
            <a:endParaRPr lang="en-US" altLang="zh-CN" sz="1050" dirty="0">
              <a:solidFill>
                <a:srgbClr val="262626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28509" y="3531101"/>
            <a:ext cx="2470538" cy="11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</a:t>
            </a:r>
            <a:endParaRPr lang="en-US" altLang="zh-CN" sz="1050" dirty="0">
              <a:solidFill>
                <a:srgbClr val="262626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/>
      <p:bldP spid="22" grpId="0" bldLvl="0"/>
      <p:bldP spid="23" grpId="0" bldLvl="0"/>
      <p:bldP spid="24" grpId="0" bldLvl="0"/>
      <p:bldP spid="25" grpId="0" bldLvl="0"/>
      <p:bldP spid="26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感谢您的观看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1311281" y="810323"/>
            <a:ext cx="415498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WORK PLAN</a:t>
            </a:r>
            <a:endParaRPr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WORK PLAN</a:t>
            </a:r>
            <a:endParaRPr sz="1400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3" grpId="0"/>
      <p:bldP spid="14" grpId="0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/>
              <a:t>模板</a:t>
            </a:r>
            <a:r>
              <a:rPr lang="zh-CN" altLang="en-US" dirty="0" smtClean="0"/>
              <a:t>网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39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3549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工作内容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99" y="1452513"/>
            <a:ext cx="3309537" cy="44858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1338" y="2632360"/>
            <a:ext cx="2621615" cy="216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11470" y="2215562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34421" y="3015815"/>
            <a:ext cx="3460894" cy="20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Please enter text Please enter text Please enter text Please enter text </a:t>
            </a:r>
          </a:p>
        </p:txBody>
      </p:sp>
      <p:sp>
        <p:nvSpPr>
          <p:cNvPr id="14" name="椭圆 13"/>
          <p:cNvSpPr/>
          <p:nvPr/>
        </p:nvSpPr>
        <p:spPr>
          <a:xfrm>
            <a:off x="3737091" y="165754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2000" y="5220554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/>
      <p:bldP spid="12" grpId="0" bldLvl="0"/>
      <p:bldP spid="13" grpId="0" bldLvl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93892" y="1684089"/>
            <a:ext cx="4039804" cy="4039804"/>
            <a:chOff x="1269667" y="1823914"/>
            <a:chExt cx="4093043" cy="4093043"/>
          </a:xfrm>
        </p:grpSpPr>
        <p:sp>
          <p:nvSpPr>
            <p:cNvPr id="8" name="椭圆 7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6425425" y="2282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6425425" y="336632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45"/>
          <p:cNvSpPr>
            <a:spLocks noEditPoints="1"/>
          </p:cNvSpPr>
          <p:nvPr/>
        </p:nvSpPr>
        <p:spPr bwMode="auto">
          <a:xfrm>
            <a:off x="6425425" y="445010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96349" y="2564343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63965" y="214714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6349" y="3647309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63965" y="323011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128733" y="4779193"/>
            <a:ext cx="3755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96349" y="4361998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99261" y="3108700"/>
            <a:ext cx="1314533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TextBox 15"/>
          <p:cNvSpPr txBox="1"/>
          <p:nvPr/>
        </p:nvSpPr>
        <p:spPr>
          <a:xfrm>
            <a:off x="4415265" y="4178300"/>
            <a:ext cx="2053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Lato Light" charset="0"/>
              </a:rPr>
              <a:t>Phenomenon whereby something new and somehow valuable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4409550" y="3917315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Lato" charset="0"/>
              </a:rPr>
              <a:t>2018</a:t>
            </a:r>
          </a:p>
        </p:txBody>
      </p:sp>
      <p:sp>
        <p:nvSpPr>
          <p:cNvPr id="8" name="TextBox 17"/>
          <p:cNvSpPr txBox="1"/>
          <p:nvPr/>
        </p:nvSpPr>
        <p:spPr>
          <a:xfrm>
            <a:off x="1494790" y="2806700"/>
            <a:ext cx="231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Lato Light" charset="0"/>
              </a:rPr>
              <a:t>Phenomenon whereby something new and somehow valuable</a:t>
            </a:r>
          </a:p>
        </p:txBody>
      </p:sp>
      <p:sp>
        <p:nvSpPr>
          <p:cNvPr id="9" name="Rectangle 18"/>
          <p:cNvSpPr/>
          <p:nvPr/>
        </p:nvSpPr>
        <p:spPr>
          <a:xfrm>
            <a:off x="1489075" y="2546350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Lato" charset="0"/>
              </a:rPr>
              <a:t>2010</a:t>
            </a:r>
          </a:p>
        </p:txBody>
      </p:sp>
      <p:sp>
        <p:nvSpPr>
          <p:cNvPr id="10" name="TextBox 19"/>
          <p:cNvSpPr txBox="1"/>
          <p:nvPr/>
        </p:nvSpPr>
        <p:spPr>
          <a:xfrm>
            <a:off x="4415265" y="2806700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Lato Light" charset="0"/>
              </a:rPr>
              <a:t>Phenomenon whereby something new and somehow valuable</a:t>
            </a:r>
          </a:p>
        </p:txBody>
      </p:sp>
      <p:sp>
        <p:nvSpPr>
          <p:cNvPr id="11" name="Rectangle 20"/>
          <p:cNvSpPr/>
          <p:nvPr/>
        </p:nvSpPr>
        <p:spPr>
          <a:xfrm>
            <a:off x="4409550" y="2546350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Lato" charset="0"/>
              </a:rPr>
              <a:t>2012</a:t>
            </a:r>
          </a:p>
        </p:txBody>
      </p:sp>
      <p:sp>
        <p:nvSpPr>
          <p:cNvPr id="12" name="TextBox 21"/>
          <p:cNvSpPr txBox="1"/>
          <p:nvPr/>
        </p:nvSpPr>
        <p:spPr>
          <a:xfrm>
            <a:off x="1494790" y="4224020"/>
            <a:ext cx="2182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Lato Light" charset="0"/>
              </a:rPr>
              <a:t>Phenomenon whereby something new and somehow valuable</a:t>
            </a:r>
          </a:p>
        </p:txBody>
      </p:sp>
      <p:sp>
        <p:nvSpPr>
          <p:cNvPr id="13" name="Rectangle 22"/>
          <p:cNvSpPr/>
          <p:nvPr/>
        </p:nvSpPr>
        <p:spPr>
          <a:xfrm>
            <a:off x="1489075" y="3963035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Lato" charset="0"/>
              </a:rPr>
              <a:t>2015</a:t>
            </a:r>
          </a:p>
        </p:txBody>
      </p:sp>
      <p:sp>
        <p:nvSpPr>
          <p:cNvPr id="14" name="Rectangle 23"/>
          <p:cNvSpPr/>
          <p:nvPr/>
        </p:nvSpPr>
        <p:spPr>
          <a:xfrm>
            <a:off x="4069825" y="3987800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1149350" y="3987800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6" name="Rectangle 25"/>
          <p:cNvSpPr/>
          <p:nvPr/>
        </p:nvSpPr>
        <p:spPr>
          <a:xfrm>
            <a:off x="4069825" y="2611120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7" name="Rectangle 26"/>
          <p:cNvSpPr/>
          <p:nvPr/>
        </p:nvSpPr>
        <p:spPr>
          <a:xfrm>
            <a:off x="1149350" y="2619375"/>
            <a:ext cx="64770" cy="68389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435437" y="-297653"/>
            <a:ext cx="7870699" cy="787069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07095" y="1119352"/>
            <a:ext cx="804001" cy="8040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椭圆 5"/>
          <p:cNvSpPr/>
          <p:nvPr/>
        </p:nvSpPr>
        <p:spPr>
          <a:xfrm>
            <a:off x="2161609" y="2191257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71878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419420" y="2151918"/>
            <a:ext cx="1277082" cy="1277082"/>
          </a:xfrm>
          <a:prstGeom prst="ellipse">
            <a:avLst/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574329" y="2573968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Freeform 103"/>
          <p:cNvSpPr>
            <a:spLocks noEditPoints="1"/>
          </p:cNvSpPr>
          <p:nvPr/>
        </p:nvSpPr>
        <p:spPr bwMode="auto">
          <a:xfrm>
            <a:off x="5830024" y="2494347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63"/>
          <p:cNvSpPr>
            <a:spLocks noEditPoints="1"/>
          </p:cNvSpPr>
          <p:nvPr/>
        </p:nvSpPr>
        <p:spPr bwMode="auto">
          <a:xfrm>
            <a:off x="8823053" y="25658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82264" y="4472574"/>
            <a:ext cx="2462364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60556" y="4022009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51948" y="4489218"/>
            <a:ext cx="2462364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30240" y="40386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64055" y="4489218"/>
            <a:ext cx="2462364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142347" y="40386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465221" cy="465221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9667" y="205961"/>
            <a:ext cx="3636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Part one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/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完成情况</a:t>
            </a:r>
            <a:endParaRPr sz="7500" b="1" spc="225" dirty="0">
              <a:solidFill>
                <a:srgbClr val="29292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505" y="27606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60" y="1775078"/>
            <a:ext cx="3230758" cy="39551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88139" y="5112350"/>
            <a:ext cx="1960090" cy="1057992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5674173" y="24960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添加页面标题内容</a:t>
            </a:r>
          </a:p>
        </p:txBody>
      </p:sp>
      <p:sp>
        <p:nvSpPr>
          <p:cNvPr id="10" name="Google Shape;86;p19"/>
          <p:cNvSpPr txBox="1"/>
          <p:nvPr/>
        </p:nvSpPr>
        <p:spPr>
          <a:xfrm>
            <a:off x="5674173" y="2061764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674172" y="3294041"/>
            <a:ext cx="5245357" cy="103456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200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字以内，据统计每页幻灯片的最好控制在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分钟之内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32487" y="5033250"/>
            <a:ext cx="4289560" cy="102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3994035" y="53797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26262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标题内容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1536</Words>
  <Application>Microsoft Office PowerPoint</Application>
  <PresentationFormat>宽屏</PresentationFormat>
  <Paragraphs>199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Gill Sans</vt:lpstr>
      <vt:lpstr>Lato</vt:lpstr>
      <vt:lpstr>Lato Light</vt:lpstr>
      <vt:lpstr>Montserrat</vt:lpstr>
      <vt:lpstr>等线</vt:lpstr>
      <vt:lpstr>等线 Light</vt:lpstr>
      <vt:lpstr>思源黑体</vt:lpstr>
      <vt:lpstr>宋体</vt:lpstr>
      <vt:lpstr>字魂58号-创中黑</vt:lpstr>
      <vt:lpstr>字魂59号-创粗黑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user</dc:creator>
  <dc:description>——</dc:description>
  <cp:lastModifiedBy>阳光男孩</cp:lastModifiedBy>
  <cp:revision>69</cp:revision>
  <dcterms:created xsi:type="dcterms:W3CDTF">2019-06-11T09:29:00Z</dcterms:created>
  <dcterms:modified xsi:type="dcterms:W3CDTF">2021-10-25T15:09:24Z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