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7" r:id="rId2"/>
  </p:sldMasterIdLst>
  <p:notesMasterIdLst>
    <p:notesMasterId r:id="rId31"/>
  </p:notesMasterIdLst>
  <p:handoutMasterIdLst>
    <p:handoutMasterId r:id="rId32"/>
  </p:handoutMasterIdLst>
  <p:sldIdLst>
    <p:sldId id="257" r:id="rId3"/>
    <p:sldId id="256" r:id="rId4"/>
    <p:sldId id="289" r:id="rId5"/>
    <p:sldId id="290" r:id="rId6"/>
    <p:sldId id="304" r:id="rId7"/>
    <p:sldId id="291" r:id="rId8"/>
    <p:sldId id="341" r:id="rId9"/>
    <p:sldId id="1357" r:id="rId10"/>
    <p:sldId id="296" r:id="rId11"/>
    <p:sldId id="313" r:id="rId12"/>
    <p:sldId id="307" r:id="rId13"/>
    <p:sldId id="299" r:id="rId14"/>
    <p:sldId id="282" r:id="rId15"/>
    <p:sldId id="443" r:id="rId16"/>
    <p:sldId id="319" r:id="rId17"/>
    <p:sldId id="306" r:id="rId18"/>
    <p:sldId id="314" r:id="rId19"/>
    <p:sldId id="298" r:id="rId20"/>
    <p:sldId id="292" r:id="rId21"/>
    <p:sldId id="300" r:id="rId22"/>
    <p:sldId id="301" r:id="rId23"/>
    <p:sldId id="315" r:id="rId24"/>
    <p:sldId id="295" r:id="rId25"/>
    <p:sldId id="293" r:id="rId26"/>
    <p:sldId id="297" r:id="rId27"/>
    <p:sldId id="294" r:id="rId28"/>
    <p:sldId id="1358" r:id="rId29"/>
    <p:sldId id="135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E0000"/>
    <a:srgbClr val="868A8D"/>
    <a:srgbClr val="000000"/>
    <a:srgbClr val="2F58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256" y="-1146"/>
      </p:cViewPr>
      <p:guideLst>
        <p:guide orient="horz" pos="2160"/>
        <p:guide pos="3840"/>
      </p:guideLst>
    </p:cSldViewPr>
  </p:slideViewPr>
  <p:notesTextViewPr>
    <p:cViewPr>
      <p:scale>
        <a:sx n="1" d="1"/>
        <a:sy n="1" d="1"/>
      </p:scale>
      <p:origin x="0" y="0"/>
    </p:cViewPr>
  </p:notesTextViewPr>
  <p:sorterViewPr>
    <p:cViewPr>
      <p:scale>
        <a:sx n="34" d="100"/>
        <a:sy n="34" d="100"/>
      </p:scale>
      <p:origin x="0" y="0"/>
    </p:cViewPr>
  </p:sorterViewPr>
  <p:notesViewPr>
    <p:cSldViewPr snapToGrid="0" showGuides="1">
      <p:cViewPr varScale="1">
        <p:scale>
          <a:sx n="87" d="100"/>
          <a:sy n="87" d="100"/>
        </p:scale>
        <p:origin x="193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vert="horz"/>
        <a:lstStyle/>
        <a:p>
          <a:pPr>
            <a:defRPr/>
          </a:pPr>
          <a:endParaRPr lang="zh-CN"/>
        </a:p>
      </c:txPr>
    </c:title>
    <c:autoTitleDeleted val="0"/>
    <c:plotArea>
      <c:layout/>
      <c:barChart>
        <c:barDir val="bar"/>
        <c:grouping val="stacked"/>
        <c:varyColors val="0"/>
        <c:ser>
          <c:idx val="0"/>
          <c:order val="0"/>
          <c:tx>
            <c:strRef>
              <c:f>Sheet1!$B$1</c:f>
              <c:strCache>
                <c:ptCount val="1"/>
                <c:pt idx="0">
                  <c:v>系列 1</c:v>
                </c:pt>
              </c:strCache>
            </c:strRef>
          </c:tx>
          <c:spPr>
            <a:solidFill>
              <a:srgbClr val="DE0000"/>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265A-4744-A52F-495D7856802D}"/>
            </c:ext>
          </c:extLst>
        </c:ser>
        <c:ser>
          <c:idx val="1"/>
          <c:order val="1"/>
          <c:tx>
            <c:strRef>
              <c:f>Sheet1!$C$1</c:f>
              <c:strCache>
                <c:ptCount val="1"/>
                <c:pt idx="0">
                  <c:v>系列 2</c:v>
                </c:pt>
              </c:strCache>
            </c:strRef>
          </c:tx>
          <c:spPr>
            <a:solidFill>
              <a:srgbClr val="C00000"/>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265A-4744-A52F-495D7856802D}"/>
            </c:ext>
          </c:extLst>
        </c:ser>
        <c:ser>
          <c:idx val="2"/>
          <c:order val="2"/>
          <c:tx>
            <c:strRef>
              <c:f>Sheet1!$D$1</c:f>
              <c:strCache>
                <c:ptCount val="1"/>
                <c:pt idx="0">
                  <c:v>系列 3</c:v>
                </c:pt>
              </c:strCache>
            </c:strRef>
          </c:tx>
          <c:spPr>
            <a:solidFill>
              <a:srgbClr val="DE0000"/>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265A-4744-A52F-495D7856802D}"/>
            </c:ext>
          </c:extLst>
        </c:ser>
        <c:dLbls>
          <c:showLegendKey val="0"/>
          <c:showVal val="0"/>
          <c:showCatName val="0"/>
          <c:showSerName val="0"/>
          <c:showPercent val="0"/>
          <c:showBubbleSize val="0"/>
        </c:dLbls>
        <c:gapWidth val="182"/>
        <c:overlap val="100"/>
        <c:axId val="457945856"/>
        <c:axId val="457947392"/>
      </c:barChart>
      <c:catAx>
        <c:axId val="457945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457947392"/>
        <c:crosses val="autoZero"/>
        <c:auto val="1"/>
        <c:lblAlgn val="ctr"/>
        <c:lblOffset val="100"/>
        <c:noMultiLvlLbl val="0"/>
      </c:catAx>
      <c:valAx>
        <c:axId val="457947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457945856"/>
        <c:crosses val="autoZero"/>
        <c:crossBetween val="between"/>
      </c:valAx>
      <c:spPr>
        <a:noFill/>
        <a:ln>
          <a:noFill/>
        </a:ln>
        <a:effectLst/>
      </c:spPr>
    </c:plotArea>
    <c:legend>
      <c:legendPos val="b"/>
      <c:layout/>
      <c:overlay val="0"/>
      <c:spPr>
        <a:noFill/>
        <a:ln>
          <a:noFill/>
        </a:ln>
        <a:effectLst/>
      </c:spPr>
      <c:txPr>
        <a:bodyPr rot="0" vert="horz"/>
        <a:lstStyle/>
        <a:p>
          <a:pPr>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A844AA36-6EB3-491F-8711-EE76118E6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910A7252-66D9-49FD-A9C8-3F61896E63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9921C5-C097-499F-BF6D-346998AE4B6A}" type="datetimeFigureOut">
              <a:rPr lang="zh-CN" altLang="en-US" smtClean="0"/>
              <a:t>2021/4/29</a:t>
            </a:fld>
            <a:endParaRPr lang="zh-CN" altLang="en-US"/>
          </a:p>
        </p:txBody>
      </p:sp>
      <p:sp>
        <p:nvSpPr>
          <p:cNvPr id="4" name="页脚占位符 3">
            <a:extLst>
              <a:ext uri="{FF2B5EF4-FFF2-40B4-BE49-F238E27FC236}">
                <a16:creationId xmlns:a16="http://schemas.microsoft.com/office/drawing/2014/main" xmlns="" id="{739371B5-BC8E-48C9-997A-645CD3BB7F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7E669673-8959-4065-9CEC-87DCA1F213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3A6ECE-E0A4-47AD-AB56-D47F842AF0A1}" type="slidenum">
              <a:rPr lang="zh-CN" altLang="en-US" smtClean="0"/>
              <a:t>‹#›</a:t>
            </a:fld>
            <a:endParaRPr lang="zh-CN" altLang="en-US"/>
          </a:p>
        </p:txBody>
      </p:sp>
    </p:spTree>
    <p:extLst>
      <p:ext uri="{BB962C8B-B14F-4D97-AF65-F5344CB8AC3E}">
        <p14:creationId xmlns:p14="http://schemas.microsoft.com/office/powerpoint/2010/main" val="175285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0EF94-5220-430C-9D60-3377E486FF4C}" type="datetimeFigureOut">
              <a:rPr lang="zh-CN" altLang="en-US" smtClean="0"/>
              <a:t>2021/4/29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506A2-77E0-4349-9B20-93198123EB0F}" type="slidenum">
              <a:rPr lang="zh-CN" altLang="en-US" smtClean="0"/>
              <a:t>‹#›</a:t>
            </a:fld>
            <a:endParaRPr lang="zh-CN" altLang="en-US"/>
          </a:p>
        </p:txBody>
      </p:sp>
    </p:spTree>
    <p:extLst>
      <p:ext uri="{BB962C8B-B14F-4D97-AF65-F5344CB8AC3E}">
        <p14:creationId xmlns:p14="http://schemas.microsoft.com/office/powerpoint/2010/main" val="25639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3844F8-5624-412D-B00F-C720C58CE599}" type="slidenum">
              <a:rPr lang="zh-CN" altLang="en-US" smtClean="0"/>
              <a:t>3</a:t>
            </a:fld>
            <a:endParaRPr lang="zh-CN" altLang="en-US"/>
          </a:p>
        </p:txBody>
      </p:sp>
    </p:spTree>
    <p:extLst>
      <p:ext uri="{BB962C8B-B14F-4D97-AF65-F5344CB8AC3E}">
        <p14:creationId xmlns:p14="http://schemas.microsoft.com/office/powerpoint/2010/main" val="67148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6C67045-DD57-438D-9A9A-E4DD0F687742}" type="slidenum">
              <a:rPr lang="zh-CN" altLang="en-US" smtClean="0"/>
              <a:pPr/>
              <a:t>12</a:t>
            </a:fld>
            <a:endParaRPr lang="zh-CN" altLang="en-US" dirty="0"/>
          </a:p>
        </p:txBody>
      </p:sp>
    </p:spTree>
    <p:extLst>
      <p:ext uri="{BB962C8B-B14F-4D97-AF65-F5344CB8AC3E}">
        <p14:creationId xmlns:p14="http://schemas.microsoft.com/office/powerpoint/2010/main" val="1707400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4A4AC08-6874-47CA-BCD4-C45C4B0A8A81}" type="slidenum">
              <a:rPr lang="zh-CN" altLang="en-US" smtClean="0"/>
              <a:t>13</a:t>
            </a:fld>
            <a:endParaRPr lang="zh-CN" altLang="en-US"/>
          </a:p>
        </p:txBody>
      </p:sp>
    </p:spTree>
    <p:extLst>
      <p:ext uri="{BB962C8B-B14F-4D97-AF65-F5344CB8AC3E}">
        <p14:creationId xmlns:p14="http://schemas.microsoft.com/office/powerpoint/2010/main" val="3958767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14</a:t>
            </a:fld>
            <a:endParaRPr lang="zh-CN" altLang="en-US"/>
          </a:p>
        </p:txBody>
      </p:sp>
    </p:spTree>
    <p:extLst>
      <p:ext uri="{BB962C8B-B14F-4D97-AF65-F5344CB8AC3E}">
        <p14:creationId xmlns:p14="http://schemas.microsoft.com/office/powerpoint/2010/main" val="3042243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319509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16</a:t>
            </a:fld>
            <a:endParaRPr lang="zh-CN" altLang="en-US"/>
          </a:p>
        </p:txBody>
      </p:sp>
    </p:spTree>
    <p:extLst>
      <p:ext uri="{BB962C8B-B14F-4D97-AF65-F5344CB8AC3E}">
        <p14:creationId xmlns:p14="http://schemas.microsoft.com/office/powerpoint/2010/main" val="823541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3844F8-5624-412D-B00F-C720C58CE599}" type="slidenum">
              <a:rPr lang="zh-CN" altLang="en-US" smtClean="0"/>
              <a:t>17</a:t>
            </a:fld>
            <a:endParaRPr lang="zh-CN" altLang="en-US"/>
          </a:p>
        </p:txBody>
      </p:sp>
    </p:spTree>
    <p:extLst>
      <p:ext uri="{BB962C8B-B14F-4D97-AF65-F5344CB8AC3E}">
        <p14:creationId xmlns:p14="http://schemas.microsoft.com/office/powerpoint/2010/main" val="2963452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18</a:t>
            </a:fld>
            <a:endParaRPr lang="zh-CN" altLang="en-US"/>
          </a:p>
        </p:txBody>
      </p:sp>
    </p:spTree>
    <p:extLst>
      <p:ext uri="{BB962C8B-B14F-4D97-AF65-F5344CB8AC3E}">
        <p14:creationId xmlns:p14="http://schemas.microsoft.com/office/powerpoint/2010/main" val="3047588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A8C8EFA-96ED-4A18-B46D-8BDC030E3AF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19531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20</a:t>
            </a:fld>
            <a:endParaRPr lang="zh-CN" altLang="en-US"/>
          </a:p>
        </p:txBody>
      </p:sp>
    </p:spTree>
    <p:extLst>
      <p:ext uri="{BB962C8B-B14F-4D97-AF65-F5344CB8AC3E}">
        <p14:creationId xmlns:p14="http://schemas.microsoft.com/office/powerpoint/2010/main" val="1997626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21</a:t>
            </a:fld>
            <a:endParaRPr lang="zh-CN" altLang="en-US"/>
          </a:p>
        </p:txBody>
      </p:sp>
    </p:spTree>
    <p:extLst>
      <p:ext uri="{BB962C8B-B14F-4D97-AF65-F5344CB8AC3E}">
        <p14:creationId xmlns:p14="http://schemas.microsoft.com/office/powerpoint/2010/main" val="218012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4</a:t>
            </a:fld>
            <a:endParaRPr lang="zh-CN" altLang="en-US"/>
          </a:p>
        </p:txBody>
      </p:sp>
    </p:spTree>
    <p:extLst>
      <p:ext uri="{BB962C8B-B14F-4D97-AF65-F5344CB8AC3E}">
        <p14:creationId xmlns:p14="http://schemas.microsoft.com/office/powerpoint/2010/main" val="3363414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3844F8-5624-412D-B00F-C720C58CE599}" type="slidenum">
              <a:rPr lang="zh-CN" altLang="en-US" smtClean="0"/>
              <a:t>22</a:t>
            </a:fld>
            <a:endParaRPr lang="zh-CN" altLang="en-US"/>
          </a:p>
        </p:txBody>
      </p:sp>
    </p:spTree>
    <p:extLst>
      <p:ext uri="{BB962C8B-B14F-4D97-AF65-F5344CB8AC3E}">
        <p14:creationId xmlns:p14="http://schemas.microsoft.com/office/powerpoint/2010/main" val="1603163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23</a:t>
            </a:fld>
            <a:endParaRPr lang="zh-CN" altLang="en-US"/>
          </a:p>
        </p:txBody>
      </p:sp>
    </p:spTree>
    <p:extLst>
      <p:ext uri="{BB962C8B-B14F-4D97-AF65-F5344CB8AC3E}">
        <p14:creationId xmlns:p14="http://schemas.microsoft.com/office/powerpoint/2010/main" val="5064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24</a:t>
            </a:fld>
            <a:endParaRPr lang="zh-CN" altLang="en-US"/>
          </a:p>
        </p:txBody>
      </p:sp>
    </p:spTree>
    <p:extLst>
      <p:ext uri="{BB962C8B-B14F-4D97-AF65-F5344CB8AC3E}">
        <p14:creationId xmlns:p14="http://schemas.microsoft.com/office/powerpoint/2010/main" val="747936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25</a:t>
            </a:fld>
            <a:endParaRPr lang="zh-CN" altLang="en-US"/>
          </a:p>
        </p:txBody>
      </p:sp>
    </p:spTree>
    <p:extLst>
      <p:ext uri="{BB962C8B-B14F-4D97-AF65-F5344CB8AC3E}">
        <p14:creationId xmlns:p14="http://schemas.microsoft.com/office/powerpoint/2010/main" val="2246722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26</a:t>
            </a:fld>
            <a:endParaRPr lang="zh-CN" altLang="en-US"/>
          </a:p>
        </p:txBody>
      </p:sp>
    </p:spTree>
    <p:extLst>
      <p:ext uri="{BB962C8B-B14F-4D97-AF65-F5344CB8AC3E}">
        <p14:creationId xmlns:p14="http://schemas.microsoft.com/office/powerpoint/2010/main" val="157836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5</a:t>
            </a:fld>
            <a:endParaRPr lang="zh-CN" altLang="en-US"/>
          </a:p>
        </p:txBody>
      </p:sp>
    </p:spTree>
    <p:extLst>
      <p:ext uri="{BB962C8B-B14F-4D97-AF65-F5344CB8AC3E}">
        <p14:creationId xmlns:p14="http://schemas.microsoft.com/office/powerpoint/2010/main" val="120501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6</a:t>
            </a:fld>
            <a:endParaRPr lang="zh-CN" altLang="en-US"/>
          </a:p>
        </p:txBody>
      </p:sp>
    </p:spTree>
    <p:extLst>
      <p:ext uri="{BB962C8B-B14F-4D97-AF65-F5344CB8AC3E}">
        <p14:creationId xmlns:p14="http://schemas.microsoft.com/office/powerpoint/2010/main" val="2492138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73613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6C945-3D58-4AE3-B9BB-2A51F5E6FE31}" type="slidenum">
              <a:rPr lang="zh-CN" altLang="en-US" smtClean="0"/>
              <a:t>8</a:t>
            </a:fld>
            <a:endParaRPr lang="zh-CN" altLang="en-US"/>
          </a:p>
        </p:txBody>
      </p:sp>
    </p:spTree>
    <p:extLst>
      <p:ext uri="{BB962C8B-B14F-4D97-AF65-F5344CB8AC3E}">
        <p14:creationId xmlns:p14="http://schemas.microsoft.com/office/powerpoint/2010/main" val="1231792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9</a:t>
            </a:fld>
            <a:endParaRPr lang="zh-CN" altLang="en-US"/>
          </a:p>
        </p:txBody>
      </p:sp>
    </p:spTree>
    <p:extLst>
      <p:ext uri="{BB962C8B-B14F-4D97-AF65-F5344CB8AC3E}">
        <p14:creationId xmlns:p14="http://schemas.microsoft.com/office/powerpoint/2010/main" val="390865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3844F8-5624-412D-B00F-C720C58CE599}" type="slidenum">
              <a:rPr lang="zh-CN" altLang="en-US" smtClean="0"/>
              <a:t>10</a:t>
            </a:fld>
            <a:endParaRPr lang="zh-CN" altLang="en-US"/>
          </a:p>
        </p:txBody>
      </p:sp>
    </p:spTree>
    <p:extLst>
      <p:ext uri="{BB962C8B-B14F-4D97-AF65-F5344CB8AC3E}">
        <p14:creationId xmlns:p14="http://schemas.microsoft.com/office/powerpoint/2010/main" val="142096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11</a:t>
            </a:fld>
            <a:endParaRPr lang="zh-CN" altLang="en-US"/>
          </a:p>
        </p:txBody>
      </p:sp>
    </p:spTree>
    <p:extLst>
      <p:ext uri="{BB962C8B-B14F-4D97-AF65-F5344CB8AC3E}">
        <p14:creationId xmlns:p14="http://schemas.microsoft.com/office/powerpoint/2010/main" val="424036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2021/4/29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2021/4/29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638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13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36201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7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38300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547933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951372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2040184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152961"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352777031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4981868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2021/4/29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274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7CB27A77-4051-498A-8502-7A530997267B}"/>
              </a:ext>
            </a:extLst>
          </p:cNvPr>
          <p:cNvGrpSpPr/>
          <p:nvPr userDrawn="1"/>
        </p:nvGrpSpPr>
        <p:grpSpPr>
          <a:xfrm rot="10800000">
            <a:off x="0" y="525494"/>
            <a:ext cx="1455995" cy="166252"/>
            <a:chOff x="5444484" y="3443844"/>
            <a:chExt cx="1455995" cy="166252"/>
          </a:xfrm>
        </p:grpSpPr>
        <p:sp>
          <p:nvSpPr>
            <p:cNvPr id="8" name="任意多边形 11">
              <a:extLst>
                <a:ext uri="{FF2B5EF4-FFF2-40B4-BE49-F238E27FC236}">
                  <a16:creationId xmlns:a16="http://schemas.microsoft.com/office/drawing/2014/main" xmlns="" id="{DCA7966C-5861-4D93-AEC0-A09FC8F0AC9A}"/>
                </a:ext>
              </a:extLst>
            </p:cNvPr>
            <p:cNvSpPr/>
            <p:nvPr/>
          </p:nvSpPr>
          <p:spPr>
            <a:xfrm flipV="1">
              <a:off x="5545778" y="3443844"/>
              <a:ext cx="1354701" cy="81975"/>
            </a:xfrm>
            <a:custGeom>
              <a:avLst/>
              <a:gdLst>
                <a:gd name="connsiteX0" fmla="*/ 0 w 7267699"/>
                <a:gd name="connsiteY0" fmla="*/ 0 h 0"/>
                <a:gd name="connsiteX1" fmla="*/ 7267699 w 7267699"/>
                <a:gd name="connsiteY1" fmla="*/ 0 h 0"/>
              </a:gdLst>
              <a:ahLst/>
              <a:cxnLst>
                <a:cxn ang="0">
                  <a:pos x="connsiteX0" y="connsiteY0"/>
                </a:cxn>
                <a:cxn ang="0">
                  <a:pos x="connsiteX1" y="connsiteY1"/>
                </a:cxn>
              </a:cxnLst>
              <a:rect l="l" t="t" r="r" b="b"/>
              <a:pathLst>
                <a:path w="7267699">
                  <a:moveTo>
                    <a:pt x="0" y="0"/>
                  </a:moveTo>
                  <a:lnTo>
                    <a:pt x="7267699" y="0"/>
                  </a:lnTo>
                </a:path>
              </a:pathLst>
            </a:custGeom>
            <a:noFill/>
            <a:ln>
              <a:solidFill>
                <a:srgbClr val="D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xmlns="" id="{80A43E91-97D0-4869-8C61-B9236D82F7B7}"/>
                </a:ext>
              </a:extLst>
            </p:cNvPr>
            <p:cNvSpPr/>
            <p:nvPr/>
          </p:nvSpPr>
          <p:spPr>
            <a:xfrm>
              <a:off x="5444484" y="3443844"/>
              <a:ext cx="166252" cy="166252"/>
            </a:xfrm>
            <a:prstGeom prst="ellips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b="1">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819E6D75-AA05-4A5C-A8A6-EE99EF1E8DBD}"/>
              </a:ext>
            </a:extLst>
          </p:cNvPr>
          <p:cNvSpPr/>
          <p:nvPr userDrawn="1"/>
        </p:nvSpPr>
        <p:spPr>
          <a:xfrm>
            <a:off x="1532195" y="393338"/>
            <a:ext cx="3039805" cy="461665"/>
          </a:xfrm>
          <a:prstGeom prst="rect">
            <a:avLst/>
          </a:prstGeom>
        </p:spPr>
        <p:txBody>
          <a:bodyPr wrap="square">
            <a:spAutoFit/>
          </a:bodyPr>
          <a:lstStyle/>
          <a:p>
            <a:pPr algn="dist"/>
            <a:r>
              <a:rPr lang="zh-CN" altLang="en-US" sz="2400" b="0" dirty="0">
                <a:solidFill>
                  <a:srgbClr val="DE0000"/>
                </a:solidFill>
                <a:latin typeface="微软雅黑" panose="020B0503020204020204" pitchFamily="34" charset="-122"/>
                <a:ea typeface="微软雅黑" panose="020B0503020204020204" pitchFamily="34" charset="-122"/>
                <a:cs typeface="Gisha" panose="020B0502040204020203" pitchFamily="34" charset="-79"/>
              </a:rPr>
              <a:t>请输入添加标题</a:t>
            </a:r>
            <a:endParaRPr lang="zh-CN" altLang="en-US" sz="2400" b="0" dirty="0">
              <a:solidFill>
                <a:srgbClr val="DE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3D55C9AC-3EEC-4324-87AD-B2ECDE5CB714}"/>
              </a:ext>
            </a:extLst>
          </p:cNvPr>
          <p:cNvSpPr/>
          <p:nvPr/>
        </p:nvSpPr>
        <p:spPr>
          <a:xfrm>
            <a:off x="0" y="344047"/>
            <a:ext cx="529144" cy="529144"/>
          </a:xfrm>
          <a:prstGeom prst="rect">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b="1">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1" r:id="rId3"/>
    <p:sldLayoutId id="2147483662" r:id="rId4"/>
    <p:sldLayoutId id="2147483663" r:id="rId5"/>
    <p:sldLayoutId id="2147483664" r:id="rId6"/>
    <p:sldLayoutId id="2147483665" r:id="rId7"/>
    <p:sldLayoutId id="2147483666" r:id="rId8"/>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思源黑体 CN Medium" panose="020B06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42347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0CD12628-0C48-4298-8222-275EE765E9B6}"/>
              </a:ext>
            </a:extLst>
          </p:cNvPr>
          <p:cNvSpPr txBox="1"/>
          <p:nvPr/>
        </p:nvSpPr>
        <p:spPr>
          <a:xfrm>
            <a:off x="5805711" y="4411436"/>
            <a:ext cx="5708922" cy="523220"/>
          </a:xfrm>
          <a:prstGeom prst="rect">
            <a:avLst/>
          </a:prstGeom>
          <a:noFill/>
        </p:spPr>
        <p:txBody>
          <a:bodyPr wrap="square" rtlCol="0">
            <a:spAutoFit/>
          </a:bodyPr>
          <a:lstStyle/>
          <a:p>
            <a:pPr algn="r"/>
            <a:r>
              <a:rPr lang="zh-CN" altLang="en-US" sz="2800" dirty="0">
                <a:solidFill>
                  <a:schemeClr val="tx1">
                    <a:lumMod val="85000"/>
                    <a:lumOff val="15000"/>
                  </a:schemeClr>
                </a:solidFill>
                <a:cs typeface="+mn-ea"/>
                <a:sym typeface="+mn-lt"/>
              </a:rPr>
              <a:t>简约通用工作计划</a:t>
            </a:r>
            <a:r>
              <a:rPr lang="en-US" altLang="zh-CN" sz="2800" dirty="0">
                <a:solidFill>
                  <a:schemeClr val="tx1">
                    <a:lumMod val="85000"/>
                    <a:lumOff val="15000"/>
                  </a:schemeClr>
                </a:solidFill>
                <a:cs typeface="+mn-ea"/>
                <a:sym typeface="+mn-lt"/>
              </a:rPr>
              <a:t>PPT</a:t>
            </a:r>
            <a:r>
              <a:rPr lang="zh-CN" altLang="en-US" sz="2800" dirty="0">
                <a:solidFill>
                  <a:schemeClr val="tx1">
                    <a:lumMod val="85000"/>
                    <a:lumOff val="15000"/>
                  </a:schemeClr>
                </a:solidFill>
                <a:cs typeface="+mn-ea"/>
                <a:sym typeface="+mn-lt"/>
              </a:rPr>
              <a:t>模板</a:t>
            </a:r>
          </a:p>
        </p:txBody>
      </p:sp>
      <p:grpSp>
        <p:nvGrpSpPr>
          <p:cNvPr id="7" name="组合 6">
            <a:extLst>
              <a:ext uri="{FF2B5EF4-FFF2-40B4-BE49-F238E27FC236}">
                <a16:creationId xmlns:a16="http://schemas.microsoft.com/office/drawing/2014/main" xmlns="" id="{713C8671-9EC1-4929-ACF5-D5A66769D01B}"/>
              </a:ext>
            </a:extLst>
          </p:cNvPr>
          <p:cNvGrpSpPr/>
          <p:nvPr/>
        </p:nvGrpSpPr>
        <p:grpSpPr>
          <a:xfrm>
            <a:off x="9497565" y="5476089"/>
            <a:ext cx="1933540" cy="396000"/>
            <a:chOff x="658813" y="5629835"/>
            <a:chExt cx="1332000" cy="396000"/>
          </a:xfrm>
        </p:grpSpPr>
        <p:sp>
          <p:nvSpPr>
            <p:cNvPr id="8" name="矩形: 圆角 7">
              <a:extLst>
                <a:ext uri="{FF2B5EF4-FFF2-40B4-BE49-F238E27FC236}">
                  <a16:creationId xmlns:a16="http://schemas.microsoft.com/office/drawing/2014/main" xmlns="" id="{4CEA7543-B6BC-4892-899D-0012AD9E5AB5}"/>
                </a:ext>
              </a:extLst>
            </p:cNvPr>
            <p:cNvSpPr/>
            <p:nvPr/>
          </p:nvSpPr>
          <p:spPr>
            <a:xfrm>
              <a:off x="658813" y="5629835"/>
              <a:ext cx="1332000" cy="3960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lumMod val="85000"/>
                    <a:lumOff val="15000"/>
                  </a:schemeClr>
                </a:solidFill>
                <a:cs typeface="+mn-ea"/>
                <a:sym typeface="+mn-lt"/>
              </a:endParaRPr>
            </a:p>
          </p:txBody>
        </p:sp>
        <p:sp>
          <p:nvSpPr>
            <p:cNvPr id="9" name="文本框 8">
              <a:extLst>
                <a:ext uri="{FF2B5EF4-FFF2-40B4-BE49-F238E27FC236}">
                  <a16:creationId xmlns:a16="http://schemas.microsoft.com/office/drawing/2014/main" xmlns="" id="{2E1B228A-A230-4437-BC46-96BA4C8BE417}"/>
                </a:ext>
              </a:extLst>
            </p:cNvPr>
            <p:cNvSpPr txBox="1"/>
            <p:nvPr/>
          </p:nvSpPr>
          <p:spPr>
            <a:xfrm>
              <a:off x="658813" y="5658558"/>
              <a:ext cx="1332000" cy="338554"/>
            </a:xfrm>
            <a:prstGeom prst="rect">
              <a:avLst/>
            </a:prstGeom>
            <a:noFill/>
          </p:spPr>
          <p:txBody>
            <a:bodyPr wrap="square" rtlCol="0">
              <a:spAutoFit/>
            </a:bodyPr>
            <a:lstStyle/>
            <a:p>
              <a:pPr algn="ctr"/>
              <a:r>
                <a:rPr lang="zh-CN" altLang="en-US" sz="1600" spc="200" dirty="0" smtClean="0">
                  <a:solidFill>
                    <a:schemeClr val="bg1"/>
                  </a:solidFill>
                  <a:cs typeface="+mn-ea"/>
                  <a:sym typeface="+mn-lt"/>
                </a:rPr>
                <a:t>第一</a:t>
              </a:r>
              <a:r>
                <a:rPr lang="en-US" altLang="zh-CN" sz="1600" spc="200" dirty="0" smtClean="0">
                  <a:solidFill>
                    <a:schemeClr val="bg1"/>
                  </a:solidFill>
                  <a:cs typeface="+mn-ea"/>
                  <a:sym typeface="+mn-lt"/>
                </a:rPr>
                <a:t>PPT</a:t>
              </a:r>
              <a:endParaRPr lang="zh-CN" altLang="en-US" sz="1600" spc="200" dirty="0">
                <a:solidFill>
                  <a:schemeClr val="bg1"/>
                </a:solidFill>
                <a:cs typeface="+mn-ea"/>
                <a:sym typeface="+mn-lt"/>
              </a:endParaRPr>
            </a:p>
          </p:txBody>
        </p:sp>
      </p:grpSp>
      <p:sp>
        <p:nvSpPr>
          <p:cNvPr id="10" name="PA_FooterText ">
            <a:extLst>
              <a:ext uri="{FF2B5EF4-FFF2-40B4-BE49-F238E27FC236}">
                <a16:creationId xmlns:a16="http://schemas.microsoft.com/office/drawing/2014/main" xmlns="" id="{3A3511FE-AE73-45A2-BFB4-ECE5BD55670C}"/>
              </a:ext>
            </a:extLst>
          </p:cNvPr>
          <p:cNvSpPr txBox="1"/>
          <p:nvPr>
            <p:custDataLst>
              <p:tags r:id="rId2"/>
            </p:custDataLst>
          </p:nvPr>
        </p:nvSpPr>
        <p:spPr>
          <a:xfrm>
            <a:off x="7198605" y="4964746"/>
            <a:ext cx="4216347" cy="347596"/>
          </a:xfrm>
          <a:prstGeom prst="rect">
            <a:avLst/>
          </a:prstGeom>
          <a:noFill/>
        </p:spPr>
        <p:txBody>
          <a:bodyPr wrap="square" lIns="0" tIns="0" rIns="0" bIns="0" rtlCol="0">
            <a:spAutoFit/>
          </a:bodyPr>
          <a:lstStyle/>
          <a:p>
            <a:pPr algn="r">
              <a:lnSpc>
                <a:spcPct val="150000"/>
              </a:lnSpc>
              <a:defRPr/>
            </a:pPr>
            <a:r>
              <a:rPr lang="zh-CN" altLang="en-US" sz="800" spc="300" dirty="0">
                <a:solidFill>
                  <a:schemeClr val="tx1">
                    <a:lumMod val="75000"/>
                    <a:lumOff val="25000"/>
                  </a:schemeClr>
                </a:solidFill>
                <a:cs typeface="+mn-ea"/>
                <a:sym typeface="+mn-lt"/>
              </a:rPr>
              <a:t>在此输入文字内容，文字不易太多，以简练为主，此模板作品在此输入文字内容；在此输入文字内容，文字不易太多</a:t>
            </a:r>
          </a:p>
        </p:txBody>
      </p:sp>
      <p:pic>
        <p:nvPicPr>
          <p:cNvPr id="21" name="图片 20">
            <a:extLst>
              <a:ext uri="{FF2B5EF4-FFF2-40B4-BE49-F238E27FC236}">
                <a16:creationId xmlns:a16="http://schemas.microsoft.com/office/drawing/2014/main" xmlns="" id="{1499053D-3831-4F6D-9E92-26564B7DB3D2}"/>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383299" y="762000"/>
            <a:ext cx="3610098" cy="6096000"/>
          </a:xfrm>
          <a:prstGeom prst="rect">
            <a:avLst/>
          </a:prstGeom>
        </p:spPr>
      </p:pic>
      <p:sp>
        <p:nvSpPr>
          <p:cNvPr id="22" name="矩形 21">
            <a:extLst>
              <a:ext uri="{FF2B5EF4-FFF2-40B4-BE49-F238E27FC236}">
                <a16:creationId xmlns:a16="http://schemas.microsoft.com/office/drawing/2014/main" xmlns="" id="{274CF003-0624-4710-9F6C-A7130D55925F}"/>
              </a:ext>
            </a:extLst>
          </p:cNvPr>
          <p:cNvSpPr/>
          <p:nvPr/>
        </p:nvSpPr>
        <p:spPr>
          <a:xfrm>
            <a:off x="985652" y="0"/>
            <a:ext cx="2588821" cy="5807034"/>
          </a:xfrm>
          <a:prstGeom prst="rect">
            <a:avLst/>
          </a:prstGeom>
          <a:solidFill>
            <a:srgbClr val="DE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3" name="组合 22">
            <a:extLst>
              <a:ext uri="{FF2B5EF4-FFF2-40B4-BE49-F238E27FC236}">
                <a16:creationId xmlns:a16="http://schemas.microsoft.com/office/drawing/2014/main" xmlns="" id="{55D746D8-2D03-403D-9822-3BD4B09E9415}"/>
              </a:ext>
            </a:extLst>
          </p:cNvPr>
          <p:cNvGrpSpPr/>
          <p:nvPr/>
        </p:nvGrpSpPr>
        <p:grpSpPr>
          <a:xfrm>
            <a:off x="6093668" y="4228522"/>
            <a:ext cx="6098332" cy="178128"/>
            <a:chOff x="5444484" y="3431968"/>
            <a:chExt cx="6098332" cy="178128"/>
          </a:xfrm>
          <a:solidFill>
            <a:srgbClr val="C00000"/>
          </a:solidFill>
        </p:grpSpPr>
        <p:sp>
          <p:nvSpPr>
            <p:cNvPr id="24" name="任意多边形 2">
              <a:extLst>
                <a:ext uri="{FF2B5EF4-FFF2-40B4-BE49-F238E27FC236}">
                  <a16:creationId xmlns:a16="http://schemas.microsoft.com/office/drawing/2014/main" xmlns="" id="{D09079F1-EDC5-4BAA-B88F-633BB52F163C}"/>
                </a:ext>
              </a:extLst>
            </p:cNvPr>
            <p:cNvSpPr/>
            <p:nvPr/>
          </p:nvSpPr>
          <p:spPr>
            <a:xfrm flipV="1">
              <a:off x="5545777" y="3431968"/>
              <a:ext cx="5997039" cy="93851"/>
            </a:xfrm>
            <a:custGeom>
              <a:avLst/>
              <a:gdLst>
                <a:gd name="connsiteX0" fmla="*/ 0 w 7267699"/>
                <a:gd name="connsiteY0" fmla="*/ 0 h 0"/>
                <a:gd name="connsiteX1" fmla="*/ 7267699 w 7267699"/>
                <a:gd name="connsiteY1" fmla="*/ 0 h 0"/>
              </a:gdLst>
              <a:ahLst/>
              <a:cxnLst>
                <a:cxn ang="0">
                  <a:pos x="connsiteX0" y="connsiteY0"/>
                </a:cxn>
                <a:cxn ang="0">
                  <a:pos x="connsiteX1" y="connsiteY1"/>
                </a:cxn>
              </a:cxnLst>
              <a:rect l="l" t="t" r="r" b="b"/>
              <a:pathLst>
                <a:path w="7267699">
                  <a:moveTo>
                    <a:pt x="0" y="0"/>
                  </a:moveTo>
                  <a:lnTo>
                    <a:pt x="7267699" y="0"/>
                  </a:lnTo>
                </a:path>
              </a:pathLst>
            </a:custGeom>
            <a:grpFill/>
            <a:ln>
              <a:solidFill>
                <a:srgbClr val="D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a:extLst>
                <a:ext uri="{FF2B5EF4-FFF2-40B4-BE49-F238E27FC236}">
                  <a16:creationId xmlns:a16="http://schemas.microsoft.com/office/drawing/2014/main" xmlns="" id="{FBF76FC5-6B4D-44BE-95CE-8A351C385184}"/>
                </a:ext>
              </a:extLst>
            </p:cNvPr>
            <p:cNvSpPr/>
            <p:nvPr/>
          </p:nvSpPr>
          <p:spPr>
            <a:xfrm>
              <a:off x="5444484" y="3443844"/>
              <a:ext cx="166252" cy="1662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a:extLst>
              <a:ext uri="{FF2B5EF4-FFF2-40B4-BE49-F238E27FC236}">
                <a16:creationId xmlns:a16="http://schemas.microsoft.com/office/drawing/2014/main" xmlns="" id="{9C6F33B2-065A-4785-BEB8-1F3F1182FEFA}"/>
              </a:ext>
            </a:extLst>
          </p:cNvPr>
          <p:cNvGrpSpPr/>
          <p:nvPr/>
        </p:nvGrpSpPr>
        <p:grpSpPr>
          <a:xfrm>
            <a:off x="1565436" y="1207799"/>
            <a:ext cx="1450155" cy="885482"/>
            <a:chOff x="10335866" y="435804"/>
            <a:chExt cx="1450155" cy="885482"/>
          </a:xfrm>
        </p:grpSpPr>
        <p:grpSp>
          <p:nvGrpSpPr>
            <p:cNvPr id="16" name="组合 15">
              <a:extLst>
                <a:ext uri="{FF2B5EF4-FFF2-40B4-BE49-F238E27FC236}">
                  <a16:creationId xmlns:a16="http://schemas.microsoft.com/office/drawing/2014/main" xmlns="" id="{BE4A6F63-A776-46C5-96D0-9B59CF1DF70C}"/>
                </a:ext>
              </a:extLst>
            </p:cNvPr>
            <p:cNvGrpSpPr/>
            <p:nvPr/>
          </p:nvGrpSpPr>
          <p:grpSpPr>
            <a:xfrm>
              <a:off x="10335866" y="435804"/>
              <a:ext cx="1450155" cy="885482"/>
              <a:chOff x="9486727" y="435804"/>
              <a:chExt cx="1883665" cy="1150189"/>
            </a:xfrm>
          </p:grpSpPr>
          <p:sp>
            <p:nvSpPr>
              <p:cNvPr id="18" name="矩形: 圆角 17">
                <a:extLst>
                  <a:ext uri="{FF2B5EF4-FFF2-40B4-BE49-F238E27FC236}">
                    <a16:creationId xmlns:a16="http://schemas.microsoft.com/office/drawing/2014/main" xmlns="" id="{19A850A0-FCBF-4500-8CA4-D3E4141EB33A}"/>
                  </a:ext>
                </a:extLst>
              </p:cNvPr>
              <p:cNvSpPr/>
              <p:nvPr/>
            </p:nvSpPr>
            <p:spPr>
              <a:xfrm>
                <a:off x="9486727" y="435804"/>
                <a:ext cx="1883665" cy="88548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等腰三角形 11">
                <a:extLst>
                  <a:ext uri="{FF2B5EF4-FFF2-40B4-BE49-F238E27FC236}">
                    <a16:creationId xmlns:a16="http://schemas.microsoft.com/office/drawing/2014/main" xmlns="" id="{1282F32B-B31D-4336-B022-D73F067E103A}"/>
                  </a:ext>
                </a:extLst>
              </p:cNvPr>
              <p:cNvSpPr/>
              <p:nvPr/>
            </p:nvSpPr>
            <p:spPr>
              <a:xfrm flipH="1" flipV="1">
                <a:off x="10448896" y="1321287"/>
                <a:ext cx="437765" cy="264706"/>
              </a:xfrm>
              <a:custGeom>
                <a:avLst/>
                <a:gdLst>
                  <a:gd name="connsiteX0" fmla="*/ 0 w 347472"/>
                  <a:gd name="connsiteY0" fmla="*/ 293120 h 293120"/>
                  <a:gd name="connsiteX1" fmla="*/ 0 w 347472"/>
                  <a:gd name="connsiteY1" fmla="*/ 0 h 293120"/>
                  <a:gd name="connsiteX2" fmla="*/ 347472 w 347472"/>
                  <a:gd name="connsiteY2" fmla="*/ 293120 h 293120"/>
                  <a:gd name="connsiteX3" fmla="*/ 0 w 347472"/>
                  <a:gd name="connsiteY3" fmla="*/ 293120 h 293120"/>
                  <a:gd name="connsiteX0" fmla="*/ 105905 w 453377"/>
                  <a:gd name="connsiteY0" fmla="*/ 264706 h 264706"/>
                  <a:gd name="connsiteX1" fmla="*/ 0 w 453377"/>
                  <a:gd name="connsiteY1" fmla="*/ 0 h 264706"/>
                  <a:gd name="connsiteX2" fmla="*/ 453377 w 453377"/>
                  <a:gd name="connsiteY2" fmla="*/ 264706 h 264706"/>
                  <a:gd name="connsiteX3" fmla="*/ 105905 w 453377"/>
                  <a:gd name="connsiteY3" fmla="*/ 264706 h 264706"/>
                </a:gdLst>
                <a:ahLst/>
                <a:cxnLst>
                  <a:cxn ang="0">
                    <a:pos x="connsiteX0" y="connsiteY0"/>
                  </a:cxn>
                  <a:cxn ang="0">
                    <a:pos x="connsiteX1" y="connsiteY1"/>
                  </a:cxn>
                  <a:cxn ang="0">
                    <a:pos x="connsiteX2" y="connsiteY2"/>
                  </a:cxn>
                  <a:cxn ang="0">
                    <a:pos x="connsiteX3" y="connsiteY3"/>
                  </a:cxn>
                </a:cxnLst>
                <a:rect l="l" t="t" r="r" b="b"/>
                <a:pathLst>
                  <a:path w="453377" h="264706">
                    <a:moveTo>
                      <a:pt x="105905" y="264706"/>
                    </a:moveTo>
                    <a:lnTo>
                      <a:pt x="0" y="0"/>
                    </a:lnTo>
                    <a:lnTo>
                      <a:pt x="453377" y="264706"/>
                    </a:lnTo>
                    <a:lnTo>
                      <a:pt x="105905" y="2647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7" name="文本框 16">
              <a:extLst>
                <a:ext uri="{FF2B5EF4-FFF2-40B4-BE49-F238E27FC236}">
                  <a16:creationId xmlns:a16="http://schemas.microsoft.com/office/drawing/2014/main" xmlns="" id="{05D502AC-17A9-4EC8-A5CF-48FC51CAF18B}"/>
                </a:ext>
              </a:extLst>
            </p:cNvPr>
            <p:cNvSpPr txBox="1"/>
            <p:nvPr/>
          </p:nvSpPr>
          <p:spPr>
            <a:xfrm>
              <a:off x="10397573" y="495988"/>
              <a:ext cx="1354025" cy="584775"/>
            </a:xfrm>
            <a:prstGeom prst="rect">
              <a:avLst/>
            </a:prstGeom>
            <a:noFill/>
          </p:spPr>
          <p:txBody>
            <a:bodyPr wrap="none" rtlCol="0">
              <a:spAutoFit/>
            </a:bodyPr>
            <a:lstStyle/>
            <a:p>
              <a:r>
                <a:rPr lang="en-US" altLang="zh-CN" sz="3200" dirty="0">
                  <a:solidFill>
                    <a:srgbClr val="C00000"/>
                  </a:solidFill>
                  <a:cs typeface="+mn-ea"/>
                  <a:sym typeface="+mn-lt"/>
                </a:rPr>
                <a:t>LOGO</a:t>
              </a:r>
              <a:endParaRPr lang="zh-CN" altLang="en-US" sz="3200" dirty="0">
                <a:solidFill>
                  <a:srgbClr val="C00000"/>
                </a:solidFill>
                <a:cs typeface="+mn-ea"/>
                <a:sym typeface="+mn-lt"/>
              </a:endParaRPr>
            </a:p>
          </p:txBody>
        </p:sp>
      </p:grpSp>
      <p:sp>
        <p:nvSpPr>
          <p:cNvPr id="20" name="文本框 19">
            <a:extLst>
              <a:ext uri="{FF2B5EF4-FFF2-40B4-BE49-F238E27FC236}">
                <a16:creationId xmlns:a16="http://schemas.microsoft.com/office/drawing/2014/main" xmlns="" id="{872F01A3-2507-4779-9A69-24338CF6D1E5}"/>
              </a:ext>
            </a:extLst>
          </p:cNvPr>
          <p:cNvSpPr txBox="1"/>
          <p:nvPr/>
        </p:nvSpPr>
        <p:spPr>
          <a:xfrm>
            <a:off x="5719963" y="1253806"/>
            <a:ext cx="4698722" cy="1446550"/>
          </a:xfrm>
          <a:prstGeom prst="rect">
            <a:avLst/>
          </a:prstGeom>
          <a:noFill/>
        </p:spPr>
        <p:txBody>
          <a:bodyPr wrap="none" rtlCol="0">
            <a:spAutoFit/>
          </a:bodyPr>
          <a:lstStyle/>
          <a:p>
            <a:r>
              <a:rPr kumimoji="0" lang="zh-CN" altLang="en-US" sz="8800" b="0" i="1" u="none" strike="noStrike" kern="1200" cap="none" spc="0" normalizeH="0" baseline="0" noProof="0" dirty="0">
                <a:ln>
                  <a:noFill/>
                </a:ln>
                <a:solidFill>
                  <a:srgbClr val="C00000"/>
                </a:solidFill>
                <a:effectLst/>
                <a:uLnTx/>
                <a:uFillTx/>
                <a:cs typeface="+mn-ea"/>
                <a:sym typeface="+mn-lt"/>
              </a:rPr>
              <a:t>不忘初心</a:t>
            </a:r>
            <a:endParaRPr lang="zh-CN" altLang="en-US" sz="8800" i="1" dirty="0">
              <a:solidFill>
                <a:srgbClr val="C00000"/>
              </a:solidFill>
              <a:cs typeface="+mn-ea"/>
              <a:sym typeface="+mn-lt"/>
            </a:endParaRPr>
          </a:p>
        </p:txBody>
      </p:sp>
      <p:sp>
        <p:nvSpPr>
          <p:cNvPr id="26" name="文本框 25">
            <a:extLst>
              <a:ext uri="{FF2B5EF4-FFF2-40B4-BE49-F238E27FC236}">
                <a16:creationId xmlns:a16="http://schemas.microsoft.com/office/drawing/2014/main" xmlns="" id="{0B65113C-21AC-4F4C-AFF5-3B4F6B9D8B74}"/>
              </a:ext>
            </a:extLst>
          </p:cNvPr>
          <p:cNvSpPr txBox="1"/>
          <p:nvPr/>
        </p:nvSpPr>
        <p:spPr>
          <a:xfrm>
            <a:off x="6821439" y="2699373"/>
            <a:ext cx="4698722" cy="1446550"/>
          </a:xfrm>
          <a:prstGeom prst="rect">
            <a:avLst/>
          </a:prstGeom>
          <a:noFill/>
          <a:ln>
            <a:noFill/>
          </a:ln>
        </p:spPr>
        <p:txBody>
          <a:bodyPr wrap="none" rtlCol="0">
            <a:spAutoFit/>
          </a:bodyPr>
          <a:lstStyle/>
          <a:p>
            <a:r>
              <a:rPr kumimoji="0" lang="zh-CN" altLang="en-US" sz="8800" b="0" i="1" u="none" strike="noStrike" kern="1200" cap="none" spc="0" normalizeH="0" baseline="0" noProof="0" dirty="0">
                <a:ln w="28575">
                  <a:gradFill>
                    <a:gsLst>
                      <a:gs pos="68000">
                        <a:srgbClr val="C00000">
                          <a:alpha val="0"/>
                        </a:srgbClr>
                      </a:gs>
                      <a:gs pos="90000">
                        <a:srgbClr val="C00000"/>
                      </a:gs>
                    </a:gsLst>
                    <a:lin ang="5400000" scaled="1"/>
                  </a:gradFill>
                </a:ln>
                <a:noFill/>
                <a:effectLst/>
                <a:uLnTx/>
                <a:uFillTx/>
                <a:cs typeface="+mn-ea"/>
                <a:sym typeface="+mn-lt"/>
              </a:rPr>
              <a:t>逐梦前行</a:t>
            </a:r>
            <a:endParaRPr lang="zh-CN" altLang="en-US" sz="8800" i="1" dirty="0">
              <a:ln w="28575">
                <a:gradFill>
                  <a:gsLst>
                    <a:gs pos="68000">
                      <a:srgbClr val="C00000">
                        <a:alpha val="0"/>
                      </a:srgbClr>
                    </a:gs>
                    <a:gs pos="90000">
                      <a:srgbClr val="C00000"/>
                    </a:gs>
                  </a:gsLst>
                  <a:lin ang="5400000" scaled="1"/>
                </a:gradFill>
              </a:ln>
              <a:noFill/>
              <a:cs typeface="+mn-ea"/>
              <a:sym typeface="+mn-lt"/>
            </a:endParaRPr>
          </a:p>
        </p:txBody>
      </p:sp>
      <p:sp>
        <p:nvSpPr>
          <p:cNvPr id="28" name="文本框 27">
            <a:extLst>
              <a:ext uri="{FF2B5EF4-FFF2-40B4-BE49-F238E27FC236}">
                <a16:creationId xmlns:a16="http://schemas.microsoft.com/office/drawing/2014/main" xmlns="" id="{E1D8A689-8351-4ACC-8202-C0D71DC7D673}"/>
              </a:ext>
            </a:extLst>
          </p:cNvPr>
          <p:cNvSpPr txBox="1"/>
          <p:nvPr/>
        </p:nvSpPr>
        <p:spPr>
          <a:xfrm>
            <a:off x="6928747" y="2394593"/>
            <a:ext cx="4698722" cy="1446550"/>
          </a:xfrm>
          <a:prstGeom prst="rect">
            <a:avLst/>
          </a:prstGeom>
          <a:noFill/>
        </p:spPr>
        <p:txBody>
          <a:bodyPr wrap="none" rtlCol="0">
            <a:spAutoFit/>
          </a:bodyPr>
          <a:lstStyle/>
          <a:p>
            <a:r>
              <a:rPr kumimoji="0" lang="zh-CN" altLang="en-US" sz="8800" b="0" i="1" u="none" strike="noStrike" kern="1200" cap="none" spc="0" normalizeH="0" baseline="0" noProof="0" dirty="0">
                <a:ln>
                  <a:noFill/>
                </a:ln>
                <a:solidFill>
                  <a:srgbClr val="C00000"/>
                </a:solidFill>
                <a:effectLst/>
                <a:uLnTx/>
                <a:uFillTx/>
                <a:cs typeface="+mn-ea"/>
                <a:sym typeface="+mn-lt"/>
              </a:rPr>
              <a:t>逐梦前行</a:t>
            </a:r>
            <a:endParaRPr lang="zh-CN" altLang="en-US" sz="8800" i="1" dirty="0">
              <a:solidFill>
                <a:srgbClr val="C00000"/>
              </a:solidFill>
              <a:cs typeface="+mn-ea"/>
              <a:sym typeface="+mn-lt"/>
            </a:endParaRPr>
          </a:p>
        </p:txBody>
      </p:sp>
      <p:sp>
        <p:nvSpPr>
          <p:cNvPr id="29" name="文本框 28">
            <a:extLst>
              <a:ext uri="{FF2B5EF4-FFF2-40B4-BE49-F238E27FC236}">
                <a16:creationId xmlns:a16="http://schemas.microsoft.com/office/drawing/2014/main" xmlns="" id="{A2AE6C40-75DC-4359-A969-660091EF4E66}"/>
              </a:ext>
            </a:extLst>
          </p:cNvPr>
          <p:cNvSpPr txBox="1"/>
          <p:nvPr/>
        </p:nvSpPr>
        <p:spPr>
          <a:xfrm>
            <a:off x="5880904" y="786558"/>
            <a:ext cx="4698722" cy="1446550"/>
          </a:xfrm>
          <a:prstGeom prst="rect">
            <a:avLst/>
          </a:prstGeom>
          <a:noFill/>
          <a:ln>
            <a:noFill/>
          </a:ln>
        </p:spPr>
        <p:txBody>
          <a:bodyPr wrap="none" rtlCol="0">
            <a:spAutoFit/>
          </a:bodyPr>
          <a:lstStyle>
            <a:defPPr>
              <a:defRPr lang="zh-CN"/>
            </a:defPPr>
            <a:lvl1pPr>
              <a:defRPr kumimoji="0" sz="8800" b="0" u="none" strike="noStrike" cap="none" spc="0" normalizeH="0" baseline="0">
                <a:ln w="28575">
                  <a:gradFill>
                    <a:gsLst>
                      <a:gs pos="34000">
                        <a:srgbClr val="C00000">
                          <a:alpha val="0"/>
                        </a:srgbClr>
                      </a:gs>
                      <a:gs pos="24000">
                        <a:srgbClr val="C00000"/>
                      </a:gs>
                    </a:gsLst>
                    <a:lin ang="5400000" scaled="1"/>
                  </a:gradFill>
                </a:ln>
                <a:noFill/>
                <a:effectLst/>
                <a:uLnTx/>
                <a:uFillTx/>
                <a:latin typeface="思源黑体 CN Heavy" panose="020B0A00000000000000" pitchFamily="34" charset="-122"/>
                <a:ea typeface="思源黑体 CN Heavy" panose="020B0A00000000000000" pitchFamily="34" charset="-122"/>
              </a:defRPr>
            </a:lvl1pPr>
          </a:lstStyle>
          <a:p>
            <a:r>
              <a:rPr lang="zh-CN" altLang="en-US" i="1" dirty="0">
                <a:latin typeface="+mn-lt"/>
                <a:ea typeface="+mn-ea"/>
                <a:cs typeface="+mn-ea"/>
                <a:sym typeface="+mn-lt"/>
              </a:rPr>
              <a:t>不忘初心</a:t>
            </a:r>
          </a:p>
        </p:txBody>
      </p:sp>
    </p:spTree>
    <p:extLst>
      <p:ext uri="{BB962C8B-B14F-4D97-AF65-F5344CB8AC3E}">
        <p14:creationId xmlns:p14="http://schemas.microsoft.com/office/powerpoint/2010/main" val="417371094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xmlns="" id="{A5329523-7632-4BCE-A330-C3582A148FF7}"/>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1503570"/>
            <a:ext cx="6097342" cy="3931514"/>
          </a:xfrm>
          <a:prstGeom prst="rect">
            <a:avLst/>
          </a:prstGeom>
        </p:spPr>
      </p:pic>
      <p:sp>
        <p:nvSpPr>
          <p:cNvPr id="22" name="矩形 21">
            <a:extLst>
              <a:ext uri="{FF2B5EF4-FFF2-40B4-BE49-F238E27FC236}">
                <a16:creationId xmlns:a16="http://schemas.microsoft.com/office/drawing/2014/main" xmlns="" id="{2B926D22-9E24-4B92-8462-D8AE2E94EE24}"/>
              </a:ext>
            </a:extLst>
          </p:cNvPr>
          <p:cNvSpPr/>
          <p:nvPr/>
        </p:nvSpPr>
        <p:spPr>
          <a:xfrm rot="5400000">
            <a:off x="6152380" y="-56683"/>
            <a:ext cx="2588821" cy="7052026"/>
          </a:xfrm>
          <a:prstGeom prst="rect">
            <a:avLst/>
          </a:prstGeom>
          <a:solidFill>
            <a:srgbClr val="DE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矩形 22">
            <a:extLst>
              <a:ext uri="{FF2B5EF4-FFF2-40B4-BE49-F238E27FC236}">
                <a16:creationId xmlns:a16="http://schemas.microsoft.com/office/drawing/2014/main" xmlns="" id="{3FD59DAD-88BF-43F2-8A73-CAFA2AF18D11}"/>
              </a:ext>
            </a:extLst>
          </p:cNvPr>
          <p:cNvSpPr/>
          <p:nvPr/>
        </p:nvSpPr>
        <p:spPr>
          <a:xfrm>
            <a:off x="4155148" y="2732328"/>
            <a:ext cx="1704313" cy="1569660"/>
          </a:xfrm>
          <a:prstGeom prst="rect">
            <a:avLst/>
          </a:prstGeom>
        </p:spPr>
        <p:txBody>
          <a:bodyPr wrap="none">
            <a:spAutoFit/>
          </a:bodyPr>
          <a:lstStyle/>
          <a:p>
            <a:r>
              <a:rPr lang="en-US" altLang="zh-CN" sz="9600" b="1" dirty="0">
                <a:solidFill>
                  <a:prstClr val="white"/>
                </a:solidFill>
                <a:cs typeface="+mn-ea"/>
                <a:sym typeface="+mn-lt"/>
              </a:rPr>
              <a:t>02</a:t>
            </a:r>
            <a:endParaRPr lang="zh-CN" altLang="en-US" sz="9600" b="1" dirty="0">
              <a:solidFill>
                <a:prstClr val="white"/>
              </a:solidFill>
              <a:cs typeface="+mn-ea"/>
              <a:sym typeface="+mn-lt"/>
            </a:endParaRPr>
          </a:p>
        </p:txBody>
      </p:sp>
      <p:sp>
        <p:nvSpPr>
          <p:cNvPr id="24" name="TextBox 62">
            <a:extLst>
              <a:ext uri="{FF2B5EF4-FFF2-40B4-BE49-F238E27FC236}">
                <a16:creationId xmlns:a16="http://schemas.microsoft.com/office/drawing/2014/main" xmlns="" id="{8F77AB9A-FD0C-406F-91DB-72FF80468E81}"/>
              </a:ext>
            </a:extLst>
          </p:cNvPr>
          <p:cNvSpPr txBox="1"/>
          <p:nvPr/>
        </p:nvSpPr>
        <p:spPr>
          <a:xfrm>
            <a:off x="6403260" y="3592093"/>
            <a:ext cx="4175646" cy="526811"/>
          </a:xfrm>
          <a:prstGeom prst="rect">
            <a:avLst/>
          </a:prstGeom>
          <a:noFill/>
          <a:effectLst/>
        </p:spPr>
        <p:txBody>
          <a:bodyPr wrap="square" rtlCol="0">
            <a:spAutoFit/>
          </a:bodyPr>
          <a:lstStyle/>
          <a:p>
            <a:pPr>
              <a:lnSpc>
                <a:spcPct val="150000"/>
              </a:lnSpc>
              <a:defRPr/>
            </a:pPr>
            <a:r>
              <a:rPr lang="zh-CN" altLang="en-US" sz="1000" dirty="0">
                <a:solidFill>
                  <a:schemeClr val="bg1"/>
                </a:solidFill>
                <a:cs typeface="+mn-ea"/>
                <a:sym typeface="+mn-lt"/>
              </a:rPr>
              <a:t>在此输入文字内容，文字不易太多，以简练为主，此模板作品在此输入文字内容；在此输入文字内容，文字不易太多，以简练为主</a:t>
            </a:r>
          </a:p>
        </p:txBody>
      </p:sp>
      <p:sp>
        <p:nvSpPr>
          <p:cNvPr id="25" name="矩形 24">
            <a:extLst>
              <a:ext uri="{FF2B5EF4-FFF2-40B4-BE49-F238E27FC236}">
                <a16:creationId xmlns:a16="http://schemas.microsoft.com/office/drawing/2014/main" xmlns="" id="{7ED02B6A-A2C8-4DFB-8A71-F4FBEDCF0495}"/>
              </a:ext>
            </a:extLst>
          </p:cNvPr>
          <p:cNvSpPr/>
          <p:nvPr/>
        </p:nvSpPr>
        <p:spPr>
          <a:xfrm>
            <a:off x="6403262" y="2788957"/>
            <a:ext cx="3614858" cy="707886"/>
          </a:xfrm>
          <a:prstGeom prst="rect">
            <a:avLst/>
          </a:prstGeom>
        </p:spPr>
        <p:txBody>
          <a:bodyPr wrap="square">
            <a:spAutoFit/>
          </a:bodyPr>
          <a:lstStyle/>
          <a:p>
            <a:pPr lvl="0" algn="dist">
              <a:defRPr/>
            </a:pPr>
            <a:r>
              <a:rPr lang="zh-CN" altLang="en-US" sz="4000" b="1" dirty="0">
                <a:solidFill>
                  <a:schemeClr val="bg1"/>
                </a:solidFill>
                <a:cs typeface="+mn-ea"/>
                <a:sym typeface="+mn-lt"/>
              </a:rPr>
              <a:t>工作详细内容</a:t>
            </a:r>
          </a:p>
        </p:txBody>
      </p:sp>
      <p:grpSp>
        <p:nvGrpSpPr>
          <p:cNvPr id="26" name="组合 25">
            <a:extLst>
              <a:ext uri="{FF2B5EF4-FFF2-40B4-BE49-F238E27FC236}">
                <a16:creationId xmlns:a16="http://schemas.microsoft.com/office/drawing/2014/main" xmlns="" id="{99EEF5CD-16C9-426A-B33D-192303E6E82C}"/>
              </a:ext>
            </a:extLst>
          </p:cNvPr>
          <p:cNvGrpSpPr/>
          <p:nvPr/>
        </p:nvGrpSpPr>
        <p:grpSpPr>
          <a:xfrm>
            <a:off x="5691146" y="3339029"/>
            <a:ext cx="4887760" cy="262538"/>
            <a:chOff x="5444484" y="3347558"/>
            <a:chExt cx="4887760" cy="262538"/>
          </a:xfrm>
        </p:grpSpPr>
        <p:sp>
          <p:nvSpPr>
            <p:cNvPr id="27" name="任意多边形 8">
              <a:extLst>
                <a:ext uri="{FF2B5EF4-FFF2-40B4-BE49-F238E27FC236}">
                  <a16:creationId xmlns:a16="http://schemas.microsoft.com/office/drawing/2014/main" xmlns="" id="{2E9E528A-8730-4497-901E-8C70A2B09733}"/>
                </a:ext>
              </a:extLst>
            </p:cNvPr>
            <p:cNvSpPr/>
            <p:nvPr/>
          </p:nvSpPr>
          <p:spPr>
            <a:xfrm flipV="1">
              <a:off x="5545778" y="3347558"/>
              <a:ext cx="4786466" cy="178129"/>
            </a:xfrm>
            <a:custGeom>
              <a:avLst/>
              <a:gdLst>
                <a:gd name="connsiteX0" fmla="*/ 0 w 7267699"/>
                <a:gd name="connsiteY0" fmla="*/ 0 h 0"/>
                <a:gd name="connsiteX1" fmla="*/ 7267699 w 7267699"/>
                <a:gd name="connsiteY1" fmla="*/ 0 h 0"/>
              </a:gdLst>
              <a:ahLst/>
              <a:cxnLst>
                <a:cxn ang="0">
                  <a:pos x="connsiteX0" y="connsiteY0"/>
                </a:cxn>
                <a:cxn ang="0">
                  <a:pos x="connsiteX1" y="connsiteY1"/>
                </a:cxn>
              </a:cxnLst>
              <a:rect l="l" t="t" r="r" b="b"/>
              <a:pathLst>
                <a:path w="7267699">
                  <a:moveTo>
                    <a:pt x="0" y="0"/>
                  </a:moveTo>
                  <a:lnTo>
                    <a:pt x="7267699"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椭圆 27">
              <a:extLst>
                <a:ext uri="{FF2B5EF4-FFF2-40B4-BE49-F238E27FC236}">
                  <a16:creationId xmlns:a16="http://schemas.microsoft.com/office/drawing/2014/main" xmlns="" id="{FABF905E-021B-45F6-9677-16D4753729A5}"/>
                </a:ext>
              </a:extLst>
            </p:cNvPr>
            <p:cNvSpPr/>
            <p:nvPr/>
          </p:nvSpPr>
          <p:spPr>
            <a:xfrm>
              <a:off x="5444484" y="3443844"/>
              <a:ext cx="166252" cy="166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Tree>
    <p:extLst>
      <p:ext uri="{BB962C8B-B14F-4D97-AF65-F5344CB8AC3E}">
        <p14:creationId xmlns:p14="http://schemas.microsoft.com/office/powerpoint/2010/main" val="29103981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椭圆 2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28AAAC6B-F303-4F94-A508-D23F28A13828}"/>
              </a:ext>
            </a:extLst>
          </p:cNvPr>
          <p:cNvSpPr/>
          <p:nvPr/>
        </p:nvSpPr>
        <p:spPr>
          <a:xfrm>
            <a:off x="1443941" y="2274503"/>
            <a:ext cx="696686" cy="696686"/>
          </a:xfrm>
          <a:prstGeom prst="ellipse">
            <a:avLst/>
          </a:prstGeom>
          <a:solidFill>
            <a:srgbClr val="DE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B65010FA-2A67-45FC-9F93-4D029F5ED72F}"/>
              </a:ext>
            </a:extLst>
          </p:cNvPr>
          <p:cNvSpPr/>
          <p:nvPr/>
        </p:nvSpPr>
        <p:spPr>
          <a:xfrm>
            <a:off x="1443941" y="4299109"/>
            <a:ext cx="696686" cy="696686"/>
          </a:xfrm>
          <a:prstGeom prst="ellipse">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057AD054-5A85-4DAE-BAE4-1410DC0C0685}"/>
              </a:ext>
            </a:extLst>
          </p:cNvPr>
          <p:cNvSpPr/>
          <p:nvPr/>
        </p:nvSpPr>
        <p:spPr>
          <a:xfrm>
            <a:off x="6303505" y="2274503"/>
            <a:ext cx="696686" cy="696686"/>
          </a:xfrm>
          <a:prstGeom prst="ellipse">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0D7E11A2-9B9A-4FBF-A5D0-DD6644137E14}"/>
              </a:ext>
            </a:extLst>
          </p:cNvPr>
          <p:cNvSpPr/>
          <p:nvPr/>
        </p:nvSpPr>
        <p:spPr>
          <a:xfrm>
            <a:off x="6303505" y="4299109"/>
            <a:ext cx="696686" cy="696686"/>
          </a:xfrm>
          <a:prstGeom prst="ellipse">
            <a:avLst/>
          </a:prstGeom>
          <a:solidFill>
            <a:srgbClr val="DE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6594DA4D-BF99-4C9A-89BB-7AAE9B5EE203}"/>
              </a:ext>
            </a:extLst>
          </p:cNvPr>
          <p:cNvSpPr txBox="1"/>
          <p:nvPr/>
        </p:nvSpPr>
        <p:spPr>
          <a:xfrm>
            <a:off x="1557395" y="2392014"/>
            <a:ext cx="469778" cy="461665"/>
          </a:xfrm>
          <a:prstGeom prst="rect">
            <a:avLst/>
          </a:prstGeom>
          <a:solidFill>
            <a:srgbClr val="DE0000"/>
          </a:solidFill>
        </p:spPr>
        <p:txBody>
          <a:bodyPr wrap="square" rtlCol="0">
            <a:spAutoFit/>
          </a:bodyPr>
          <a:lstStyle/>
          <a:p>
            <a:pPr algn="ctr"/>
            <a:r>
              <a:rPr lang="en-US" altLang="zh-CN" sz="2400" dirty="0">
                <a:solidFill>
                  <a:schemeClr val="bg1"/>
                </a:solidFill>
                <a:cs typeface="+mn-ea"/>
                <a:sym typeface="+mn-lt"/>
              </a:rPr>
              <a:t>1</a:t>
            </a:r>
            <a:endParaRPr lang="zh-CN" altLang="en-US" sz="2400" dirty="0">
              <a:solidFill>
                <a:schemeClr val="bg1"/>
              </a:solidFill>
              <a:cs typeface="+mn-ea"/>
              <a:sym typeface="+mn-lt"/>
            </a:endParaRPr>
          </a:p>
        </p:txBody>
      </p:sp>
      <p:sp>
        <p:nvSpPr>
          <p:cNvPr id="36" name="文本框 3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926E1180-BC66-4EF2-B473-B0C76FA68795}"/>
              </a:ext>
            </a:extLst>
          </p:cNvPr>
          <p:cNvSpPr txBox="1"/>
          <p:nvPr/>
        </p:nvSpPr>
        <p:spPr>
          <a:xfrm>
            <a:off x="6416959" y="2392014"/>
            <a:ext cx="469778" cy="461665"/>
          </a:xfrm>
          <a:prstGeom prst="rect">
            <a:avLst/>
          </a:prstGeom>
          <a:solidFill>
            <a:srgbClr val="C00000"/>
          </a:solidFill>
        </p:spPr>
        <p:txBody>
          <a:bodyPr wrap="square" rtlCol="0">
            <a:spAutoFit/>
          </a:bodyPr>
          <a:lstStyle/>
          <a:p>
            <a:pPr algn="ctr"/>
            <a:r>
              <a:rPr lang="en-US" altLang="zh-CN" sz="2400" dirty="0">
                <a:solidFill>
                  <a:schemeClr val="bg1"/>
                </a:solidFill>
                <a:cs typeface="+mn-ea"/>
                <a:sym typeface="+mn-lt"/>
              </a:rPr>
              <a:t>2</a:t>
            </a:r>
            <a:endParaRPr lang="zh-CN" altLang="en-US" sz="2400" dirty="0">
              <a:solidFill>
                <a:schemeClr val="bg1"/>
              </a:solidFill>
              <a:cs typeface="+mn-ea"/>
              <a:sym typeface="+mn-lt"/>
            </a:endParaRPr>
          </a:p>
        </p:txBody>
      </p:sp>
      <p:sp>
        <p:nvSpPr>
          <p:cNvPr id="37" name="文本框 3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C57AA31C-888C-46A2-BDB9-ED7DCCBB63EC}"/>
              </a:ext>
            </a:extLst>
          </p:cNvPr>
          <p:cNvSpPr txBox="1"/>
          <p:nvPr/>
        </p:nvSpPr>
        <p:spPr>
          <a:xfrm>
            <a:off x="1557395" y="4415554"/>
            <a:ext cx="469778" cy="461665"/>
          </a:xfrm>
          <a:prstGeom prst="rect">
            <a:avLst/>
          </a:prstGeom>
          <a:solidFill>
            <a:srgbClr val="C00000"/>
          </a:solidFill>
          <a:effectLst/>
        </p:spPr>
        <p:txBody>
          <a:bodyPr wrap="square" rtlCol="0">
            <a:spAutoFit/>
          </a:bodyPr>
          <a:lstStyle/>
          <a:p>
            <a:pPr algn="ctr"/>
            <a:r>
              <a:rPr lang="en-US" altLang="zh-CN" sz="2400" dirty="0">
                <a:solidFill>
                  <a:schemeClr val="bg1"/>
                </a:solidFill>
                <a:cs typeface="+mn-ea"/>
                <a:sym typeface="+mn-lt"/>
              </a:rPr>
              <a:t>3</a:t>
            </a:r>
            <a:endParaRPr lang="zh-CN" altLang="en-US" sz="2400" dirty="0">
              <a:solidFill>
                <a:schemeClr val="bg1"/>
              </a:solidFill>
              <a:cs typeface="+mn-ea"/>
              <a:sym typeface="+mn-lt"/>
            </a:endParaRPr>
          </a:p>
        </p:txBody>
      </p:sp>
      <p:sp>
        <p:nvSpPr>
          <p:cNvPr id="38" name="文本框 3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EF6D56DC-28C5-4DB5-87C8-1E83D0523C59}"/>
              </a:ext>
            </a:extLst>
          </p:cNvPr>
          <p:cNvSpPr txBox="1"/>
          <p:nvPr/>
        </p:nvSpPr>
        <p:spPr>
          <a:xfrm>
            <a:off x="6416959" y="4415554"/>
            <a:ext cx="469778" cy="461665"/>
          </a:xfrm>
          <a:prstGeom prst="rect">
            <a:avLst/>
          </a:prstGeom>
          <a:solidFill>
            <a:srgbClr val="DE0000"/>
          </a:solidFill>
        </p:spPr>
        <p:txBody>
          <a:bodyPr wrap="square" rtlCol="0">
            <a:spAutoFit/>
          </a:bodyPr>
          <a:lstStyle/>
          <a:p>
            <a:pPr algn="ctr"/>
            <a:r>
              <a:rPr lang="en-US" altLang="zh-CN" sz="2400" dirty="0">
                <a:solidFill>
                  <a:schemeClr val="bg1"/>
                </a:solidFill>
                <a:cs typeface="+mn-ea"/>
                <a:sym typeface="+mn-lt"/>
              </a:rPr>
              <a:t>4</a:t>
            </a:r>
            <a:endParaRPr lang="zh-CN" altLang="en-US" sz="2400" dirty="0">
              <a:solidFill>
                <a:schemeClr val="bg1"/>
              </a:solidFill>
              <a:cs typeface="+mn-ea"/>
              <a:sym typeface="+mn-lt"/>
            </a:endParaRPr>
          </a:p>
        </p:txBody>
      </p:sp>
      <p:sp>
        <p:nvSpPr>
          <p:cNvPr id="39" name="文本框 3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17FCC5E5-E743-4D80-AD6A-350A90CD4D54}"/>
              </a:ext>
            </a:extLst>
          </p:cNvPr>
          <p:cNvSpPr txBox="1"/>
          <p:nvPr/>
        </p:nvSpPr>
        <p:spPr>
          <a:xfrm>
            <a:off x="2254082" y="2051516"/>
            <a:ext cx="1996045" cy="400110"/>
          </a:xfrm>
          <a:prstGeom prst="rect">
            <a:avLst/>
          </a:prstGeom>
          <a:noFill/>
        </p:spPr>
        <p:txBody>
          <a:bodyPr wrap="square" rtlCol="0">
            <a:spAutoFit/>
          </a:bodyPr>
          <a:lstStyle/>
          <a:p>
            <a:r>
              <a:rPr lang="zh-CN" altLang="en-US" sz="2000" b="1" dirty="0">
                <a:solidFill>
                  <a:schemeClr val="tx1">
                    <a:lumMod val="65000"/>
                    <a:lumOff val="35000"/>
                  </a:schemeClr>
                </a:solidFill>
                <a:cs typeface="+mn-ea"/>
                <a:sym typeface="+mn-lt"/>
              </a:rPr>
              <a:t>添加标题</a:t>
            </a:r>
          </a:p>
        </p:txBody>
      </p:sp>
      <p:sp>
        <p:nvSpPr>
          <p:cNvPr id="40" name="矩形 3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93A83632-6749-4792-85DD-24142C4EF54A}"/>
              </a:ext>
            </a:extLst>
          </p:cNvPr>
          <p:cNvSpPr/>
          <p:nvPr/>
        </p:nvSpPr>
        <p:spPr>
          <a:xfrm>
            <a:off x="2254081" y="2494327"/>
            <a:ext cx="3826714" cy="867930"/>
          </a:xfrm>
          <a:prstGeom prst="rect">
            <a:avLst/>
          </a:prstGeom>
        </p:spPr>
        <p:txBody>
          <a:bodyPr wrap="square">
            <a:spAutoFit/>
          </a:bodyPr>
          <a:lstStyle/>
          <a:p>
            <a:pPr>
              <a:lnSpc>
                <a:spcPct val="120000"/>
              </a:lnSpc>
            </a:pPr>
            <a:r>
              <a:rPr lang="zh-CN" altLang="en-US" sz="14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400" dirty="0">
                <a:solidFill>
                  <a:schemeClr val="tx1">
                    <a:lumMod val="65000"/>
                    <a:lumOff val="35000"/>
                  </a:schemeClr>
                </a:solidFill>
                <a:cs typeface="+mn-ea"/>
                <a:sym typeface="+mn-lt"/>
              </a:rPr>
              <a:t>点击输入文字点击输入文字</a:t>
            </a:r>
            <a:endParaRPr lang="zh-CN" altLang="en-US" sz="1100" dirty="0">
              <a:solidFill>
                <a:schemeClr val="tx1">
                  <a:lumMod val="65000"/>
                  <a:lumOff val="35000"/>
                </a:schemeClr>
              </a:solidFill>
              <a:cs typeface="+mn-ea"/>
              <a:sym typeface="+mn-lt"/>
            </a:endParaRPr>
          </a:p>
        </p:txBody>
      </p:sp>
      <p:sp>
        <p:nvSpPr>
          <p:cNvPr id="41" name="文本框 40"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070DD621-94EF-4F8B-9841-56F99AC70C6B}"/>
              </a:ext>
            </a:extLst>
          </p:cNvPr>
          <p:cNvSpPr txBox="1"/>
          <p:nvPr/>
        </p:nvSpPr>
        <p:spPr>
          <a:xfrm>
            <a:off x="7111832" y="2051516"/>
            <a:ext cx="1996045" cy="400110"/>
          </a:xfrm>
          <a:prstGeom prst="rect">
            <a:avLst/>
          </a:prstGeom>
          <a:noFill/>
        </p:spPr>
        <p:txBody>
          <a:bodyPr wrap="square" rtlCol="0">
            <a:spAutoFit/>
          </a:bodyPr>
          <a:lstStyle/>
          <a:p>
            <a:r>
              <a:rPr lang="zh-CN" altLang="en-US" sz="2000" b="1" dirty="0">
                <a:solidFill>
                  <a:schemeClr val="tx1">
                    <a:lumMod val="65000"/>
                    <a:lumOff val="35000"/>
                  </a:schemeClr>
                </a:solidFill>
                <a:cs typeface="+mn-ea"/>
                <a:sym typeface="+mn-lt"/>
              </a:rPr>
              <a:t>添加标题</a:t>
            </a:r>
          </a:p>
        </p:txBody>
      </p:sp>
      <p:sp>
        <p:nvSpPr>
          <p:cNvPr id="42" name="矩形 4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C24DDE6F-4461-436E-A98B-6A9BDFCC8037}"/>
              </a:ext>
            </a:extLst>
          </p:cNvPr>
          <p:cNvSpPr/>
          <p:nvPr/>
        </p:nvSpPr>
        <p:spPr>
          <a:xfrm>
            <a:off x="7111831" y="2494327"/>
            <a:ext cx="3826714" cy="867930"/>
          </a:xfrm>
          <a:prstGeom prst="rect">
            <a:avLst/>
          </a:prstGeom>
        </p:spPr>
        <p:txBody>
          <a:bodyPr wrap="square">
            <a:spAutoFit/>
          </a:bodyPr>
          <a:lstStyle/>
          <a:p>
            <a:pPr>
              <a:lnSpc>
                <a:spcPct val="120000"/>
              </a:lnSpc>
            </a:pPr>
            <a:r>
              <a:rPr lang="zh-CN" altLang="en-US" sz="14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400" dirty="0">
                <a:solidFill>
                  <a:schemeClr val="tx1">
                    <a:lumMod val="65000"/>
                    <a:lumOff val="35000"/>
                  </a:schemeClr>
                </a:solidFill>
                <a:cs typeface="+mn-ea"/>
                <a:sym typeface="+mn-lt"/>
              </a:rPr>
              <a:t>点击输入文字点击输入文字</a:t>
            </a:r>
            <a:endParaRPr lang="zh-CN" altLang="en-US" sz="1100" dirty="0">
              <a:solidFill>
                <a:schemeClr val="tx1">
                  <a:lumMod val="65000"/>
                  <a:lumOff val="35000"/>
                </a:schemeClr>
              </a:solidFill>
              <a:cs typeface="+mn-ea"/>
              <a:sym typeface="+mn-lt"/>
            </a:endParaRPr>
          </a:p>
        </p:txBody>
      </p:sp>
      <p:sp>
        <p:nvSpPr>
          <p:cNvPr id="43" name="文本框 4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129DB428-9B17-499F-A16A-278F4735BB07}"/>
              </a:ext>
            </a:extLst>
          </p:cNvPr>
          <p:cNvSpPr txBox="1"/>
          <p:nvPr/>
        </p:nvSpPr>
        <p:spPr>
          <a:xfrm>
            <a:off x="2254082" y="4037936"/>
            <a:ext cx="1996045" cy="400110"/>
          </a:xfrm>
          <a:prstGeom prst="rect">
            <a:avLst/>
          </a:prstGeom>
          <a:noFill/>
        </p:spPr>
        <p:txBody>
          <a:bodyPr wrap="square" rtlCol="0">
            <a:spAutoFit/>
          </a:bodyPr>
          <a:lstStyle/>
          <a:p>
            <a:r>
              <a:rPr lang="zh-CN" altLang="en-US" sz="2000" b="1" dirty="0">
                <a:solidFill>
                  <a:schemeClr val="tx1">
                    <a:lumMod val="65000"/>
                    <a:lumOff val="35000"/>
                  </a:schemeClr>
                </a:solidFill>
                <a:cs typeface="+mn-ea"/>
                <a:sym typeface="+mn-lt"/>
              </a:rPr>
              <a:t>添加标题</a:t>
            </a:r>
          </a:p>
        </p:txBody>
      </p:sp>
      <p:sp>
        <p:nvSpPr>
          <p:cNvPr id="44" name="矩形 4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D6157480-06CA-439E-868C-B0138BBA93EC}"/>
              </a:ext>
            </a:extLst>
          </p:cNvPr>
          <p:cNvSpPr/>
          <p:nvPr/>
        </p:nvSpPr>
        <p:spPr>
          <a:xfrm>
            <a:off x="2254081" y="4480747"/>
            <a:ext cx="3826714" cy="867930"/>
          </a:xfrm>
          <a:prstGeom prst="rect">
            <a:avLst/>
          </a:prstGeom>
        </p:spPr>
        <p:txBody>
          <a:bodyPr wrap="square">
            <a:spAutoFit/>
          </a:bodyPr>
          <a:lstStyle/>
          <a:p>
            <a:pPr>
              <a:lnSpc>
                <a:spcPct val="120000"/>
              </a:lnSpc>
            </a:pPr>
            <a:r>
              <a:rPr lang="zh-CN" altLang="en-US" sz="14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400" dirty="0">
                <a:solidFill>
                  <a:schemeClr val="tx1">
                    <a:lumMod val="65000"/>
                    <a:lumOff val="35000"/>
                  </a:schemeClr>
                </a:solidFill>
                <a:cs typeface="+mn-ea"/>
                <a:sym typeface="+mn-lt"/>
              </a:rPr>
              <a:t>点击输入文字点击输入文字</a:t>
            </a:r>
          </a:p>
        </p:txBody>
      </p:sp>
      <p:sp>
        <p:nvSpPr>
          <p:cNvPr id="45" name="文本框 4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F7105B3F-7BB4-4C04-AE61-E5D05F1CF7F5}"/>
              </a:ext>
            </a:extLst>
          </p:cNvPr>
          <p:cNvSpPr txBox="1"/>
          <p:nvPr/>
        </p:nvSpPr>
        <p:spPr>
          <a:xfrm>
            <a:off x="7111832" y="4037936"/>
            <a:ext cx="1996045" cy="400110"/>
          </a:xfrm>
          <a:prstGeom prst="rect">
            <a:avLst/>
          </a:prstGeom>
          <a:noFill/>
        </p:spPr>
        <p:txBody>
          <a:bodyPr wrap="square" rtlCol="0">
            <a:spAutoFit/>
          </a:bodyPr>
          <a:lstStyle/>
          <a:p>
            <a:r>
              <a:rPr lang="zh-CN" altLang="en-US" sz="2000" b="1" dirty="0">
                <a:solidFill>
                  <a:schemeClr val="tx1">
                    <a:lumMod val="65000"/>
                    <a:lumOff val="35000"/>
                  </a:schemeClr>
                </a:solidFill>
                <a:cs typeface="+mn-ea"/>
                <a:sym typeface="+mn-lt"/>
              </a:rPr>
              <a:t>添加标题</a:t>
            </a:r>
          </a:p>
        </p:txBody>
      </p:sp>
      <p:sp>
        <p:nvSpPr>
          <p:cNvPr id="46" name="矩形 4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7C09370D-31BB-4624-89E8-2A39FE670345}"/>
              </a:ext>
            </a:extLst>
          </p:cNvPr>
          <p:cNvSpPr/>
          <p:nvPr/>
        </p:nvSpPr>
        <p:spPr>
          <a:xfrm>
            <a:off x="7111831" y="4480747"/>
            <a:ext cx="3826714" cy="867930"/>
          </a:xfrm>
          <a:prstGeom prst="rect">
            <a:avLst/>
          </a:prstGeom>
        </p:spPr>
        <p:txBody>
          <a:bodyPr wrap="square">
            <a:spAutoFit/>
          </a:bodyPr>
          <a:lstStyle/>
          <a:p>
            <a:pPr>
              <a:lnSpc>
                <a:spcPct val="120000"/>
              </a:lnSpc>
            </a:pPr>
            <a:r>
              <a:rPr lang="zh-CN" altLang="en-US" sz="14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400" dirty="0">
                <a:solidFill>
                  <a:schemeClr val="tx1">
                    <a:lumMod val="65000"/>
                    <a:lumOff val="35000"/>
                  </a:schemeClr>
                </a:solidFill>
                <a:cs typeface="+mn-ea"/>
                <a:sym typeface="+mn-lt"/>
              </a:rPr>
              <a:t>点击输入文字点击输入文字</a:t>
            </a:r>
            <a:endParaRPr lang="zh-CN" altLang="en-US" sz="11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92652181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childTnLst>
                                </p:cTn>
                              </p:par>
                              <p:par>
                                <p:cTn id="8" presetID="64" presetClass="path" presetSubtype="0" fill="hold" grpId="1" nodeType="withEffect">
                                  <p:stCondLst>
                                    <p:cond delay="750"/>
                                  </p:stCondLst>
                                  <p:childTnLst>
                                    <p:animMotion origin="layout" path="M 4.79167E-6 -1.85185E-6 L 4.79167E-6 -0.25 " pathEditMode="relative" rAng="0" ptsTypes="AA">
                                      <p:cBhvr>
                                        <p:cTn id="9" dur="750" spd="-100000" fill="hold"/>
                                        <p:tgtEl>
                                          <p:spTgt spid="30"/>
                                        </p:tgtEl>
                                        <p:attrNameLst>
                                          <p:attrName>ppt_x</p:attrName>
                                          <p:attrName>ppt_y</p:attrName>
                                        </p:attrNameLst>
                                      </p:cBhvr>
                                      <p:rCtr x="0" y="-12500"/>
                                    </p:animMotion>
                                  </p:childTnLst>
                                </p:cTn>
                              </p:par>
                              <p:par>
                                <p:cTn id="10" presetID="1" presetClass="entr" presetSubtype="0" fill="hold" grpId="0" nodeType="withEffect">
                                  <p:stCondLst>
                                    <p:cond delay="1500"/>
                                  </p:stCondLst>
                                  <p:childTnLst>
                                    <p:set>
                                      <p:cBhvr>
                                        <p:cTn id="11" dur="1" fill="hold">
                                          <p:stCondLst>
                                            <p:cond delay="0"/>
                                          </p:stCondLst>
                                        </p:cTn>
                                        <p:tgtEl>
                                          <p:spTgt spid="32"/>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33"/>
                                        </p:tgtEl>
                                        <p:attrNameLst>
                                          <p:attrName>style.visibility</p:attrName>
                                        </p:attrNameLst>
                                      </p:cBhvr>
                                      <p:to>
                                        <p:strVal val="visible"/>
                                      </p:to>
                                    </p:set>
                                  </p:childTnLst>
                                </p:cTn>
                              </p:par>
                              <p:par>
                                <p:cTn id="14" presetID="1" presetClass="entr" presetSubtype="0" fill="hold" grpId="0" nodeType="withEffect">
                                  <p:stCondLst>
                                    <p:cond delay="1500"/>
                                  </p:stCondLst>
                                  <p:childTnLst>
                                    <p:set>
                                      <p:cBhvr>
                                        <p:cTn id="15" dur="1" fill="hold">
                                          <p:stCondLst>
                                            <p:cond delay="0"/>
                                          </p:stCondLst>
                                        </p:cTn>
                                        <p:tgtEl>
                                          <p:spTgt spid="34"/>
                                        </p:tgtEl>
                                        <p:attrNameLst>
                                          <p:attrName>style.visibility</p:attrName>
                                        </p:attrNameLst>
                                      </p:cBhvr>
                                      <p:to>
                                        <p:strVal val="visible"/>
                                      </p:to>
                                    </p:set>
                                  </p:childTnLst>
                                </p:cTn>
                              </p:par>
                              <p:par>
                                <p:cTn id="16" presetID="42" presetClass="path" presetSubtype="0" fill="hold" grpId="1" nodeType="withEffect">
                                  <p:stCondLst>
                                    <p:cond delay="1500"/>
                                  </p:stCondLst>
                                  <p:childTnLst>
                                    <p:animMotion origin="layout" path="M 4.79167E-6 -7.40741E-7 L 4.79167E-6 -0.2625 " pathEditMode="relative" rAng="0" ptsTypes="AA">
                                      <p:cBhvr>
                                        <p:cTn id="17" dur="750" spd="-100000" fill="hold"/>
                                        <p:tgtEl>
                                          <p:spTgt spid="32"/>
                                        </p:tgtEl>
                                        <p:attrNameLst>
                                          <p:attrName>ppt_x</p:attrName>
                                          <p:attrName>ppt_y</p:attrName>
                                        </p:attrNameLst>
                                      </p:cBhvr>
                                      <p:rCtr x="0" y="-13125"/>
                                    </p:animMotion>
                                  </p:childTnLst>
                                </p:cTn>
                              </p:par>
                              <p:par>
                                <p:cTn id="18" presetID="35" presetClass="path" presetSubtype="0" fill="hold" grpId="1" nodeType="withEffect">
                                  <p:stCondLst>
                                    <p:cond delay="1500"/>
                                  </p:stCondLst>
                                  <p:childTnLst>
                                    <p:animMotion origin="layout" path="M -2.91667E-6 -1.85185E-6 L -0.43659 -1.85185E-6 " pathEditMode="relative" rAng="0" ptsTypes="AA">
                                      <p:cBhvr>
                                        <p:cTn id="19" dur="750" spd="-100000" fill="hold"/>
                                        <p:tgtEl>
                                          <p:spTgt spid="33"/>
                                        </p:tgtEl>
                                        <p:attrNameLst>
                                          <p:attrName>ppt_x</p:attrName>
                                          <p:attrName>ppt_y</p:attrName>
                                        </p:attrNameLst>
                                      </p:cBhvr>
                                      <p:rCtr x="-21836" y="0"/>
                                    </p:animMotion>
                                  </p:childTnLst>
                                </p:cTn>
                              </p:par>
                              <p:par>
                                <p:cTn id="20" presetID="35" presetClass="path" presetSubtype="0" fill="hold" grpId="1" nodeType="withEffect">
                                  <p:stCondLst>
                                    <p:cond delay="1500"/>
                                  </p:stCondLst>
                                  <p:childTnLst>
                                    <p:animMotion origin="layout" path="M -2.91667E-6 -7.40741E-7 L -0.43659 -0.2625 " pathEditMode="relative" rAng="0" ptsTypes="AA">
                                      <p:cBhvr>
                                        <p:cTn id="21" dur="750" spd="-100000" fill="hold"/>
                                        <p:tgtEl>
                                          <p:spTgt spid="34"/>
                                        </p:tgtEl>
                                        <p:attrNameLst>
                                          <p:attrName>ppt_x</p:attrName>
                                          <p:attrName>ppt_y</p:attrName>
                                        </p:attrNameLst>
                                      </p:cBhvr>
                                      <p:rCtr x="-21836" y="-13125"/>
                                    </p:animMotion>
                                  </p:childTnLst>
                                </p:cTn>
                              </p:par>
                              <p:par>
                                <p:cTn id="22" presetID="22" presetClass="entr" presetSubtype="8" fill="hold" grpId="0" nodeType="withEffect">
                                  <p:stCondLst>
                                    <p:cond delay="1750"/>
                                  </p:stCondLst>
                                  <p:childTnLst>
                                    <p:set>
                                      <p:cBhvr>
                                        <p:cTn id="23" dur="1" fill="hold">
                                          <p:stCondLst>
                                            <p:cond delay="0"/>
                                          </p:stCondLst>
                                        </p:cTn>
                                        <p:tgtEl>
                                          <p:spTgt spid="39"/>
                                        </p:tgtEl>
                                        <p:attrNameLst>
                                          <p:attrName>style.visibility</p:attrName>
                                        </p:attrNameLst>
                                      </p:cBhvr>
                                      <p:to>
                                        <p:strVal val="visible"/>
                                      </p:to>
                                    </p:set>
                                    <p:animEffect transition="in" filter="wipe(left)">
                                      <p:cBhvr>
                                        <p:cTn id="24" dur="750"/>
                                        <p:tgtEl>
                                          <p:spTgt spid="39"/>
                                        </p:tgtEl>
                                      </p:cBhvr>
                                    </p:animEffect>
                                  </p:childTnLst>
                                </p:cTn>
                              </p:par>
                              <p:par>
                                <p:cTn id="25" presetID="22" presetClass="entr" presetSubtype="8" fill="hold" grpId="0" nodeType="withEffect">
                                  <p:stCondLst>
                                    <p:cond delay="175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750"/>
                                        <p:tgtEl>
                                          <p:spTgt spid="40"/>
                                        </p:tgtEl>
                                      </p:cBhvr>
                                    </p:animEffect>
                                  </p:childTnLst>
                                </p:cTn>
                              </p:par>
                              <p:par>
                                <p:cTn id="28" presetID="22" presetClass="entr" presetSubtype="8" fill="hold" grpId="0" nodeType="withEffect">
                                  <p:stCondLst>
                                    <p:cond delay="175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750"/>
                                        <p:tgtEl>
                                          <p:spTgt spid="44"/>
                                        </p:tgtEl>
                                      </p:cBhvr>
                                    </p:animEffect>
                                  </p:childTnLst>
                                </p:cTn>
                              </p:par>
                              <p:par>
                                <p:cTn id="31" presetID="22" presetClass="entr" presetSubtype="8" fill="hold" grpId="0" nodeType="withEffect">
                                  <p:stCondLst>
                                    <p:cond delay="175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750"/>
                                        <p:tgtEl>
                                          <p:spTgt spid="43"/>
                                        </p:tgtEl>
                                      </p:cBhvr>
                                    </p:animEffect>
                                  </p:childTnLst>
                                </p:cTn>
                              </p:par>
                              <p:par>
                                <p:cTn id="34" presetID="22" presetClass="entr" presetSubtype="8" fill="hold" grpId="0" nodeType="withEffect">
                                  <p:stCondLst>
                                    <p:cond delay="1750"/>
                                  </p:stCondLst>
                                  <p:childTnLst>
                                    <p:set>
                                      <p:cBhvr>
                                        <p:cTn id="35" dur="1" fill="hold">
                                          <p:stCondLst>
                                            <p:cond delay="0"/>
                                          </p:stCondLst>
                                        </p:cTn>
                                        <p:tgtEl>
                                          <p:spTgt spid="41"/>
                                        </p:tgtEl>
                                        <p:attrNameLst>
                                          <p:attrName>style.visibility</p:attrName>
                                        </p:attrNameLst>
                                      </p:cBhvr>
                                      <p:to>
                                        <p:strVal val="visible"/>
                                      </p:to>
                                    </p:set>
                                    <p:animEffect transition="in" filter="wipe(left)">
                                      <p:cBhvr>
                                        <p:cTn id="36" dur="750"/>
                                        <p:tgtEl>
                                          <p:spTgt spid="4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750"/>
                                        <p:tgtEl>
                                          <p:spTgt spid="42"/>
                                        </p:tgtEl>
                                      </p:cBhvr>
                                    </p:animEffect>
                                  </p:childTnLst>
                                </p:cTn>
                              </p:par>
                              <p:par>
                                <p:cTn id="40" presetID="22" presetClass="entr" presetSubtype="8" fill="hold" grpId="0" nodeType="withEffect">
                                  <p:stCondLst>
                                    <p:cond delay="175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750"/>
                                        <p:tgtEl>
                                          <p:spTgt spid="45"/>
                                        </p:tgtEl>
                                      </p:cBhvr>
                                    </p:animEffect>
                                  </p:childTnLst>
                                </p:cTn>
                              </p:par>
                              <p:par>
                                <p:cTn id="43" presetID="22" presetClass="entr" presetSubtype="8" fill="hold" grpId="0" nodeType="withEffect">
                                  <p:stCondLst>
                                    <p:cond delay="1750"/>
                                  </p:stCondLst>
                                  <p:childTnLst>
                                    <p:set>
                                      <p:cBhvr>
                                        <p:cTn id="44" dur="1" fill="hold">
                                          <p:stCondLst>
                                            <p:cond delay="0"/>
                                          </p:stCondLst>
                                        </p:cTn>
                                        <p:tgtEl>
                                          <p:spTgt spid="46"/>
                                        </p:tgtEl>
                                        <p:attrNameLst>
                                          <p:attrName>style.visibility</p:attrName>
                                        </p:attrNameLst>
                                      </p:cBhvr>
                                      <p:to>
                                        <p:strVal val="visible"/>
                                      </p:to>
                                    </p:set>
                                    <p:animEffect transition="in" filter="wipe(left)">
                                      <p:cBhvr>
                                        <p:cTn id="45" dur="750"/>
                                        <p:tgtEl>
                                          <p:spTgt spid="46"/>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35"/>
                                        </p:tgtEl>
                                        <p:attrNameLst>
                                          <p:attrName>style.visibility</p:attrName>
                                        </p:attrNameLst>
                                      </p:cBhvr>
                                      <p:to>
                                        <p:strVal val="visible"/>
                                      </p:to>
                                    </p:set>
                                    <p:anim calcmode="lin" valueType="num">
                                      <p:cBhvr>
                                        <p:cTn id="48" dur="750" fill="hold"/>
                                        <p:tgtEl>
                                          <p:spTgt spid="35"/>
                                        </p:tgtEl>
                                        <p:attrNameLst>
                                          <p:attrName>ppt_w</p:attrName>
                                        </p:attrNameLst>
                                      </p:cBhvr>
                                      <p:tavLst>
                                        <p:tav tm="0">
                                          <p:val>
                                            <p:fltVal val="0"/>
                                          </p:val>
                                        </p:tav>
                                        <p:tav tm="100000">
                                          <p:val>
                                            <p:strVal val="#ppt_w"/>
                                          </p:val>
                                        </p:tav>
                                      </p:tavLst>
                                    </p:anim>
                                    <p:anim calcmode="lin" valueType="num">
                                      <p:cBhvr>
                                        <p:cTn id="49" dur="750" fill="hold"/>
                                        <p:tgtEl>
                                          <p:spTgt spid="35"/>
                                        </p:tgtEl>
                                        <p:attrNameLst>
                                          <p:attrName>ppt_h</p:attrName>
                                        </p:attrNameLst>
                                      </p:cBhvr>
                                      <p:tavLst>
                                        <p:tav tm="0">
                                          <p:val>
                                            <p:fltVal val="0"/>
                                          </p:val>
                                        </p:tav>
                                        <p:tav tm="100000">
                                          <p:val>
                                            <p:strVal val="#ppt_h"/>
                                          </p:val>
                                        </p:tav>
                                      </p:tavLst>
                                    </p:anim>
                                    <p:animEffect transition="in" filter="fade">
                                      <p:cBhvr>
                                        <p:cTn id="50" dur="750"/>
                                        <p:tgtEl>
                                          <p:spTgt spid="35"/>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750" fill="hold"/>
                                        <p:tgtEl>
                                          <p:spTgt spid="37"/>
                                        </p:tgtEl>
                                        <p:attrNameLst>
                                          <p:attrName>ppt_w</p:attrName>
                                        </p:attrNameLst>
                                      </p:cBhvr>
                                      <p:tavLst>
                                        <p:tav tm="0">
                                          <p:val>
                                            <p:fltVal val="0"/>
                                          </p:val>
                                        </p:tav>
                                        <p:tav tm="100000">
                                          <p:val>
                                            <p:strVal val="#ppt_w"/>
                                          </p:val>
                                        </p:tav>
                                      </p:tavLst>
                                    </p:anim>
                                    <p:anim calcmode="lin" valueType="num">
                                      <p:cBhvr>
                                        <p:cTn id="54" dur="750" fill="hold"/>
                                        <p:tgtEl>
                                          <p:spTgt spid="37"/>
                                        </p:tgtEl>
                                        <p:attrNameLst>
                                          <p:attrName>ppt_h</p:attrName>
                                        </p:attrNameLst>
                                      </p:cBhvr>
                                      <p:tavLst>
                                        <p:tav tm="0">
                                          <p:val>
                                            <p:fltVal val="0"/>
                                          </p:val>
                                        </p:tav>
                                        <p:tav tm="100000">
                                          <p:val>
                                            <p:strVal val="#ppt_h"/>
                                          </p:val>
                                        </p:tav>
                                      </p:tavLst>
                                    </p:anim>
                                    <p:animEffect transition="in" filter="fade">
                                      <p:cBhvr>
                                        <p:cTn id="55" dur="750"/>
                                        <p:tgtEl>
                                          <p:spTgt spid="37"/>
                                        </p:tgtEl>
                                      </p:cBhvr>
                                    </p:animEffect>
                                  </p:childTnLst>
                                </p:cTn>
                              </p:par>
                              <p:par>
                                <p:cTn id="56" presetID="53" presetClass="entr" presetSubtype="16" fill="hold" grpId="0" nodeType="withEffect">
                                  <p:stCondLst>
                                    <p:cond delay="1500"/>
                                  </p:stCondLst>
                                  <p:childTnLst>
                                    <p:set>
                                      <p:cBhvr>
                                        <p:cTn id="57" dur="1" fill="hold">
                                          <p:stCondLst>
                                            <p:cond delay="0"/>
                                          </p:stCondLst>
                                        </p:cTn>
                                        <p:tgtEl>
                                          <p:spTgt spid="36"/>
                                        </p:tgtEl>
                                        <p:attrNameLst>
                                          <p:attrName>style.visibility</p:attrName>
                                        </p:attrNameLst>
                                      </p:cBhvr>
                                      <p:to>
                                        <p:strVal val="visible"/>
                                      </p:to>
                                    </p:set>
                                    <p:anim calcmode="lin" valueType="num">
                                      <p:cBhvr>
                                        <p:cTn id="58" dur="750" fill="hold"/>
                                        <p:tgtEl>
                                          <p:spTgt spid="36"/>
                                        </p:tgtEl>
                                        <p:attrNameLst>
                                          <p:attrName>ppt_w</p:attrName>
                                        </p:attrNameLst>
                                      </p:cBhvr>
                                      <p:tavLst>
                                        <p:tav tm="0">
                                          <p:val>
                                            <p:fltVal val="0"/>
                                          </p:val>
                                        </p:tav>
                                        <p:tav tm="100000">
                                          <p:val>
                                            <p:strVal val="#ppt_w"/>
                                          </p:val>
                                        </p:tav>
                                      </p:tavLst>
                                    </p:anim>
                                    <p:anim calcmode="lin" valueType="num">
                                      <p:cBhvr>
                                        <p:cTn id="59" dur="750" fill="hold"/>
                                        <p:tgtEl>
                                          <p:spTgt spid="36"/>
                                        </p:tgtEl>
                                        <p:attrNameLst>
                                          <p:attrName>ppt_h</p:attrName>
                                        </p:attrNameLst>
                                      </p:cBhvr>
                                      <p:tavLst>
                                        <p:tav tm="0">
                                          <p:val>
                                            <p:fltVal val="0"/>
                                          </p:val>
                                        </p:tav>
                                        <p:tav tm="100000">
                                          <p:val>
                                            <p:strVal val="#ppt_h"/>
                                          </p:val>
                                        </p:tav>
                                      </p:tavLst>
                                    </p:anim>
                                    <p:animEffect transition="in" filter="fade">
                                      <p:cBhvr>
                                        <p:cTn id="60" dur="750"/>
                                        <p:tgtEl>
                                          <p:spTgt spid="36"/>
                                        </p:tgtEl>
                                      </p:cBhvr>
                                    </p:animEffect>
                                  </p:childTnLst>
                                </p:cTn>
                              </p:par>
                              <p:par>
                                <p:cTn id="61" presetID="53" presetClass="entr" presetSubtype="16" fill="hold" grpId="0" nodeType="withEffect">
                                  <p:stCondLst>
                                    <p:cond delay="1500"/>
                                  </p:stCondLst>
                                  <p:childTnLst>
                                    <p:set>
                                      <p:cBhvr>
                                        <p:cTn id="62" dur="1" fill="hold">
                                          <p:stCondLst>
                                            <p:cond delay="0"/>
                                          </p:stCondLst>
                                        </p:cTn>
                                        <p:tgtEl>
                                          <p:spTgt spid="38"/>
                                        </p:tgtEl>
                                        <p:attrNameLst>
                                          <p:attrName>style.visibility</p:attrName>
                                        </p:attrNameLst>
                                      </p:cBhvr>
                                      <p:to>
                                        <p:strVal val="visible"/>
                                      </p:to>
                                    </p:set>
                                    <p:anim calcmode="lin" valueType="num">
                                      <p:cBhvr>
                                        <p:cTn id="63" dur="750" fill="hold"/>
                                        <p:tgtEl>
                                          <p:spTgt spid="38"/>
                                        </p:tgtEl>
                                        <p:attrNameLst>
                                          <p:attrName>ppt_w</p:attrName>
                                        </p:attrNameLst>
                                      </p:cBhvr>
                                      <p:tavLst>
                                        <p:tav tm="0">
                                          <p:val>
                                            <p:fltVal val="0"/>
                                          </p:val>
                                        </p:tav>
                                        <p:tav tm="100000">
                                          <p:val>
                                            <p:strVal val="#ppt_w"/>
                                          </p:val>
                                        </p:tav>
                                      </p:tavLst>
                                    </p:anim>
                                    <p:anim calcmode="lin" valueType="num">
                                      <p:cBhvr>
                                        <p:cTn id="64" dur="750" fill="hold"/>
                                        <p:tgtEl>
                                          <p:spTgt spid="38"/>
                                        </p:tgtEl>
                                        <p:attrNameLst>
                                          <p:attrName>ppt_h</p:attrName>
                                        </p:attrNameLst>
                                      </p:cBhvr>
                                      <p:tavLst>
                                        <p:tav tm="0">
                                          <p:val>
                                            <p:fltVal val="0"/>
                                          </p:val>
                                        </p:tav>
                                        <p:tav tm="100000">
                                          <p:val>
                                            <p:strVal val="#ppt_h"/>
                                          </p:val>
                                        </p:tav>
                                      </p:tavLst>
                                    </p:anim>
                                    <p:animEffect transition="in" filter="fade">
                                      <p:cBhvr>
                                        <p:cTn id="65"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2" grpId="0" animBg="1"/>
      <p:bldP spid="32" grpId="1" animBg="1"/>
      <p:bldP spid="33" grpId="0" animBg="1"/>
      <p:bldP spid="33" grpId="1" animBg="1"/>
      <p:bldP spid="34" grpId="0" animBg="1"/>
      <p:bldP spid="34" grpId="1" animBg="1"/>
      <p:bldP spid="35" grpId="0" animBg="1"/>
      <p:bldP spid="36" grpId="0" animBg="1"/>
      <p:bldP spid="37" grpId="0" animBg="1"/>
      <p:bldP spid="38" grpId="0" animBg="1"/>
      <p:bldP spid="39" grpId="0"/>
      <p:bldP spid="40" grpId="0"/>
      <p:bldP spid="41" grpId="0"/>
      <p:bldP spid="42" grpId="0"/>
      <p:bldP spid="43"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a:extLst>
              <a:ext uri="{FF2B5EF4-FFF2-40B4-BE49-F238E27FC236}">
                <a16:creationId xmlns:a16="http://schemas.microsoft.com/office/drawing/2014/main" xmlns="" id="{BEF147A5-01C3-4344-B75E-D9AF5AB032D4}"/>
              </a:ext>
            </a:extLst>
          </p:cNvPr>
          <p:cNvGrpSpPr/>
          <p:nvPr/>
        </p:nvGrpSpPr>
        <p:grpSpPr>
          <a:xfrm>
            <a:off x="8451273" y="2549927"/>
            <a:ext cx="2655206" cy="2556284"/>
            <a:chOff x="8394482" y="2276872"/>
            <a:chExt cx="2655206" cy="2556284"/>
          </a:xfrm>
          <a:solidFill>
            <a:srgbClr val="54301D"/>
          </a:solidFill>
        </p:grpSpPr>
        <p:grpSp>
          <p:nvGrpSpPr>
            <p:cNvPr id="70" name="组合 69">
              <a:extLst>
                <a:ext uri="{FF2B5EF4-FFF2-40B4-BE49-F238E27FC236}">
                  <a16:creationId xmlns:a16="http://schemas.microsoft.com/office/drawing/2014/main" xmlns="" id="{E435F679-E5B5-4404-B220-38005B2238B9}"/>
                </a:ext>
              </a:extLst>
            </p:cNvPr>
            <p:cNvGrpSpPr/>
            <p:nvPr/>
          </p:nvGrpSpPr>
          <p:grpSpPr>
            <a:xfrm>
              <a:off x="8394482" y="2276872"/>
              <a:ext cx="2655206" cy="2556284"/>
              <a:chOff x="8394482" y="2276872"/>
              <a:chExt cx="2655206" cy="2556284"/>
            </a:xfrm>
            <a:grpFill/>
          </p:grpSpPr>
          <p:sp>
            <p:nvSpPr>
              <p:cNvPr id="85" name="椭圆 1">
                <a:extLst>
                  <a:ext uri="{FF2B5EF4-FFF2-40B4-BE49-F238E27FC236}">
                    <a16:creationId xmlns:a16="http://schemas.microsoft.com/office/drawing/2014/main" xmlns="" id="{3F618CCD-724D-487E-8788-478D2B372BCB}"/>
                  </a:ext>
                </a:extLst>
              </p:cNvPr>
              <p:cNvSpPr/>
              <p:nvPr/>
            </p:nvSpPr>
            <p:spPr>
              <a:xfrm>
                <a:off x="8394482" y="2276872"/>
                <a:ext cx="2655206" cy="1242138"/>
              </a:xfrm>
              <a:prstGeom prst="trapezoid">
                <a:avLst>
                  <a:gd name="adj" fmla="val 0"/>
                </a:avLst>
              </a:prstGeom>
              <a:solidFill>
                <a:srgbClr val="C00000"/>
              </a:solidFill>
              <a:ln w="25400" cap="flat" cmpd="sng" algn="ctr">
                <a:solidFill>
                  <a:srgbClr val="C00000"/>
                </a:solidFill>
                <a:prstDash val="solid"/>
              </a:ln>
              <a:effectLst/>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dirty="0">
                  <a:solidFill>
                    <a:schemeClr val="tx1">
                      <a:lumMod val="65000"/>
                      <a:lumOff val="35000"/>
                    </a:schemeClr>
                  </a:solidFill>
                  <a:cs typeface="+mn-ea"/>
                  <a:sym typeface="+mn-lt"/>
                </a:endParaRPr>
              </a:p>
            </p:txBody>
          </p:sp>
          <p:sp>
            <p:nvSpPr>
              <p:cNvPr id="86" name="矩形 85">
                <a:extLst>
                  <a:ext uri="{FF2B5EF4-FFF2-40B4-BE49-F238E27FC236}">
                    <a16:creationId xmlns:a16="http://schemas.microsoft.com/office/drawing/2014/main" xmlns="" id="{2D673B05-2ED3-419A-8832-F5AE5E05C7E1}"/>
                  </a:ext>
                </a:extLst>
              </p:cNvPr>
              <p:cNvSpPr/>
              <p:nvPr/>
            </p:nvSpPr>
            <p:spPr>
              <a:xfrm>
                <a:off x="8937255" y="2515182"/>
                <a:ext cx="1444626" cy="338554"/>
              </a:xfrm>
              <a:prstGeom prst="rect">
                <a:avLst/>
              </a:prstGeom>
              <a:solidFill>
                <a:srgbClr val="C00000"/>
              </a:solidFill>
              <a:ln>
                <a:solidFill>
                  <a:srgbClr val="C00000"/>
                </a:solidFill>
              </a:ln>
            </p:spPr>
            <p:txBody>
              <a:bodyPr wrap="none">
                <a:spAutoFit/>
              </a:bodyPr>
              <a:lstStyle/>
              <a:p>
                <a:r>
                  <a:rPr lang="zh-CN" altLang="en-US" sz="1600" dirty="0">
                    <a:solidFill>
                      <a:schemeClr val="bg1"/>
                    </a:solidFill>
                    <a:cs typeface="+mn-ea"/>
                    <a:sym typeface="+mn-lt"/>
                  </a:rPr>
                  <a:t>单击添加标题</a:t>
                </a:r>
              </a:p>
            </p:txBody>
          </p:sp>
          <p:grpSp>
            <p:nvGrpSpPr>
              <p:cNvPr id="87" name="Group 20">
                <a:extLst>
                  <a:ext uri="{FF2B5EF4-FFF2-40B4-BE49-F238E27FC236}">
                    <a16:creationId xmlns:a16="http://schemas.microsoft.com/office/drawing/2014/main" xmlns="" id="{0F10656D-0DE0-4A48-9437-262F26D608CA}"/>
                  </a:ext>
                </a:extLst>
              </p:cNvPr>
              <p:cNvGrpSpPr>
                <a:grpSpLocks/>
              </p:cNvGrpSpPr>
              <p:nvPr/>
            </p:nvGrpSpPr>
            <p:grpSpPr bwMode="auto">
              <a:xfrm>
                <a:off x="9485983" y="2848676"/>
                <a:ext cx="472206" cy="476410"/>
                <a:chOff x="0" y="0"/>
                <a:chExt cx="401822" cy="404317"/>
              </a:xfrm>
              <a:grpFill/>
            </p:grpSpPr>
            <p:sp>
              <p:nvSpPr>
                <p:cNvPr id="89" name="Freeform 42">
                  <a:extLst>
                    <a:ext uri="{FF2B5EF4-FFF2-40B4-BE49-F238E27FC236}">
                      <a16:creationId xmlns:a16="http://schemas.microsoft.com/office/drawing/2014/main" xmlns="" id="{573A3373-5949-428F-9257-E1F0DBDE992F}"/>
                    </a:ext>
                  </a:extLst>
                </p:cNvPr>
                <p:cNvSpPr>
                  <a:spLocks noEditPoints="1" noChangeArrowheads="1"/>
                </p:cNvSpPr>
                <p:nvPr/>
              </p:nvSpPr>
              <p:spPr bwMode="auto">
                <a:xfrm>
                  <a:off x="0" y="0"/>
                  <a:ext cx="401822" cy="404317"/>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90" name="Freeform 43">
                  <a:extLst>
                    <a:ext uri="{FF2B5EF4-FFF2-40B4-BE49-F238E27FC236}">
                      <a16:creationId xmlns:a16="http://schemas.microsoft.com/office/drawing/2014/main" xmlns="" id="{8D966B84-5629-4204-AC90-3E7873BA7AA0}"/>
                    </a:ext>
                  </a:extLst>
                </p:cNvPr>
                <p:cNvSpPr>
                  <a:spLocks noChangeArrowheads="1"/>
                </p:cNvSpPr>
                <p:nvPr/>
              </p:nvSpPr>
              <p:spPr bwMode="auto">
                <a:xfrm>
                  <a:off x="107320" y="97336"/>
                  <a:ext cx="139764" cy="199662"/>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88" name="椭圆 1">
                <a:extLst>
                  <a:ext uri="{FF2B5EF4-FFF2-40B4-BE49-F238E27FC236}">
                    <a16:creationId xmlns:a16="http://schemas.microsoft.com/office/drawing/2014/main" xmlns="" id="{5A644183-487D-4F65-942A-970D3946A344}"/>
                  </a:ext>
                </a:extLst>
              </p:cNvPr>
              <p:cNvSpPr/>
              <p:nvPr/>
            </p:nvSpPr>
            <p:spPr>
              <a:xfrm>
                <a:off x="8394482" y="3591018"/>
                <a:ext cx="2655206" cy="1242138"/>
              </a:xfrm>
              <a:prstGeom prst="trapezoid">
                <a:avLst>
                  <a:gd name="adj" fmla="val 0"/>
                </a:avLst>
              </a:prstGeom>
              <a:solidFill>
                <a:srgbClr val="DE0000"/>
              </a:solidFill>
              <a:ln w="25400" cap="flat" cmpd="sng" algn="ctr">
                <a:solidFill>
                  <a:srgbClr val="DE0000"/>
                </a:solidFill>
                <a:prstDash val="solid"/>
              </a:ln>
              <a:effectLst/>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dirty="0">
                  <a:solidFill>
                    <a:schemeClr val="tx1">
                      <a:lumMod val="65000"/>
                      <a:lumOff val="35000"/>
                    </a:schemeClr>
                  </a:solidFill>
                  <a:cs typeface="+mn-ea"/>
                  <a:sym typeface="+mn-lt"/>
                </a:endParaRPr>
              </a:p>
            </p:txBody>
          </p:sp>
        </p:grpSp>
        <p:grpSp>
          <p:nvGrpSpPr>
            <p:cNvPr id="71" name="组合 70">
              <a:extLst>
                <a:ext uri="{FF2B5EF4-FFF2-40B4-BE49-F238E27FC236}">
                  <a16:creationId xmlns:a16="http://schemas.microsoft.com/office/drawing/2014/main" xmlns="" id="{A9F03865-35AE-4FFC-B34A-B1946E4376E0}"/>
                </a:ext>
              </a:extLst>
            </p:cNvPr>
            <p:cNvGrpSpPr/>
            <p:nvPr/>
          </p:nvGrpSpPr>
          <p:grpSpPr>
            <a:xfrm>
              <a:off x="8937255" y="3708031"/>
              <a:ext cx="1444626" cy="891678"/>
              <a:chOff x="8937255" y="3708031"/>
              <a:chExt cx="1444626" cy="891678"/>
            </a:xfrm>
            <a:grpFill/>
          </p:grpSpPr>
          <p:sp>
            <p:nvSpPr>
              <p:cNvPr id="72" name="矩形 71">
                <a:extLst>
                  <a:ext uri="{FF2B5EF4-FFF2-40B4-BE49-F238E27FC236}">
                    <a16:creationId xmlns:a16="http://schemas.microsoft.com/office/drawing/2014/main" xmlns="" id="{0B7DD48B-F74C-4C16-8158-8B8E36B37438}"/>
                  </a:ext>
                </a:extLst>
              </p:cNvPr>
              <p:cNvSpPr/>
              <p:nvPr/>
            </p:nvSpPr>
            <p:spPr>
              <a:xfrm>
                <a:off x="8937255" y="3708031"/>
                <a:ext cx="1444626" cy="338554"/>
              </a:xfrm>
              <a:prstGeom prst="rect">
                <a:avLst/>
              </a:prstGeom>
              <a:solidFill>
                <a:srgbClr val="DE0000"/>
              </a:solidFill>
              <a:ln>
                <a:solidFill>
                  <a:srgbClr val="DE0000"/>
                </a:solidFill>
              </a:ln>
            </p:spPr>
            <p:txBody>
              <a:bodyPr wrap="none">
                <a:spAutoFit/>
              </a:bodyPr>
              <a:lstStyle/>
              <a:p>
                <a:r>
                  <a:rPr lang="zh-CN" altLang="en-US" sz="1600" dirty="0">
                    <a:solidFill>
                      <a:schemeClr val="bg1"/>
                    </a:solidFill>
                    <a:cs typeface="+mn-ea"/>
                    <a:sym typeface="+mn-lt"/>
                  </a:rPr>
                  <a:t>单击添加标题</a:t>
                </a:r>
              </a:p>
            </p:txBody>
          </p:sp>
          <p:grpSp>
            <p:nvGrpSpPr>
              <p:cNvPr id="73" name="Group 23">
                <a:extLst>
                  <a:ext uri="{FF2B5EF4-FFF2-40B4-BE49-F238E27FC236}">
                    <a16:creationId xmlns:a16="http://schemas.microsoft.com/office/drawing/2014/main" xmlns="" id="{151B6FE6-D624-40D6-9D6A-1509733C561F}"/>
                  </a:ext>
                </a:extLst>
              </p:cNvPr>
              <p:cNvGrpSpPr>
                <a:grpSpLocks/>
              </p:cNvGrpSpPr>
              <p:nvPr/>
            </p:nvGrpSpPr>
            <p:grpSpPr bwMode="auto">
              <a:xfrm>
                <a:off x="9557978" y="4144595"/>
                <a:ext cx="522182" cy="455114"/>
                <a:chOff x="0" y="0"/>
                <a:chExt cx="389342" cy="339426"/>
              </a:xfrm>
              <a:grpFill/>
            </p:grpSpPr>
            <p:sp>
              <p:nvSpPr>
                <p:cNvPr id="74" name="Freeform 110">
                  <a:extLst>
                    <a:ext uri="{FF2B5EF4-FFF2-40B4-BE49-F238E27FC236}">
                      <a16:creationId xmlns:a16="http://schemas.microsoft.com/office/drawing/2014/main" xmlns="" id="{AB4CD375-5F8E-4D66-A138-58687F33B16F}"/>
                    </a:ext>
                  </a:extLst>
                </p:cNvPr>
                <p:cNvSpPr>
                  <a:spLocks noChangeArrowheads="1"/>
                </p:cNvSpPr>
                <p:nvPr/>
              </p:nvSpPr>
              <p:spPr bwMode="auto">
                <a:xfrm>
                  <a:off x="259561" y="102327"/>
                  <a:ext cx="102328" cy="102328"/>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5" name="Freeform 111">
                  <a:extLst>
                    <a:ext uri="{FF2B5EF4-FFF2-40B4-BE49-F238E27FC236}">
                      <a16:creationId xmlns:a16="http://schemas.microsoft.com/office/drawing/2014/main" xmlns="" id="{B0320338-FBB6-48EA-97F6-97A6777B1BB1}"/>
                    </a:ext>
                  </a:extLst>
                </p:cNvPr>
                <p:cNvSpPr>
                  <a:spLocks noChangeArrowheads="1"/>
                </p:cNvSpPr>
                <p:nvPr/>
              </p:nvSpPr>
              <p:spPr bwMode="auto">
                <a:xfrm>
                  <a:off x="237098" y="74873"/>
                  <a:ext cx="109814" cy="114806"/>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6" name="Freeform 112">
                  <a:extLst>
                    <a:ext uri="{FF2B5EF4-FFF2-40B4-BE49-F238E27FC236}">
                      <a16:creationId xmlns:a16="http://schemas.microsoft.com/office/drawing/2014/main" xmlns="" id="{6811068C-AD72-462C-99A1-E16A12F96FB3}"/>
                    </a:ext>
                  </a:extLst>
                </p:cNvPr>
                <p:cNvSpPr>
                  <a:spLocks noChangeArrowheads="1"/>
                </p:cNvSpPr>
                <p:nvPr/>
              </p:nvSpPr>
              <p:spPr bwMode="auto">
                <a:xfrm>
                  <a:off x="217132" y="59898"/>
                  <a:ext cx="104823" cy="104823"/>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7" name="Freeform 113">
                  <a:extLst>
                    <a:ext uri="{FF2B5EF4-FFF2-40B4-BE49-F238E27FC236}">
                      <a16:creationId xmlns:a16="http://schemas.microsoft.com/office/drawing/2014/main" xmlns="" id="{4F492415-2772-47CC-AA93-1CEA1E34B2D9}"/>
                    </a:ext>
                  </a:extLst>
                </p:cNvPr>
                <p:cNvSpPr>
                  <a:spLocks noChangeArrowheads="1"/>
                </p:cNvSpPr>
                <p:nvPr/>
              </p:nvSpPr>
              <p:spPr bwMode="auto">
                <a:xfrm>
                  <a:off x="189679" y="162226"/>
                  <a:ext cx="69882" cy="69882"/>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8" name="Freeform 114">
                  <a:extLst>
                    <a:ext uri="{FF2B5EF4-FFF2-40B4-BE49-F238E27FC236}">
                      <a16:creationId xmlns:a16="http://schemas.microsoft.com/office/drawing/2014/main" xmlns="" id="{DF717E1C-1718-40C4-8DA1-E50F88F477D1}"/>
                    </a:ext>
                  </a:extLst>
                </p:cNvPr>
                <p:cNvSpPr>
                  <a:spLocks noChangeArrowheads="1"/>
                </p:cNvSpPr>
                <p:nvPr/>
              </p:nvSpPr>
              <p:spPr bwMode="auto">
                <a:xfrm>
                  <a:off x="172208" y="219628"/>
                  <a:ext cx="34941" cy="32446"/>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9" name="Freeform 115">
                  <a:extLst>
                    <a:ext uri="{FF2B5EF4-FFF2-40B4-BE49-F238E27FC236}">
                      <a16:creationId xmlns:a16="http://schemas.microsoft.com/office/drawing/2014/main" xmlns="" id="{B6F7A304-1183-46FB-A436-51E9F0AD4D84}"/>
                    </a:ext>
                  </a:extLst>
                </p:cNvPr>
                <p:cNvSpPr>
                  <a:spLocks noChangeArrowheads="1"/>
                </p:cNvSpPr>
                <p:nvPr/>
              </p:nvSpPr>
              <p:spPr bwMode="auto">
                <a:xfrm>
                  <a:off x="319460" y="34941"/>
                  <a:ext cx="69882" cy="69882"/>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80" name="Freeform 116">
                  <a:extLst>
                    <a:ext uri="{FF2B5EF4-FFF2-40B4-BE49-F238E27FC236}">
                      <a16:creationId xmlns:a16="http://schemas.microsoft.com/office/drawing/2014/main" xmlns="" id="{05A8774F-A8CF-4944-B7AF-6DDE4D5942A9}"/>
                    </a:ext>
                  </a:extLst>
                </p:cNvPr>
                <p:cNvSpPr>
                  <a:spLocks noChangeArrowheads="1"/>
                </p:cNvSpPr>
                <p:nvPr/>
              </p:nvSpPr>
              <p:spPr bwMode="auto">
                <a:xfrm>
                  <a:off x="0" y="0"/>
                  <a:ext cx="279527" cy="33942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81" name="Rectangle 117">
                  <a:extLst>
                    <a:ext uri="{FF2B5EF4-FFF2-40B4-BE49-F238E27FC236}">
                      <a16:creationId xmlns:a16="http://schemas.microsoft.com/office/drawing/2014/main" xmlns="" id="{CE780590-DA78-47AE-ABD3-7A8A26B7C763}"/>
                    </a:ext>
                  </a:extLst>
                </p:cNvPr>
                <p:cNvSpPr>
                  <a:spLocks noChangeArrowheads="1"/>
                </p:cNvSpPr>
                <p:nvPr/>
              </p:nvSpPr>
              <p:spPr bwMode="auto">
                <a:xfrm>
                  <a:off x="49916" y="114806"/>
                  <a:ext cx="109814" cy="17471"/>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82" name="Rectangle 118">
                  <a:extLst>
                    <a:ext uri="{FF2B5EF4-FFF2-40B4-BE49-F238E27FC236}">
                      <a16:creationId xmlns:a16="http://schemas.microsoft.com/office/drawing/2014/main" xmlns="" id="{C6CDD3DF-15A8-40E6-9D0F-EDD44A917CF8}"/>
                    </a:ext>
                  </a:extLst>
                </p:cNvPr>
                <p:cNvSpPr>
                  <a:spLocks noChangeArrowheads="1"/>
                </p:cNvSpPr>
                <p:nvPr/>
              </p:nvSpPr>
              <p:spPr bwMode="auto">
                <a:xfrm>
                  <a:off x="49916" y="154738"/>
                  <a:ext cx="109814" cy="17471"/>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83" name="Rectangle 119">
                  <a:extLst>
                    <a:ext uri="{FF2B5EF4-FFF2-40B4-BE49-F238E27FC236}">
                      <a16:creationId xmlns:a16="http://schemas.microsoft.com/office/drawing/2014/main" xmlns="" id="{08D4749D-595B-4080-9050-6F8D80617C0F}"/>
                    </a:ext>
                  </a:extLst>
                </p:cNvPr>
                <p:cNvSpPr>
                  <a:spLocks noChangeArrowheads="1"/>
                </p:cNvSpPr>
                <p:nvPr/>
              </p:nvSpPr>
              <p:spPr bwMode="auto">
                <a:xfrm>
                  <a:off x="49916" y="199662"/>
                  <a:ext cx="109814" cy="14975"/>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84" name="Rectangle 120">
                  <a:extLst>
                    <a:ext uri="{FF2B5EF4-FFF2-40B4-BE49-F238E27FC236}">
                      <a16:creationId xmlns:a16="http://schemas.microsoft.com/office/drawing/2014/main" xmlns="" id="{D64190D7-4C45-4002-8228-B7EB09BF3F6E}"/>
                    </a:ext>
                  </a:extLst>
                </p:cNvPr>
                <p:cNvSpPr>
                  <a:spLocks noChangeArrowheads="1"/>
                </p:cNvSpPr>
                <p:nvPr/>
              </p:nvSpPr>
              <p:spPr bwMode="auto">
                <a:xfrm>
                  <a:off x="49916" y="242091"/>
                  <a:ext cx="109814" cy="17471"/>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zh-CN">
                    <a:solidFill>
                      <a:srgbClr val="000000"/>
                    </a:solidFill>
                    <a:cs typeface="+mn-ea"/>
                    <a:sym typeface="+mn-lt"/>
                  </a:endParaRPr>
                </a:p>
              </p:txBody>
            </p:sp>
          </p:grpSp>
        </p:grpSp>
      </p:grpSp>
      <p:sp>
        <p:nvSpPr>
          <p:cNvPr id="91" name="矩形 90">
            <a:extLst>
              <a:ext uri="{FF2B5EF4-FFF2-40B4-BE49-F238E27FC236}">
                <a16:creationId xmlns:a16="http://schemas.microsoft.com/office/drawing/2014/main" xmlns="" id="{2C0EB615-CAF7-47EF-AD1C-A2FAE47961A2}"/>
              </a:ext>
            </a:extLst>
          </p:cNvPr>
          <p:cNvSpPr/>
          <p:nvPr/>
        </p:nvSpPr>
        <p:spPr>
          <a:xfrm>
            <a:off x="1596912" y="3630047"/>
            <a:ext cx="6931349" cy="162018"/>
          </a:xfrm>
          <a:prstGeom prst="rect">
            <a:avLst/>
          </a:prstGeom>
          <a:solidFill>
            <a:srgbClr val="C00000"/>
          </a:solidFill>
          <a:ln w="25400" cap="flat" cmpd="sng" algn="ctr">
            <a:solidFill>
              <a:srgbClr val="C00000"/>
            </a:solidFill>
            <a:prstDash val="solid"/>
          </a:ln>
          <a:effectLst/>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schemeClr val="tx1">
                  <a:lumMod val="65000"/>
                  <a:lumOff val="35000"/>
                </a:schemeClr>
              </a:solidFill>
              <a:cs typeface="+mn-ea"/>
              <a:sym typeface="+mn-lt"/>
            </a:endParaRPr>
          </a:p>
        </p:txBody>
      </p:sp>
      <p:sp>
        <p:nvSpPr>
          <p:cNvPr id="92" name="矩形 12">
            <a:extLst>
              <a:ext uri="{FF2B5EF4-FFF2-40B4-BE49-F238E27FC236}">
                <a16:creationId xmlns:a16="http://schemas.microsoft.com/office/drawing/2014/main" xmlns="" id="{AFFD231A-2D05-424D-A45E-58C9A0C1237B}"/>
              </a:ext>
            </a:extLst>
          </p:cNvPr>
          <p:cNvSpPr/>
          <p:nvPr/>
        </p:nvSpPr>
        <p:spPr>
          <a:xfrm>
            <a:off x="1596912" y="3900077"/>
            <a:ext cx="7075365" cy="166483"/>
          </a:xfrm>
          <a:custGeom>
            <a:avLst/>
            <a:gdLst/>
            <a:ahLst/>
            <a:cxnLst/>
            <a:rect l="l" t="t" r="r" b="b"/>
            <a:pathLst>
              <a:path w="6885601" h="162018">
                <a:moveTo>
                  <a:pt x="0" y="0"/>
                </a:moveTo>
                <a:lnTo>
                  <a:pt x="6863886" y="0"/>
                </a:lnTo>
                <a:cubicBezTo>
                  <a:pt x="6867441" y="55065"/>
                  <a:pt x="6874351" y="109213"/>
                  <a:pt x="6885601" y="162018"/>
                </a:cubicBezTo>
                <a:lnTo>
                  <a:pt x="0" y="162018"/>
                </a:lnTo>
                <a:close/>
              </a:path>
            </a:pathLst>
          </a:custGeom>
          <a:solidFill>
            <a:srgbClr val="DE0000"/>
          </a:solidFill>
          <a:ln w="25400" cap="flat" cmpd="sng" algn="ctr">
            <a:solidFill>
              <a:srgbClr val="DE0000"/>
            </a:solidFill>
            <a:prstDash val="solid"/>
          </a:ln>
          <a:effectLst/>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schemeClr val="tx1">
                  <a:lumMod val="65000"/>
                  <a:lumOff val="35000"/>
                </a:schemeClr>
              </a:solidFill>
              <a:cs typeface="+mn-ea"/>
              <a:sym typeface="+mn-lt"/>
            </a:endParaRPr>
          </a:p>
        </p:txBody>
      </p:sp>
      <p:sp>
        <p:nvSpPr>
          <p:cNvPr id="93" name="Freeform 91">
            <a:extLst>
              <a:ext uri="{FF2B5EF4-FFF2-40B4-BE49-F238E27FC236}">
                <a16:creationId xmlns:a16="http://schemas.microsoft.com/office/drawing/2014/main" xmlns="" id="{08DAC985-B1B9-4545-8CD3-7345025A0C27}"/>
              </a:ext>
            </a:extLst>
          </p:cNvPr>
          <p:cNvSpPr>
            <a:spLocks noEditPoints="1"/>
          </p:cNvSpPr>
          <p:nvPr/>
        </p:nvSpPr>
        <p:spPr bwMode="auto">
          <a:xfrm>
            <a:off x="1615493" y="2117879"/>
            <a:ext cx="293174" cy="418025"/>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rgbClr val="C00000"/>
          </a:solidFill>
          <a:ln>
            <a:noFill/>
          </a:ln>
        </p:spPr>
        <p:txBody>
          <a:bodyPr vert="horz" wrap="square" lIns="68571" tIns="34286" rIns="68571" bIns="34286" numCol="1" anchor="t" anchorCtr="0" compatLnSpc="1"/>
          <a:lstStyle/>
          <a:p>
            <a:endParaRPr lang="en-US">
              <a:solidFill>
                <a:schemeClr val="tx1">
                  <a:lumMod val="65000"/>
                  <a:lumOff val="35000"/>
                </a:schemeClr>
              </a:solidFill>
              <a:cs typeface="+mn-ea"/>
              <a:sym typeface="+mn-lt"/>
            </a:endParaRPr>
          </a:p>
        </p:txBody>
      </p:sp>
      <p:sp>
        <p:nvSpPr>
          <p:cNvPr id="94" name="Freeform 80">
            <a:extLst>
              <a:ext uri="{FF2B5EF4-FFF2-40B4-BE49-F238E27FC236}">
                <a16:creationId xmlns:a16="http://schemas.microsoft.com/office/drawing/2014/main" xmlns="" id="{6F76FC65-6A87-4B6C-BC2F-4B989EFAA7BC}"/>
              </a:ext>
            </a:extLst>
          </p:cNvPr>
          <p:cNvSpPr>
            <a:spLocks noEditPoints="1"/>
          </p:cNvSpPr>
          <p:nvPr/>
        </p:nvSpPr>
        <p:spPr bwMode="auto">
          <a:xfrm>
            <a:off x="1615493" y="4345251"/>
            <a:ext cx="293174" cy="416743"/>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rgbClr val="DE0000"/>
          </a:solidFill>
          <a:ln>
            <a:noFill/>
          </a:ln>
        </p:spPr>
        <p:txBody>
          <a:bodyPr vert="horz" wrap="square" lIns="68571" tIns="34286" rIns="68571" bIns="34286" numCol="1" anchor="t" anchorCtr="0" compatLnSpc="1"/>
          <a:lstStyle/>
          <a:p>
            <a:endParaRPr lang="en-US">
              <a:solidFill>
                <a:schemeClr val="tx1">
                  <a:lumMod val="65000"/>
                  <a:lumOff val="35000"/>
                </a:schemeClr>
              </a:solidFill>
              <a:cs typeface="+mn-ea"/>
              <a:sym typeface="+mn-lt"/>
            </a:endParaRPr>
          </a:p>
        </p:txBody>
      </p:sp>
      <p:grpSp>
        <p:nvGrpSpPr>
          <p:cNvPr id="95" name="组合 94">
            <a:extLst>
              <a:ext uri="{FF2B5EF4-FFF2-40B4-BE49-F238E27FC236}">
                <a16:creationId xmlns:a16="http://schemas.microsoft.com/office/drawing/2014/main" xmlns="" id="{68045ACF-E771-482C-8ED8-E87BE775DBC0}"/>
              </a:ext>
            </a:extLst>
          </p:cNvPr>
          <p:cNvGrpSpPr/>
          <p:nvPr/>
        </p:nvGrpSpPr>
        <p:grpSpPr>
          <a:xfrm>
            <a:off x="1615493" y="1757839"/>
            <a:ext cx="8244916" cy="720080"/>
            <a:chOff x="1558702" y="1628800"/>
            <a:chExt cx="8244916" cy="720080"/>
          </a:xfrm>
          <a:solidFill>
            <a:srgbClr val="C00000"/>
          </a:solidFill>
        </p:grpSpPr>
        <p:cxnSp>
          <p:nvCxnSpPr>
            <p:cNvPr id="96" name="直接连接符 6">
              <a:extLst>
                <a:ext uri="{FF2B5EF4-FFF2-40B4-BE49-F238E27FC236}">
                  <a16:creationId xmlns:a16="http://schemas.microsoft.com/office/drawing/2014/main" xmlns="" id="{BF21A76E-21A8-494B-93D5-DA6E7D16BC1D}"/>
                </a:ext>
              </a:extLst>
            </p:cNvPr>
            <p:cNvCxnSpPr/>
            <p:nvPr/>
          </p:nvCxnSpPr>
          <p:spPr>
            <a:xfrm>
              <a:off x="1558702" y="1628800"/>
              <a:ext cx="8172908" cy="648072"/>
            </a:xfrm>
            <a:prstGeom prst="bentConnector3">
              <a:avLst>
                <a:gd name="adj1" fmla="val 99935"/>
              </a:avLst>
            </a:prstGeom>
            <a:grpFill/>
            <a:ln w="9525" cap="flat" cmpd="sng" algn="ctr">
              <a:solidFill>
                <a:srgbClr val="C00000"/>
              </a:solidFill>
              <a:prstDash val="sysDash"/>
            </a:ln>
            <a:effectLst/>
          </p:spPr>
          <p:style>
            <a:lnRef idx="1">
              <a:srgbClr val="4F81BD"/>
            </a:lnRef>
            <a:fillRef idx="0">
              <a:srgbClr val="4F81BD"/>
            </a:fillRef>
            <a:effectRef idx="0">
              <a:srgbClr val="4F81BD"/>
            </a:effectRef>
            <a:fontRef idx="minor">
              <a:sysClr val="windowText" lastClr="000000"/>
            </a:fontRef>
          </p:style>
        </p:cxnSp>
        <p:sp>
          <p:nvSpPr>
            <p:cNvPr id="97" name="椭圆 96">
              <a:extLst>
                <a:ext uri="{FF2B5EF4-FFF2-40B4-BE49-F238E27FC236}">
                  <a16:creationId xmlns:a16="http://schemas.microsoft.com/office/drawing/2014/main" xmlns="" id="{5544A324-1E5F-439A-B745-C7E7150AE755}"/>
                </a:ext>
              </a:extLst>
            </p:cNvPr>
            <p:cNvSpPr/>
            <p:nvPr/>
          </p:nvSpPr>
          <p:spPr>
            <a:xfrm>
              <a:off x="9659602" y="2204864"/>
              <a:ext cx="144016" cy="144016"/>
            </a:xfrm>
            <a:prstGeom prst="ellipse">
              <a:avLst/>
            </a:prstGeom>
            <a:grpFill/>
            <a:ln w="25400" cap="flat" cmpd="sng" algn="ctr">
              <a:solidFill>
                <a:srgbClr val="C00000"/>
              </a:solidFill>
              <a:prstDash val="solid"/>
            </a:ln>
            <a:effectLst/>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dirty="0">
                <a:solidFill>
                  <a:schemeClr val="tx1">
                    <a:lumMod val="65000"/>
                    <a:lumOff val="35000"/>
                  </a:schemeClr>
                </a:solidFill>
                <a:cs typeface="+mn-ea"/>
                <a:sym typeface="+mn-lt"/>
              </a:endParaRPr>
            </a:p>
          </p:txBody>
        </p:sp>
      </p:grpSp>
      <p:grpSp>
        <p:nvGrpSpPr>
          <p:cNvPr id="98" name="组合 97">
            <a:extLst>
              <a:ext uri="{FF2B5EF4-FFF2-40B4-BE49-F238E27FC236}">
                <a16:creationId xmlns:a16="http://schemas.microsoft.com/office/drawing/2014/main" xmlns="" id="{8A04441D-962C-44F8-AB4D-9D6D5EE84EC2}"/>
              </a:ext>
            </a:extLst>
          </p:cNvPr>
          <p:cNvGrpSpPr/>
          <p:nvPr/>
        </p:nvGrpSpPr>
        <p:grpSpPr>
          <a:xfrm flipV="1">
            <a:off x="1615493" y="5214223"/>
            <a:ext cx="8244916" cy="720080"/>
            <a:chOff x="1558702" y="5301208"/>
            <a:chExt cx="8244916" cy="720080"/>
          </a:xfrm>
          <a:solidFill>
            <a:srgbClr val="DE0000"/>
          </a:solidFill>
        </p:grpSpPr>
        <p:cxnSp>
          <p:nvCxnSpPr>
            <p:cNvPr id="99" name="直接连接符 6">
              <a:extLst>
                <a:ext uri="{FF2B5EF4-FFF2-40B4-BE49-F238E27FC236}">
                  <a16:creationId xmlns:a16="http://schemas.microsoft.com/office/drawing/2014/main" xmlns="" id="{861B797D-3607-4D4B-BE30-9C230499EFBB}"/>
                </a:ext>
              </a:extLst>
            </p:cNvPr>
            <p:cNvCxnSpPr/>
            <p:nvPr/>
          </p:nvCxnSpPr>
          <p:spPr>
            <a:xfrm>
              <a:off x="1558702" y="5301208"/>
              <a:ext cx="8172908" cy="648072"/>
            </a:xfrm>
            <a:prstGeom prst="bentConnector3">
              <a:avLst>
                <a:gd name="adj1" fmla="val 99935"/>
              </a:avLst>
            </a:prstGeom>
            <a:grpFill/>
            <a:ln w="9525" cap="flat" cmpd="sng" algn="ctr">
              <a:solidFill>
                <a:srgbClr val="DE0000"/>
              </a:solidFill>
              <a:prstDash val="sysDash"/>
            </a:ln>
            <a:effectLst/>
          </p:spPr>
          <p:style>
            <a:lnRef idx="1">
              <a:srgbClr val="4F81BD"/>
            </a:lnRef>
            <a:fillRef idx="0">
              <a:srgbClr val="4F81BD"/>
            </a:fillRef>
            <a:effectRef idx="0">
              <a:srgbClr val="4F81BD"/>
            </a:effectRef>
            <a:fontRef idx="minor">
              <a:sysClr val="windowText" lastClr="000000"/>
            </a:fontRef>
          </p:style>
        </p:cxnSp>
        <p:sp>
          <p:nvSpPr>
            <p:cNvPr id="100" name="椭圆 99">
              <a:extLst>
                <a:ext uri="{FF2B5EF4-FFF2-40B4-BE49-F238E27FC236}">
                  <a16:creationId xmlns:a16="http://schemas.microsoft.com/office/drawing/2014/main" xmlns="" id="{864CBA7A-4258-4EEF-9120-C416D0D1BDC4}"/>
                </a:ext>
              </a:extLst>
            </p:cNvPr>
            <p:cNvSpPr/>
            <p:nvPr/>
          </p:nvSpPr>
          <p:spPr>
            <a:xfrm>
              <a:off x="9659602" y="5877272"/>
              <a:ext cx="144016" cy="144016"/>
            </a:xfrm>
            <a:prstGeom prst="ellipse">
              <a:avLst/>
            </a:prstGeom>
            <a:grpFill/>
            <a:ln w="25400" cap="flat" cmpd="sng" algn="ctr">
              <a:solidFill>
                <a:srgbClr val="DE0000"/>
              </a:solidFill>
              <a:prstDash val="solid"/>
            </a:ln>
            <a:effectLst/>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101" name="矩形 100">
            <a:extLst>
              <a:ext uri="{FF2B5EF4-FFF2-40B4-BE49-F238E27FC236}">
                <a16:creationId xmlns:a16="http://schemas.microsoft.com/office/drawing/2014/main" xmlns="" id="{89AB98EB-F5FE-4116-9F2A-25489D6E8684}"/>
              </a:ext>
            </a:extLst>
          </p:cNvPr>
          <p:cNvSpPr/>
          <p:nvPr/>
        </p:nvSpPr>
        <p:spPr>
          <a:xfrm>
            <a:off x="2047541" y="2135794"/>
            <a:ext cx="2213198" cy="369332"/>
          </a:xfrm>
          <a:prstGeom prst="rect">
            <a:avLst/>
          </a:prstGeom>
        </p:spPr>
        <p:txBody>
          <a:bodyPr wrap="square">
            <a:spAutoFit/>
          </a:bodyPr>
          <a:lstStyle/>
          <a:p>
            <a:pPr lvl="0"/>
            <a:r>
              <a:rPr lang="zh-CN" altLang="en-US" b="1" dirty="0">
                <a:solidFill>
                  <a:schemeClr val="tx1">
                    <a:lumMod val="65000"/>
                    <a:lumOff val="35000"/>
                  </a:schemeClr>
                </a:solidFill>
                <a:cs typeface="+mn-ea"/>
                <a:sym typeface="+mn-lt"/>
              </a:rPr>
              <a:t>请添加您的标题</a:t>
            </a:r>
          </a:p>
        </p:txBody>
      </p:sp>
      <p:sp>
        <p:nvSpPr>
          <p:cNvPr id="102" name="矩形 101">
            <a:extLst>
              <a:ext uri="{FF2B5EF4-FFF2-40B4-BE49-F238E27FC236}">
                <a16:creationId xmlns:a16="http://schemas.microsoft.com/office/drawing/2014/main" xmlns="" id="{338FC7FF-315B-4FDE-816D-9B106E6FF578}"/>
              </a:ext>
            </a:extLst>
          </p:cNvPr>
          <p:cNvSpPr/>
          <p:nvPr/>
        </p:nvSpPr>
        <p:spPr>
          <a:xfrm>
            <a:off x="2058181" y="2581332"/>
            <a:ext cx="5894016" cy="535531"/>
          </a:xfrm>
          <a:prstGeom prst="rect">
            <a:avLst/>
          </a:prstGeom>
        </p:spPr>
        <p:txBody>
          <a:bodyPr wrap="square">
            <a:spAutoFit/>
          </a:bodyPr>
          <a:lstStyle/>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p:txBody>
      </p:sp>
      <p:sp>
        <p:nvSpPr>
          <p:cNvPr id="103" name="矩形 102">
            <a:extLst>
              <a:ext uri="{FF2B5EF4-FFF2-40B4-BE49-F238E27FC236}">
                <a16:creationId xmlns:a16="http://schemas.microsoft.com/office/drawing/2014/main" xmlns="" id="{104F5CF3-BF67-42DF-ACB9-731FA01A7C2B}"/>
              </a:ext>
            </a:extLst>
          </p:cNvPr>
          <p:cNvSpPr/>
          <p:nvPr/>
        </p:nvSpPr>
        <p:spPr>
          <a:xfrm>
            <a:off x="2047541" y="4402942"/>
            <a:ext cx="2213198" cy="369332"/>
          </a:xfrm>
          <a:prstGeom prst="rect">
            <a:avLst/>
          </a:prstGeom>
        </p:spPr>
        <p:txBody>
          <a:bodyPr wrap="square">
            <a:spAutoFit/>
          </a:bodyPr>
          <a:lstStyle/>
          <a:p>
            <a:pPr lvl="0"/>
            <a:r>
              <a:rPr lang="zh-CN" altLang="en-US" b="1" dirty="0">
                <a:solidFill>
                  <a:schemeClr val="tx1">
                    <a:lumMod val="65000"/>
                    <a:lumOff val="35000"/>
                  </a:schemeClr>
                </a:solidFill>
                <a:cs typeface="+mn-ea"/>
                <a:sym typeface="+mn-lt"/>
              </a:rPr>
              <a:t>请添加您的标题</a:t>
            </a:r>
          </a:p>
        </p:txBody>
      </p:sp>
      <p:sp>
        <p:nvSpPr>
          <p:cNvPr id="104" name="矩形 103">
            <a:extLst>
              <a:ext uri="{FF2B5EF4-FFF2-40B4-BE49-F238E27FC236}">
                <a16:creationId xmlns:a16="http://schemas.microsoft.com/office/drawing/2014/main" xmlns="" id="{D523A859-0346-45A7-A53F-F9A3B4761995}"/>
              </a:ext>
            </a:extLst>
          </p:cNvPr>
          <p:cNvSpPr/>
          <p:nvPr/>
        </p:nvSpPr>
        <p:spPr>
          <a:xfrm>
            <a:off x="2058181" y="4848480"/>
            <a:ext cx="5894016" cy="535531"/>
          </a:xfrm>
          <a:prstGeom prst="rect">
            <a:avLst/>
          </a:prstGeom>
        </p:spPr>
        <p:txBody>
          <a:bodyPr wrap="square">
            <a:spAutoFit/>
          </a:bodyPr>
          <a:lstStyle/>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点击输入文字点击输入文字点击输入文字点击输入文字点击输入文字点击点击输入文字点击输入文字点击输入文字点击输入文字点击输入文字点击</a:t>
            </a:r>
          </a:p>
        </p:txBody>
      </p:sp>
    </p:spTree>
    <p:extLst>
      <p:ext uri="{BB962C8B-B14F-4D97-AF65-F5344CB8AC3E}">
        <p14:creationId xmlns:p14="http://schemas.microsoft.com/office/powerpoint/2010/main" val="370676509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par>
                                <p:cTn id="10" presetID="22" presetClass="entr" presetSubtype="2" fill="hold" grpId="0" nodeType="withEffect">
                                  <p:stCondLst>
                                    <p:cond delay="500"/>
                                  </p:stCondLst>
                                  <p:childTnLst>
                                    <p:set>
                                      <p:cBhvr>
                                        <p:cTn id="11" dur="1" fill="hold">
                                          <p:stCondLst>
                                            <p:cond delay="0"/>
                                          </p:stCondLst>
                                        </p:cTn>
                                        <p:tgtEl>
                                          <p:spTgt spid="91"/>
                                        </p:tgtEl>
                                        <p:attrNameLst>
                                          <p:attrName>style.visibility</p:attrName>
                                        </p:attrNameLst>
                                      </p:cBhvr>
                                      <p:to>
                                        <p:strVal val="visible"/>
                                      </p:to>
                                    </p:set>
                                    <p:animEffect transition="in" filter="wipe(right)">
                                      <p:cBhvr>
                                        <p:cTn id="12" dur="500"/>
                                        <p:tgtEl>
                                          <p:spTgt spid="91"/>
                                        </p:tgtEl>
                                      </p:cBhvr>
                                    </p:animEffect>
                                  </p:childTnLst>
                                </p:cTn>
                              </p:par>
                              <p:par>
                                <p:cTn id="13" presetID="22" presetClass="entr" presetSubtype="2" fill="hold" grpId="0" nodeType="withEffect">
                                  <p:stCondLst>
                                    <p:cond delay="500"/>
                                  </p:stCondLst>
                                  <p:childTnLst>
                                    <p:set>
                                      <p:cBhvr>
                                        <p:cTn id="14" dur="1" fill="hold">
                                          <p:stCondLst>
                                            <p:cond delay="0"/>
                                          </p:stCondLst>
                                        </p:cTn>
                                        <p:tgtEl>
                                          <p:spTgt spid="92"/>
                                        </p:tgtEl>
                                        <p:attrNameLst>
                                          <p:attrName>style.visibility</p:attrName>
                                        </p:attrNameLst>
                                      </p:cBhvr>
                                      <p:to>
                                        <p:strVal val="visible"/>
                                      </p:to>
                                    </p:set>
                                    <p:animEffect transition="in" filter="wipe(right)">
                                      <p:cBhvr>
                                        <p:cTn id="15" dur="500"/>
                                        <p:tgtEl>
                                          <p:spTgt spid="92"/>
                                        </p:tgtEl>
                                      </p:cBhvr>
                                    </p:animEffect>
                                  </p:childTnLst>
                                </p:cTn>
                              </p:par>
                              <p:par>
                                <p:cTn id="16" presetID="22" presetClass="entr" presetSubtype="2" fill="hold" nodeType="withEffect">
                                  <p:stCondLst>
                                    <p:cond delay="500"/>
                                  </p:stCondLst>
                                  <p:childTnLst>
                                    <p:set>
                                      <p:cBhvr>
                                        <p:cTn id="17" dur="1" fill="hold">
                                          <p:stCondLst>
                                            <p:cond delay="0"/>
                                          </p:stCondLst>
                                        </p:cTn>
                                        <p:tgtEl>
                                          <p:spTgt spid="95"/>
                                        </p:tgtEl>
                                        <p:attrNameLst>
                                          <p:attrName>style.visibility</p:attrName>
                                        </p:attrNameLst>
                                      </p:cBhvr>
                                      <p:to>
                                        <p:strVal val="visible"/>
                                      </p:to>
                                    </p:set>
                                    <p:animEffect transition="in" filter="wipe(right)">
                                      <p:cBhvr>
                                        <p:cTn id="18" dur="500"/>
                                        <p:tgtEl>
                                          <p:spTgt spid="95"/>
                                        </p:tgtEl>
                                      </p:cBhvr>
                                    </p:animEffect>
                                  </p:childTnLst>
                                </p:cTn>
                              </p:par>
                              <p:par>
                                <p:cTn id="19" presetID="22" presetClass="entr" presetSubtype="2" fill="hold" nodeType="withEffect">
                                  <p:stCondLst>
                                    <p:cond delay="500"/>
                                  </p:stCondLst>
                                  <p:childTnLst>
                                    <p:set>
                                      <p:cBhvr>
                                        <p:cTn id="20" dur="1" fill="hold">
                                          <p:stCondLst>
                                            <p:cond delay="0"/>
                                          </p:stCondLst>
                                        </p:cTn>
                                        <p:tgtEl>
                                          <p:spTgt spid="98"/>
                                        </p:tgtEl>
                                        <p:attrNameLst>
                                          <p:attrName>style.visibility</p:attrName>
                                        </p:attrNameLst>
                                      </p:cBhvr>
                                      <p:to>
                                        <p:strVal val="visible"/>
                                      </p:to>
                                    </p:set>
                                    <p:animEffect transition="in" filter="wipe(right)">
                                      <p:cBhvr>
                                        <p:cTn id="21" dur="500"/>
                                        <p:tgtEl>
                                          <p:spTgt spid="98"/>
                                        </p:tgtEl>
                                      </p:cBhvr>
                                    </p:animEffect>
                                  </p:childTnLst>
                                </p:cTn>
                              </p:par>
                              <p:par>
                                <p:cTn id="22" presetID="22" presetClass="entr" presetSubtype="2" fill="hold" grpId="0" nodeType="withEffect">
                                  <p:stCondLst>
                                    <p:cond delay="1000"/>
                                  </p:stCondLst>
                                  <p:childTnLst>
                                    <p:set>
                                      <p:cBhvr>
                                        <p:cTn id="23" dur="1" fill="hold">
                                          <p:stCondLst>
                                            <p:cond delay="0"/>
                                          </p:stCondLst>
                                        </p:cTn>
                                        <p:tgtEl>
                                          <p:spTgt spid="93"/>
                                        </p:tgtEl>
                                        <p:attrNameLst>
                                          <p:attrName>style.visibility</p:attrName>
                                        </p:attrNameLst>
                                      </p:cBhvr>
                                      <p:to>
                                        <p:strVal val="visible"/>
                                      </p:to>
                                    </p:set>
                                    <p:animEffect transition="in" filter="wipe(right)">
                                      <p:cBhvr>
                                        <p:cTn id="24" dur="500"/>
                                        <p:tgtEl>
                                          <p:spTgt spid="93"/>
                                        </p:tgtEl>
                                      </p:cBhvr>
                                    </p:animEffect>
                                  </p:childTnLst>
                                </p:cTn>
                              </p:par>
                              <p:par>
                                <p:cTn id="25" presetID="22" presetClass="entr" presetSubtype="2" fill="hold" grpId="0" nodeType="withEffect">
                                  <p:stCondLst>
                                    <p:cond delay="1000"/>
                                  </p:stCondLst>
                                  <p:childTnLst>
                                    <p:set>
                                      <p:cBhvr>
                                        <p:cTn id="26" dur="1" fill="hold">
                                          <p:stCondLst>
                                            <p:cond delay="0"/>
                                          </p:stCondLst>
                                        </p:cTn>
                                        <p:tgtEl>
                                          <p:spTgt spid="94"/>
                                        </p:tgtEl>
                                        <p:attrNameLst>
                                          <p:attrName>style.visibility</p:attrName>
                                        </p:attrNameLst>
                                      </p:cBhvr>
                                      <p:to>
                                        <p:strVal val="visible"/>
                                      </p:to>
                                    </p:set>
                                    <p:animEffect transition="in" filter="wipe(right)">
                                      <p:cBhvr>
                                        <p:cTn id="27" dur="500"/>
                                        <p:tgtEl>
                                          <p:spTgt spid="94"/>
                                        </p:tgtEl>
                                      </p:cBhvr>
                                    </p:animEffect>
                                  </p:childTnLst>
                                </p:cTn>
                              </p:par>
                            </p:childTnLst>
                          </p:cTn>
                        </p:par>
                        <p:par>
                          <p:cTn id="28" fill="hold">
                            <p:stCondLst>
                              <p:cond delay="1500"/>
                            </p:stCondLst>
                            <p:childTnLst>
                              <p:par>
                                <p:cTn id="29" presetID="23" presetClass="entr" presetSubtype="16" fill="hold" grpId="0" nodeType="afterEffect">
                                  <p:stCondLst>
                                    <p:cond delay="0"/>
                                  </p:stCondLst>
                                  <p:iterate type="lt">
                                    <p:tmPct val="10000"/>
                                  </p:iterate>
                                  <p:childTnLst>
                                    <p:set>
                                      <p:cBhvr>
                                        <p:cTn id="30" dur="1" fill="hold">
                                          <p:stCondLst>
                                            <p:cond delay="0"/>
                                          </p:stCondLst>
                                        </p:cTn>
                                        <p:tgtEl>
                                          <p:spTgt spid="101"/>
                                        </p:tgtEl>
                                        <p:attrNameLst>
                                          <p:attrName>style.visibility</p:attrName>
                                        </p:attrNameLst>
                                      </p:cBhvr>
                                      <p:to>
                                        <p:strVal val="visible"/>
                                      </p:to>
                                    </p:set>
                                    <p:anim calcmode="lin" valueType="num">
                                      <p:cBhvr>
                                        <p:cTn id="31" dur="250" fill="hold"/>
                                        <p:tgtEl>
                                          <p:spTgt spid="101"/>
                                        </p:tgtEl>
                                        <p:attrNameLst>
                                          <p:attrName>ppt_w</p:attrName>
                                        </p:attrNameLst>
                                      </p:cBhvr>
                                      <p:tavLst>
                                        <p:tav tm="0">
                                          <p:val>
                                            <p:fltVal val="0"/>
                                          </p:val>
                                        </p:tav>
                                        <p:tav tm="100000">
                                          <p:val>
                                            <p:strVal val="#ppt_w"/>
                                          </p:val>
                                        </p:tav>
                                      </p:tavLst>
                                    </p:anim>
                                    <p:anim calcmode="lin" valueType="num">
                                      <p:cBhvr>
                                        <p:cTn id="32" dur="250" fill="hold"/>
                                        <p:tgtEl>
                                          <p:spTgt spid="101"/>
                                        </p:tgtEl>
                                        <p:attrNameLst>
                                          <p:attrName>ppt_h</p:attrName>
                                        </p:attrNameLst>
                                      </p:cBhvr>
                                      <p:tavLst>
                                        <p:tav tm="0">
                                          <p:val>
                                            <p:fltVal val="0"/>
                                          </p:val>
                                        </p:tav>
                                        <p:tav tm="100000">
                                          <p:val>
                                            <p:strVal val="#ppt_h"/>
                                          </p:val>
                                        </p:tav>
                                      </p:tavLst>
                                    </p:anim>
                                  </p:childTnLst>
                                </p:cTn>
                              </p:par>
                            </p:childTnLst>
                          </p:cTn>
                        </p:par>
                        <p:par>
                          <p:cTn id="33" fill="hold">
                            <p:stCondLst>
                              <p:cond delay="1900"/>
                            </p:stCondLst>
                            <p:childTnLst>
                              <p:par>
                                <p:cTn id="34" presetID="14" presetClass="entr" presetSubtype="10" fill="hold" grpId="0" nodeType="afterEffect">
                                  <p:stCondLst>
                                    <p:cond delay="0"/>
                                  </p:stCondLst>
                                  <p:childTnLst>
                                    <p:set>
                                      <p:cBhvr>
                                        <p:cTn id="35" dur="1" fill="hold">
                                          <p:stCondLst>
                                            <p:cond delay="0"/>
                                          </p:stCondLst>
                                        </p:cTn>
                                        <p:tgtEl>
                                          <p:spTgt spid="102"/>
                                        </p:tgtEl>
                                        <p:attrNameLst>
                                          <p:attrName>style.visibility</p:attrName>
                                        </p:attrNameLst>
                                      </p:cBhvr>
                                      <p:to>
                                        <p:strVal val="visible"/>
                                      </p:to>
                                    </p:set>
                                    <p:animEffect transition="in" filter="randombar(horizontal)">
                                      <p:cBhvr>
                                        <p:cTn id="36" dur="250"/>
                                        <p:tgtEl>
                                          <p:spTgt spid="102"/>
                                        </p:tgtEl>
                                      </p:cBhvr>
                                    </p:animEffect>
                                  </p:childTnLst>
                                </p:cTn>
                              </p:par>
                            </p:childTnLst>
                          </p:cTn>
                        </p:par>
                        <p:par>
                          <p:cTn id="37" fill="hold">
                            <p:stCondLst>
                              <p:cond delay="215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103"/>
                                        </p:tgtEl>
                                        <p:attrNameLst>
                                          <p:attrName>style.visibility</p:attrName>
                                        </p:attrNameLst>
                                      </p:cBhvr>
                                      <p:to>
                                        <p:strVal val="visible"/>
                                      </p:to>
                                    </p:set>
                                    <p:anim calcmode="lin" valueType="num">
                                      <p:cBhvr>
                                        <p:cTn id="40" dur="250" fill="hold"/>
                                        <p:tgtEl>
                                          <p:spTgt spid="103"/>
                                        </p:tgtEl>
                                        <p:attrNameLst>
                                          <p:attrName>ppt_w</p:attrName>
                                        </p:attrNameLst>
                                      </p:cBhvr>
                                      <p:tavLst>
                                        <p:tav tm="0">
                                          <p:val>
                                            <p:fltVal val="0"/>
                                          </p:val>
                                        </p:tav>
                                        <p:tav tm="100000">
                                          <p:val>
                                            <p:strVal val="#ppt_w"/>
                                          </p:val>
                                        </p:tav>
                                      </p:tavLst>
                                    </p:anim>
                                    <p:anim calcmode="lin" valueType="num">
                                      <p:cBhvr>
                                        <p:cTn id="41" dur="250" fill="hold"/>
                                        <p:tgtEl>
                                          <p:spTgt spid="103"/>
                                        </p:tgtEl>
                                        <p:attrNameLst>
                                          <p:attrName>ppt_h</p:attrName>
                                        </p:attrNameLst>
                                      </p:cBhvr>
                                      <p:tavLst>
                                        <p:tav tm="0">
                                          <p:val>
                                            <p:fltVal val="0"/>
                                          </p:val>
                                        </p:tav>
                                        <p:tav tm="100000">
                                          <p:val>
                                            <p:strVal val="#ppt_h"/>
                                          </p:val>
                                        </p:tav>
                                      </p:tavLst>
                                    </p:anim>
                                  </p:childTnLst>
                                </p:cTn>
                              </p:par>
                            </p:childTnLst>
                          </p:cTn>
                        </p:par>
                        <p:par>
                          <p:cTn id="42" fill="hold">
                            <p:stCondLst>
                              <p:cond delay="2550"/>
                            </p:stCondLst>
                            <p:childTnLst>
                              <p:par>
                                <p:cTn id="43" presetID="14" presetClass="entr" presetSubtype="10" fill="hold" grpId="0" nodeType="after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randombar(horizontal)">
                                      <p:cBhvr>
                                        <p:cTn id="45"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ldLvl="0" animBg="1"/>
      <p:bldP spid="92" grpId="0" bldLvl="0" animBg="1"/>
      <p:bldP spid="93" grpId="0" bldLvl="0" animBg="1"/>
      <p:bldP spid="94" grpId="0" bldLvl="0" animBg="1"/>
      <p:bldP spid="101" grpId="0"/>
      <p:bldP spid="102" grpId="0"/>
      <p:bldP spid="103" grpId="0"/>
      <p:bldP spid="1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xmlns="" id="{B9EA3405-BF2C-4CA2-984C-AA181C2B10D4}"/>
              </a:ext>
            </a:extLst>
          </p:cNvPr>
          <p:cNvGrpSpPr/>
          <p:nvPr/>
        </p:nvGrpSpPr>
        <p:grpSpPr>
          <a:xfrm>
            <a:off x="4575418" y="1674421"/>
            <a:ext cx="3041164" cy="4371348"/>
            <a:chOff x="3283308" y="1062868"/>
            <a:chExt cx="2337803" cy="3360342"/>
          </a:xfrm>
        </p:grpSpPr>
        <p:sp>
          <p:nvSpPr>
            <p:cNvPr id="32" name="Oval 11">
              <a:extLst>
                <a:ext uri="{FF2B5EF4-FFF2-40B4-BE49-F238E27FC236}">
                  <a16:creationId xmlns:a16="http://schemas.microsoft.com/office/drawing/2014/main" xmlns="" id="{04DA5549-9DE4-4232-9D44-80CE0895CC35}"/>
                </a:ext>
              </a:extLst>
            </p:cNvPr>
            <p:cNvSpPr>
              <a:spLocks noChangeArrowheads="1"/>
            </p:cNvSpPr>
            <p:nvPr/>
          </p:nvSpPr>
          <p:spPr bwMode="auto">
            <a:xfrm>
              <a:off x="3460536" y="3435578"/>
              <a:ext cx="830867"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cs typeface="+mn-ea"/>
                <a:sym typeface="+mn-lt"/>
              </a:endParaRPr>
            </a:p>
          </p:txBody>
        </p:sp>
        <p:sp>
          <p:nvSpPr>
            <p:cNvPr id="33" name="Oval 11">
              <a:extLst>
                <a:ext uri="{FF2B5EF4-FFF2-40B4-BE49-F238E27FC236}">
                  <a16:creationId xmlns:a16="http://schemas.microsoft.com/office/drawing/2014/main" xmlns="" id="{5F2882D4-4287-47AB-B0FA-BD571FD14C7A}"/>
                </a:ext>
              </a:extLst>
            </p:cNvPr>
            <p:cNvSpPr>
              <a:spLocks noChangeArrowheads="1"/>
            </p:cNvSpPr>
            <p:nvPr/>
          </p:nvSpPr>
          <p:spPr bwMode="auto">
            <a:xfrm>
              <a:off x="3460536" y="3435578"/>
              <a:ext cx="830867" cy="830281"/>
            </a:xfrm>
            <a:prstGeom prst="ellipse">
              <a:avLst/>
            </a:prstGeom>
            <a:solidFill>
              <a:srgbClr val="DE000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cs typeface="+mn-ea"/>
                  <a:sym typeface="+mn-lt"/>
                </a:rPr>
                <a:t>04</a:t>
              </a:r>
              <a:endParaRPr lang="zh-CN" altLang="en-US" sz="2800" b="1" dirty="0">
                <a:solidFill>
                  <a:schemeClr val="bg1"/>
                </a:solidFill>
                <a:effectLst>
                  <a:outerShdw blurRad="38100" dist="38100" dir="2700000" algn="tl">
                    <a:srgbClr val="000000">
                      <a:alpha val="43137"/>
                    </a:srgbClr>
                  </a:outerShdw>
                </a:effectLst>
                <a:cs typeface="+mn-ea"/>
                <a:sym typeface="+mn-lt"/>
              </a:endParaRPr>
            </a:p>
          </p:txBody>
        </p:sp>
        <p:sp>
          <p:nvSpPr>
            <p:cNvPr id="34" name="Oval 10">
              <a:extLst>
                <a:ext uri="{FF2B5EF4-FFF2-40B4-BE49-F238E27FC236}">
                  <a16:creationId xmlns:a16="http://schemas.microsoft.com/office/drawing/2014/main" xmlns="" id="{4BF209C0-470B-4D75-B431-5F0C0095AAF4}"/>
                </a:ext>
              </a:extLst>
            </p:cNvPr>
            <p:cNvSpPr>
              <a:spLocks noChangeArrowheads="1"/>
            </p:cNvSpPr>
            <p:nvPr/>
          </p:nvSpPr>
          <p:spPr bwMode="auto">
            <a:xfrm>
              <a:off x="4787044" y="2701430"/>
              <a:ext cx="830389" cy="831238"/>
            </a:xfrm>
            <a:prstGeom prst="ellipse">
              <a:avLst/>
            </a:prstGeom>
            <a:solidFill>
              <a:srgbClr val="DCB66B"/>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cs typeface="+mn-ea"/>
                <a:sym typeface="+mn-lt"/>
              </a:endParaRPr>
            </a:p>
          </p:txBody>
        </p:sp>
        <p:sp>
          <p:nvSpPr>
            <p:cNvPr id="35" name="Oval 10">
              <a:extLst>
                <a:ext uri="{FF2B5EF4-FFF2-40B4-BE49-F238E27FC236}">
                  <a16:creationId xmlns:a16="http://schemas.microsoft.com/office/drawing/2014/main" xmlns="" id="{66C6927A-8E47-4E08-B320-08364E8858A4}"/>
                </a:ext>
              </a:extLst>
            </p:cNvPr>
            <p:cNvSpPr>
              <a:spLocks noChangeArrowheads="1"/>
            </p:cNvSpPr>
            <p:nvPr/>
          </p:nvSpPr>
          <p:spPr bwMode="auto">
            <a:xfrm>
              <a:off x="4790722" y="2701430"/>
              <a:ext cx="830389" cy="831238"/>
            </a:xfrm>
            <a:prstGeom prst="ellipse">
              <a:avLst/>
            </a:prstGeom>
            <a:solidFill>
              <a:srgbClr val="C0000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cs typeface="+mn-ea"/>
                  <a:sym typeface="+mn-lt"/>
                </a:rPr>
                <a:t>03</a:t>
              </a:r>
              <a:endParaRPr lang="zh-CN" altLang="en-US" sz="2800" b="1" dirty="0">
                <a:solidFill>
                  <a:schemeClr val="bg1"/>
                </a:solidFill>
                <a:effectLst>
                  <a:outerShdw blurRad="38100" dist="38100" dir="2700000" algn="tl">
                    <a:srgbClr val="000000">
                      <a:alpha val="43137"/>
                    </a:srgbClr>
                  </a:outerShdw>
                </a:effectLst>
                <a:cs typeface="+mn-ea"/>
                <a:sym typeface="+mn-lt"/>
              </a:endParaRPr>
            </a:p>
          </p:txBody>
        </p:sp>
        <p:sp>
          <p:nvSpPr>
            <p:cNvPr id="36" name="Oval 9">
              <a:extLst>
                <a:ext uri="{FF2B5EF4-FFF2-40B4-BE49-F238E27FC236}">
                  <a16:creationId xmlns:a16="http://schemas.microsoft.com/office/drawing/2014/main" xmlns="" id="{F81ECDF9-222C-442F-859D-21B8B73F56B0}"/>
                </a:ext>
              </a:extLst>
            </p:cNvPr>
            <p:cNvSpPr>
              <a:spLocks noChangeArrowheads="1"/>
            </p:cNvSpPr>
            <p:nvPr/>
          </p:nvSpPr>
          <p:spPr bwMode="auto">
            <a:xfrm>
              <a:off x="3468877" y="1970151"/>
              <a:ext cx="830389"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cs typeface="+mn-ea"/>
                <a:sym typeface="+mn-lt"/>
              </a:endParaRPr>
            </a:p>
          </p:txBody>
        </p:sp>
        <p:sp>
          <p:nvSpPr>
            <p:cNvPr id="37" name="Oval 9">
              <a:extLst>
                <a:ext uri="{FF2B5EF4-FFF2-40B4-BE49-F238E27FC236}">
                  <a16:creationId xmlns:a16="http://schemas.microsoft.com/office/drawing/2014/main" xmlns="" id="{809D3173-6179-466E-9ADD-7EAA4FC07990}"/>
                </a:ext>
              </a:extLst>
            </p:cNvPr>
            <p:cNvSpPr>
              <a:spLocks noChangeArrowheads="1"/>
            </p:cNvSpPr>
            <p:nvPr/>
          </p:nvSpPr>
          <p:spPr bwMode="auto">
            <a:xfrm>
              <a:off x="3468876" y="1970151"/>
              <a:ext cx="830389" cy="830281"/>
            </a:xfrm>
            <a:prstGeom prst="ellipse">
              <a:avLst/>
            </a:prstGeom>
            <a:solidFill>
              <a:srgbClr val="DE000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cs typeface="+mn-ea"/>
                  <a:sym typeface="+mn-lt"/>
                </a:rPr>
                <a:t>02</a:t>
              </a:r>
              <a:endParaRPr lang="zh-CN" altLang="en-US" sz="2800" b="1" dirty="0">
                <a:solidFill>
                  <a:schemeClr val="bg1"/>
                </a:solidFill>
                <a:effectLst>
                  <a:outerShdw blurRad="38100" dist="38100" dir="2700000" algn="tl">
                    <a:srgbClr val="000000">
                      <a:alpha val="43137"/>
                    </a:srgbClr>
                  </a:outerShdw>
                </a:effectLst>
                <a:cs typeface="+mn-ea"/>
                <a:sym typeface="+mn-lt"/>
              </a:endParaRPr>
            </a:p>
          </p:txBody>
        </p:sp>
        <p:sp>
          <p:nvSpPr>
            <p:cNvPr id="38" name="Oval 8">
              <a:extLst>
                <a:ext uri="{FF2B5EF4-FFF2-40B4-BE49-F238E27FC236}">
                  <a16:creationId xmlns:a16="http://schemas.microsoft.com/office/drawing/2014/main" xmlns="" id="{E2F6D280-478C-4335-9F16-AC8BF172A877}"/>
                </a:ext>
              </a:extLst>
            </p:cNvPr>
            <p:cNvSpPr>
              <a:spLocks noChangeArrowheads="1"/>
            </p:cNvSpPr>
            <p:nvPr/>
          </p:nvSpPr>
          <p:spPr bwMode="auto">
            <a:xfrm>
              <a:off x="4779765" y="1224524"/>
              <a:ext cx="830389" cy="831716"/>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cs typeface="+mn-ea"/>
                <a:sym typeface="+mn-lt"/>
              </a:endParaRPr>
            </a:p>
          </p:txBody>
        </p:sp>
        <p:sp>
          <p:nvSpPr>
            <p:cNvPr id="39" name="Oval 8">
              <a:extLst>
                <a:ext uri="{FF2B5EF4-FFF2-40B4-BE49-F238E27FC236}">
                  <a16:creationId xmlns:a16="http://schemas.microsoft.com/office/drawing/2014/main" xmlns="" id="{B2142541-4675-48CD-8535-31BA8BBA4CA1}"/>
                </a:ext>
              </a:extLst>
            </p:cNvPr>
            <p:cNvSpPr>
              <a:spLocks noChangeArrowheads="1"/>
            </p:cNvSpPr>
            <p:nvPr/>
          </p:nvSpPr>
          <p:spPr bwMode="auto">
            <a:xfrm>
              <a:off x="4779764" y="1224524"/>
              <a:ext cx="830389" cy="831716"/>
            </a:xfrm>
            <a:prstGeom prst="ellipse">
              <a:avLst/>
            </a:prstGeom>
            <a:solidFill>
              <a:srgbClr val="C0000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cs typeface="+mn-ea"/>
                  <a:sym typeface="+mn-lt"/>
                </a:rPr>
                <a:t>01</a:t>
              </a:r>
              <a:endParaRPr lang="zh-CN" altLang="en-US" sz="2800" b="1" dirty="0">
                <a:solidFill>
                  <a:schemeClr val="bg1"/>
                </a:solidFill>
                <a:effectLst>
                  <a:outerShdw blurRad="38100" dist="38100" dir="2700000" algn="tl">
                    <a:srgbClr val="000000">
                      <a:alpha val="43137"/>
                    </a:srgbClr>
                  </a:outerShdw>
                </a:effectLst>
                <a:cs typeface="+mn-ea"/>
                <a:sym typeface="+mn-lt"/>
              </a:endParaRPr>
            </a:p>
          </p:txBody>
        </p:sp>
        <p:sp>
          <p:nvSpPr>
            <p:cNvPr id="40" name="Freeform 7">
              <a:extLst>
                <a:ext uri="{FF2B5EF4-FFF2-40B4-BE49-F238E27FC236}">
                  <a16:creationId xmlns:a16="http://schemas.microsoft.com/office/drawing/2014/main" xmlns="" id="{D28A15F6-8B98-471B-BAC1-AAF3C3FD8382}"/>
                </a:ext>
              </a:extLst>
            </p:cNvPr>
            <p:cNvSpPr>
              <a:spLocks/>
            </p:cNvSpPr>
            <p:nvPr/>
          </p:nvSpPr>
          <p:spPr bwMode="auto">
            <a:xfrm>
              <a:off x="4126134" y="1062868"/>
              <a:ext cx="877744" cy="3360342"/>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chemeClr val="tx1">
                  <a:lumMod val="65000"/>
                  <a:lumOff val="3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41" name="Oval 12">
              <a:extLst>
                <a:ext uri="{FF2B5EF4-FFF2-40B4-BE49-F238E27FC236}">
                  <a16:creationId xmlns:a16="http://schemas.microsoft.com/office/drawing/2014/main" xmlns="" id="{B02BF81E-B02D-4C6F-A270-80C515B3A640}"/>
                </a:ext>
              </a:extLst>
            </p:cNvPr>
            <p:cNvSpPr>
              <a:spLocks noChangeArrowheads="1"/>
            </p:cNvSpPr>
            <p:nvPr/>
          </p:nvSpPr>
          <p:spPr bwMode="auto">
            <a:xfrm>
              <a:off x="4382521" y="1417746"/>
              <a:ext cx="122932" cy="123395"/>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42" name="Oval 13">
              <a:extLst>
                <a:ext uri="{FF2B5EF4-FFF2-40B4-BE49-F238E27FC236}">
                  <a16:creationId xmlns:a16="http://schemas.microsoft.com/office/drawing/2014/main" xmlns="" id="{78F98C82-1EE4-4547-8B6C-C1EA9837914D}"/>
                </a:ext>
              </a:extLst>
            </p:cNvPr>
            <p:cNvSpPr>
              <a:spLocks noChangeArrowheads="1"/>
            </p:cNvSpPr>
            <p:nvPr/>
          </p:nvSpPr>
          <p:spPr bwMode="auto">
            <a:xfrm>
              <a:off x="4658042" y="2334116"/>
              <a:ext cx="123411"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43" name="Oval 14">
              <a:extLst>
                <a:ext uri="{FF2B5EF4-FFF2-40B4-BE49-F238E27FC236}">
                  <a16:creationId xmlns:a16="http://schemas.microsoft.com/office/drawing/2014/main" xmlns="" id="{15DE0EBC-9CA9-4AB1-B920-74DEE2ABD108}"/>
                </a:ext>
              </a:extLst>
            </p:cNvPr>
            <p:cNvSpPr>
              <a:spLocks noChangeArrowheads="1"/>
            </p:cNvSpPr>
            <p:nvPr/>
          </p:nvSpPr>
          <p:spPr bwMode="auto">
            <a:xfrm>
              <a:off x="4375824" y="3025698"/>
              <a:ext cx="122932"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44" name="Oval 15">
              <a:extLst>
                <a:ext uri="{FF2B5EF4-FFF2-40B4-BE49-F238E27FC236}">
                  <a16:creationId xmlns:a16="http://schemas.microsoft.com/office/drawing/2014/main" xmlns="" id="{5512909D-F9CB-489F-8743-3BB02F445A06}"/>
                </a:ext>
              </a:extLst>
            </p:cNvPr>
            <p:cNvSpPr>
              <a:spLocks noChangeArrowheads="1"/>
            </p:cNvSpPr>
            <p:nvPr/>
          </p:nvSpPr>
          <p:spPr bwMode="auto">
            <a:xfrm>
              <a:off x="4624080" y="3993721"/>
              <a:ext cx="123411"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45" name="Line 16">
              <a:extLst>
                <a:ext uri="{FF2B5EF4-FFF2-40B4-BE49-F238E27FC236}">
                  <a16:creationId xmlns:a16="http://schemas.microsoft.com/office/drawing/2014/main" xmlns="" id="{F6257D29-99DD-4CA3-BB68-F507A62D054B}"/>
                </a:ext>
              </a:extLst>
            </p:cNvPr>
            <p:cNvSpPr>
              <a:spLocks noChangeShapeType="1"/>
            </p:cNvSpPr>
            <p:nvPr/>
          </p:nvSpPr>
          <p:spPr bwMode="auto">
            <a:xfrm flipH="1">
              <a:off x="3610967" y="1479922"/>
              <a:ext cx="771554" cy="0"/>
            </a:xfrm>
            <a:prstGeom prst="line">
              <a:avLst/>
            </a:prstGeom>
            <a:noFill/>
            <a:ln w="12700" cap="flat">
              <a:solidFill>
                <a:schemeClr val="tx1">
                  <a:lumMod val="65000"/>
                  <a:lumOff val="35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46" name="Line 17">
              <a:extLst>
                <a:ext uri="{FF2B5EF4-FFF2-40B4-BE49-F238E27FC236}">
                  <a16:creationId xmlns:a16="http://schemas.microsoft.com/office/drawing/2014/main" xmlns="" id="{BD9A8197-D858-410D-8046-3C45F568D038}"/>
                </a:ext>
              </a:extLst>
            </p:cNvPr>
            <p:cNvSpPr>
              <a:spLocks noChangeShapeType="1"/>
            </p:cNvSpPr>
            <p:nvPr/>
          </p:nvSpPr>
          <p:spPr bwMode="auto">
            <a:xfrm flipH="1">
              <a:off x="4781453" y="2394857"/>
              <a:ext cx="771554" cy="0"/>
            </a:xfrm>
            <a:prstGeom prst="line">
              <a:avLst/>
            </a:prstGeom>
            <a:noFill/>
            <a:ln w="12700" cap="flat">
              <a:solidFill>
                <a:schemeClr val="tx1">
                  <a:lumMod val="65000"/>
                  <a:lumOff val="35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47" name="Line 18">
              <a:extLst>
                <a:ext uri="{FF2B5EF4-FFF2-40B4-BE49-F238E27FC236}">
                  <a16:creationId xmlns:a16="http://schemas.microsoft.com/office/drawing/2014/main" xmlns="" id="{A73BA36A-2496-4A89-A8BC-8610789FA6A8}"/>
                </a:ext>
              </a:extLst>
            </p:cNvPr>
            <p:cNvSpPr>
              <a:spLocks noChangeShapeType="1"/>
            </p:cNvSpPr>
            <p:nvPr/>
          </p:nvSpPr>
          <p:spPr bwMode="auto">
            <a:xfrm flipH="1">
              <a:off x="3283308" y="3087395"/>
              <a:ext cx="1093474" cy="0"/>
            </a:xfrm>
            <a:prstGeom prst="line">
              <a:avLst/>
            </a:prstGeom>
            <a:noFill/>
            <a:ln w="12700" cap="flat">
              <a:solidFill>
                <a:schemeClr val="tx1">
                  <a:lumMod val="65000"/>
                  <a:lumOff val="35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48" name="Line 19">
              <a:extLst>
                <a:ext uri="{FF2B5EF4-FFF2-40B4-BE49-F238E27FC236}">
                  <a16:creationId xmlns:a16="http://schemas.microsoft.com/office/drawing/2014/main" xmlns="" id="{AE8486BB-6E4B-49B5-A493-9796AEAA6651}"/>
                </a:ext>
              </a:extLst>
            </p:cNvPr>
            <p:cNvSpPr>
              <a:spLocks noChangeShapeType="1"/>
            </p:cNvSpPr>
            <p:nvPr/>
          </p:nvSpPr>
          <p:spPr bwMode="auto">
            <a:xfrm flipH="1">
              <a:off x="4746056" y="4055897"/>
              <a:ext cx="770597" cy="0"/>
            </a:xfrm>
            <a:prstGeom prst="line">
              <a:avLst/>
            </a:prstGeom>
            <a:noFill/>
            <a:ln w="12700" cap="flat">
              <a:solidFill>
                <a:schemeClr val="tx1">
                  <a:lumMod val="65000"/>
                  <a:lumOff val="35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sp>
        <p:nvSpPr>
          <p:cNvPr id="49" name="矩形 106">
            <a:extLst>
              <a:ext uri="{FF2B5EF4-FFF2-40B4-BE49-F238E27FC236}">
                <a16:creationId xmlns:a16="http://schemas.microsoft.com/office/drawing/2014/main" xmlns="" id="{39F1468A-A038-4E91-B980-D116786538D6}"/>
              </a:ext>
            </a:extLst>
          </p:cNvPr>
          <p:cNvSpPr>
            <a:spLocks noChangeArrowheads="1"/>
          </p:cNvSpPr>
          <p:nvPr/>
        </p:nvSpPr>
        <p:spPr bwMode="auto">
          <a:xfrm>
            <a:off x="2414443" y="2634139"/>
            <a:ext cx="155257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50" name="矩形 47">
            <a:extLst>
              <a:ext uri="{FF2B5EF4-FFF2-40B4-BE49-F238E27FC236}">
                <a16:creationId xmlns:a16="http://schemas.microsoft.com/office/drawing/2014/main" xmlns="" id="{D3D7DEDF-2CA5-4409-A4A0-4E5E5088D0B0}"/>
              </a:ext>
            </a:extLst>
          </p:cNvPr>
          <p:cNvSpPr>
            <a:spLocks noChangeArrowheads="1"/>
          </p:cNvSpPr>
          <p:nvPr/>
        </p:nvSpPr>
        <p:spPr bwMode="auto">
          <a:xfrm>
            <a:off x="2204893" y="3054826"/>
            <a:ext cx="1971675"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dirty="0">
                <a:solidFill>
                  <a:schemeClr val="tx1">
                    <a:lumMod val="65000"/>
                    <a:lumOff val="35000"/>
                  </a:schemeClr>
                </a:solidFill>
                <a:cs typeface="+mn-ea"/>
                <a:sym typeface="+mn-lt"/>
              </a:rPr>
              <a:t>在此录入上述图表的描述说明，在此录入上述图表的描述说明。</a:t>
            </a:r>
            <a:endParaRPr lang="zh-CN" altLang="en-US" sz="1600" dirty="0">
              <a:solidFill>
                <a:schemeClr val="tx1">
                  <a:lumMod val="65000"/>
                  <a:lumOff val="35000"/>
                </a:schemeClr>
              </a:solidFill>
              <a:cs typeface="+mn-ea"/>
              <a:sym typeface="+mn-lt"/>
            </a:endParaRPr>
          </a:p>
        </p:txBody>
      </p:sp>
      <p:sp>
        <p:nvSpPr>
          <p:cNvPr id="51" name="矩形 106">
            <a:extLst>
              <a:ext uri="{FF2B5EF4-FFF2-40B4-BE49-F238E27FC236}">
                <a16:creationId xmlns:a16="http://schemas.microsoft.com/office/drawing/2014/main" xmlns="" id="{BF5D2367-23FD-48B6-8B93-9411908F8EE6}"/>
              </a:ext>
            </a:extLst>
          </p:cNvPr>
          <p:cNvSpPr>
            <a:spLocks noChangeArrowheads="1"/>
          </p:cNvSpPr>
          <p:nvPr/>
        </p:nvSpPr>
        <p:spPr bwMode="auto">
          <a:xfrm>
            <a:off x="2414443" y="4968010"/>
            <a:ext cx="155257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52" name="矩形 47">
            <a:extLst>
              <a:ext uri="{FF2B5EF4-FFF2-40B4-BE49-F238E27FC236}">
                <a16:creationId xmlns:a16="http://schemas.microsoft.com/office/drawing/2014/main" xmlns="" id="{87A5F063-37E7-4164-94FB-8C82DC229F8C}"/>
              </a:ext>
            </a:extLst>
          </p:cNvPr>
          <p:cNvSpPr>
            <a:spLocks noChangeArrowheads="1"/>
          </p:cNvSpPr>
          <p:nvPr/>
        </p:nvSpPr>
        <p:spPr bwMode="auto">
          <a:xfrm>
            <a:off x="2204893" y="5388697"/>
            <a:ext cx="1971675"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a:solidFill>
                  <a:schemeClr val="tx1">
                    <a:lumMod val="65000"/>
                    <a:lumOff val="35000"/>
                  </a:schemeClr>
                </a:solidFill>
                <a:cs typeface="+mn-ea"/>
                <a:sym typeface="+mn-lt"/>
              </a:rPr>
              <a:t>在此录入上述图表的描述说明，在此录入上述图表的描述说明。</a:t>
            </a:r>
            <a:endParaRPr lang="zh-CN" altLang="en-US" sz="1600">
              <a:solidFill>
                <a:schemeClr val="tx1">
                  <a:lumMod val="65000"/>
                  <a:lumOff val="35000"/>
                </a:schemeClr>
              </a:solidFill>
              <a:cs typeface="+mn-ea"/>
              <a:sym typeface="+mn-lt"/>
            </a:endParaRPr>
          </a:p>
        </p:txBody>
      </p:sp>
      <p:sp>
        <p:nvSpPr>
          <p:cNvPr id="53" name="矩形 106">
            <a:extLst>
              <a:ext uri="{FF2B5EF4-FFF2-40B4-BE49-F238E27FC236}">
                <a16:creationId xmlns:a16="http://schemas.microsoft.com/office/drawing/2014/main" xmlns="" id="{D06D8538-A129-45FE-A2C2-E0CECD0A02F0}"/>
              </a:ext>
            </a:extLst>
          </p:cNvPr>
          <p:cNvSpPr>
            <a:spLocks noChangeArrowheads="1"/>
          </p:cNvSpPr>
          <p:nvPr/>
        </p:nvSpPr>
        <p:spPr bwMode="auto">
          <a:xfrm>
            <a:off x="8122421" y="1709176"/>
            <a:ext cx="155257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54" name="矩形 47">
            <a:extLst>
              <a:ext uri="{FF2B5EF4-FFF2-40B4-BE49-F238E27FC236}">
                <a16:creationId xmlns:a16="http://schemas.microsoft.com/office/drawing/2014/main" xmlns="" id="{2BE868B5-BC4E-4D8B-A50F-B0C058460B46}"/>
              </a:ext>
            </a:extLst>
          </p:cNvPr>
          <p:cNvSpPr>
            <a:spLocks noChangeArrowheads="1"/>
          </p:cNvSpPr>
          <p:nvPr/>
        </p:nvSpPr>
        <p:spPr bwMode="auto">
          <a:xfrm>
            <a:off x="7912871" y="2129863"/>
            <a:ext cx="1971675"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a:solidFill>
                  <a:schemeClr val="tx1">
                    <a:lumMod val="65000"/>
                    <a:lumOff val="35000"/>
                  </a:schemeClr>
                </a:solidFill>
                <a:cs typeface="+mn-ea"/>
                <a:sym typeface="+mn-lt"/>
              </a:rPr>
              <a:t>在此录入上述图表的描述说明，在此录入上述图表的描述说明。</a:t>
            </a:r>
            <a:endParaRPr lang="zh-CN" altLang="en-US" sz="1600">
              <a:solidFill>
                <a:schemeClr val="tx1">
                  <a:lumMod val="65000"/>
                  <a:lumOff val="35000"/>
                </a:schemeClr>
              </a:solidFill>
              <a:cs typeface="+mn-ea"/>
              <a:sym typeface="+mn-lt"/>
            </a:endParaRPr>
          </a:p>
        </p:txBody>
      </p:sp>
      <p:sp>
        <p:nvSpPr>
          <p:cNvPr id="55" name="矩形 106">
            <a:extLst>
              <a:ext uri="{FF2B5EF4-FFF2-40B4-BE49-F238E27FC236}">
                <a16:creationId xmlns:a16="http://schemas.microsoft.com/office/drawing/2014/main" xmlns="" id="{99109052-139B-4B13-9F62-3D1B2D9C78EA}"/>
              </a:ext>
            </a:extLst>
          </p:cNvPr>
          <p:cNvSpPr>
            <a:spLocks noChangeArrowheads="1"/>
          </p:cNvSpPr>
          <p:nvPr/>
        </p:nvSpPr>
        <p:spPr bwMode="auto">
          <a:xfrm>
            <a:off x="8122421" y="4043047"/>
            <a:ext cx="155257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56" name="矩形 47">
            <a:extLst>
              <a:ext uri="{FF2B5EF4-FFF2-40B4-BE49-F238E27FC236}">
                <a16:creationId xmlns:a16="http://schemas.microsoft.com/office/drawing/2014/main" xmlns="" id="{13F07ACF-F2CC-4224-854C-CB8B101328FE}"/>
              </a:ext>
            </a:extLst>
          </p:cNvPr>
          <p:cNvSpPr>
            <a:spLocks noChangeArrowheads="1"/>
          </p:cNvSpPr>
          <p:nvPr/>
        </p:nvSpPr>
        <p:spPr bwMode="auto">
          <a:xfrm>
            <a:off x="7912871" y="4463734"/>
            <a:ext cx="1971675"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a:solidFill>
                  <a:schemeClr val="tx1">
                    <a:lumMod val="65000"/>
                    <a:lumOff val="35000"/>
                  </a:schemeClr>
                </a:solidFill>
                <a:cs typeface="+mn-ea"/>
                <a:sym typeface="+mn-lt"/>
              </a:rPr>
              <a:t>在此录入上述图表的描述说明，在此录入上述图表的描述说明。</a:t>
            </a:r>
            <a:endParaRPr lang="zh-CN" altLang="en-US" sz="160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0138386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4" presetClass="entr" presetSubtype="10" fill="hold" grpId="0" nodeType="withEffect">
                                  <p:stCondLst>
                                    <p:cond delay="300"/>
                                  </p:stCondLst>
                                  <p:childTnLst>
                                    <p:set>
                                      <p:cBhvr>
                                        <p:cTn id="11" dur="1" fill="hold">
                                          <p:stCondLst>
                                            <p:cond delay="0"/>
                                          </p:stCondLst>
                                        </p:cTn>
                                        <p:tgtEl>
                                          <p:spTgt spid="49"/>
                                        </p:tgtEl>
                                        <p:attrNameLst>
                                          <p:attrName>style.visibility</p:attrName>
                                        </p:attrNameLst>
                                      </p:cBhvr>
                                      <p:to>
                                        <p:strVal val="visible"/>
                                      </p:to>
                                    </p:set>
                                    <p:animEffect>
                                      <p:cBhvr>
                                        <p:cTn id="12" dur="400"/>
                                        <p:tgtEl>
                                          <p:spTgt spid="49"/>
                                        </p:tgtEl>
                                      </p:cBhvr>
                                    </p:animEffect>
                                  </p:childTnLst>
                                </p:cTn>
                              </p:par>
                              <p:par>
                                <p:cTn id="13" presetID="14" presetClass="entr" presetSubtype="10" fill="hold" grpId="0" nodeType="withEffect">
                                  <p:stCondLst>
                                    <p:cond delay="500"/>
                                  </p:stCondLst>
                                  <p:childTnLst>
                                    <p:set>
                                      <p:cBhvr>
                                        <p:cTn id="14" dur="1" fill="hold">
                                          <p:stCondLst>
                                            <p:cond delay="0"/>
                                          </p:stCondLst>
                                        </p:cTn>
                                        <p:tgtEl>
                                          <p:spTgt spid="50"/>
                                        </p:tgtEl>
                                        <p:attrNameLst>
                                          <p:attrName>style.visibility</p:attrName>
                                        </p:attrNameLst>
                                      </p:cBhvr>
                                      <p:to>
                                        <p:strVal val="visible"/>
                                      </p:to>
                                    </p:set>
                                    <p:animEffect>
                                      <p:cBhvr>
                                        <p:cTn id="15" dur="400"/>
                                        <p:tgtEl>
                                          <p:spTgt spid="50"/>
                                        </p:tgtEl>
                                      </p:cBhvr>
                                    </p:animEffect>
                                  </p:childTnLst>
                                </p:cTn>
                              </p:par>
                              <p:par>
                                <p:cTn id="16" presetID="14" presetClass="entr" presetSubtype="10" fill="hold" grpId="0" nodeType="withEffect">
                                  <p:stCondLst>
                                    <p:cond delay="300"/>
                                  </p:stCondLst>
                                  <p:childTnLst>
                                    <p:set>
                                      <p:cBhvr>
                                        <p:cTn id="17" dur="1" fill="hold">
                                          <p:stCondLst>
                                            <p:cond delay="0"/>
                                          </p:stCondLst>
                                        </p:cTn>
                                        <p:tgtEl>
                                          <p:spTgt spid="51"/>
                                        </p:tgtEl>
                                        <p:attrNameLst>
                                          <p:attrName>style.visibility</p:attrName>
                                        </p:attrNameLst>
                                      </p:cBhvr>
                                      <p:to>
                                        <p:strVal val="visible"/>
                                      </p:to>
                                    </p:set>
                                    <p:animEffect>
                                      <p:cBhvr>
                                        <p:cTn id="18" dur="400"/>
                                        <p:tgtEl>
                                          <p:spTgt spid="51"/>
                                        </p:tgtEl>
                                      </p:cBhvr>
                                    </p:animEffect>
                                  </p:childTnLst>
                                </p:cTn>
                              </p:par>
                              <p:par>
                                <p:cTn id="19" presetID="14" presetClass="entr" presetSubtype="10" fill="hold" grpId="0" nodeType="withEffect">
                                  <p:stCondLst>
                                    <p:cond delay="500"/>
                                  </p:stCondLst>
                                  <p:childTnLst>
                                    <p:set>
                                      <p:cBhvr>
                                        <p:cTn id="20" dur="1" fill="hold">
                                          <p:stCondLst>
                                            <p:cond delay="0"/>
                                          </p:stCondLst>
                                        </p:cTn>
                                        <p:tgtEl>
                                          <p:spTgt spid="52"/>
                                        </p:tgtEl>
                                        <p:attrNameLst>
                                          <p:attrName>style.visibility</p:attrName>
                                        </p:attrNameLst>
                                      </p:cBhvr>
                                      <p:to>
                                        <p:strVal val="visible"/>
                                      </p:to>
                                    </p:set>
                                    <p:animEffect>
                                      <p:cBhvr>
                                        <p:cTn id="21" dur="400"/>
                                        <p:tgtEl>
                                          <p:spTgt spid="52"/>
                                        </p:tgtEl>
                                      </p:cBhvr>
                                    </p:animEffect>
                                  </p:childTnLst>
                                </p:cTn>
                              </p:par>
                              <p:par>
                                <p:cTn id="22" presetID="14" presetClass="entr" presetSubtype="10" fill="hold" grpId="0" nodeType="withEffect">
                                  <p:stCondLst>
                                    <p:cond delay="300"/>
                                  </p:stCondLst>
                                  <p:childTnLst>
                                    <p:set>
                                      <p:cBhvr>
                                        <p:cTn id="23" dur="1" fill="hold">
                                          <p:stCondLst>
                                            <p:cond delay="0"/>
                                          </p:stCondLst>
                                        </p:cTn>
                                        <p:tgtEl>
                                          <p:spTgt spid="53"/>
                                        </p:tgtEl>
                                        <p:attrNameLst>
                                          <p:attrName>style.visibility</p:attrName>
                                        </p:attrNameLst>
                                      </p:cBhvr>
                                      <p:to>
                                        <p:strVal val="visible"/>
                                      </p:to>
                                    </p:set>
                                    <p:animEffect>
                                      <p:cBhvr>
                                        <p:cTn id="24" dur="400"/>
                                        <p:tgtEl>
                                          <p:spTgt spid="53"/>
                                        </p:tgtEl>
                                      </p:cBhvr>
                                    </p:animEffect>
                                  </p:childTnLst>
                                </p:cTn>
                              </p:par>
                              <p:par>
                                <p:cTn id="25" presetID="14" presetClass="entr" presetSubtype="10" fill="hold" grpId="0" nodeType="withEffect">
                                  <p:stCondLst>
                                    <p:cond delay="500"/>
                                  </p:stCondLst>
                                  <p:childTnLst>
                                    <p:set>
                                      <p:cBhvr>
                                        <p:cTn id="26" dur="1" fill="hold">
                                          <p:stCondLst>
                                            <p:cond delay="0"/>
                                          </p:stCondLst>
                                        </p:cTn>
                                        <p:tgtEl>
                                          <p:spTgt spid="54"/>
                                        </p:tgtEl>
                                        <p:attrNameLst>
                                          <p:attrName>style.visibility</p:attrName>
                                        </p:attrNameLst>
                                      </p:cBhvr>
                                      <p:to>
                                        <p:strVal val="visible"/>
                                      </p:to>
                                    </p:set>
                                    <p:animEffect>
                                      <p:cBhvr>
                                        <p:cTn id="27" dur="400"/>
                                        <p:tgtEl>
                                          <p:spTgt spid="54"/>
                                        </p:tgtEl>
                                      </p:cBhvr>
                                    </p:animEffect>
                                  </p:childTnLst>
                                </p:cTn>
                              </p:par>
                              <p:par>
                                <p:cTn id="28" presetID="14" presetClass="entr" presetSubtype="10" fill="hold" grpId="0" nodeType="withEffect">
                                  <p:stCondLst>
                                    <p:cond delay="300"/>
                                  </p:stCondLst>
                                  <p:childTnLst>
                                    <p:set>
                                      <p:cBhvr>
                                        <p:cTn id="29" dur="1" fill="hold">
                                          <p:stCondLst>
                                            <p:cond delay="0"/>
                                          </p:stCondLst>
                                        </p:cTn>
                                        <p:tgtEl>
                                          <p:spTgt spid="55"/>
                                        </p:tgtEl>
                                        <p:attrNameLst>
                                          <p:attrName>style.visibility</p:attrName>
                                        </p:attrNameLst>
                                      </p:cBhvr>
                                      <p:to>
                                        <p:strVal val="visible"/>
                                      </p:to>
                                    </p:set>
                                    <p:animEffect>
                                      <p:cBhvr>
                                        <p:cTn id="30" dur="400"/>
                                        <p:tgtEl>
                                          <p:spTgt spid="55"/>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56"/>
                                        </p:tgtEl>
                                        <p:attrNameLst>
                                          <p:attrName>style.visibility</p:attrName>
                                        </p:attrNameLst>
                                      </p:cBhvr>
                                      <p:to>
                                        <p:strVal val="visible"/>
                                      </p:to>
                                    </p:set>
                                    <p:animEffect>
                                      <p:cBhvr>
                                        <p:cTn id="33" dur="4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50" grpId="0" bldLvl="0" autoUpdateAnimBg="0"/>
      <p:bldP spid="51" grpId="0" bldLvl="0" autoUpdateAnimBg="0"/>
      <p:bldP spid="52" grpId="0" bldLvl="0" autoUpdateAnimBg="0"/>
      <p:bldP spid="53" grpId="0" bldLvl="0" autoUpdateAnimBg="0"/>
      <p:bldP spid="54" grpId="0" bldLvl="0" autoUpdateAnimBg="0"/>
      <p:bldP spid="55" grpId="0" bldLvl="0" autoUpdateAnimBg="0"/>
      <p:bldP spid="56"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B00AB65E-1C35-40C9-AFD0-04DBBE5F400A}"/>
              </a:ext>
            </a:extLst>
          </p:cNvPr>
          <p:cNvGrpSpPr/>
          <p:nvPr/>
        </p:nvGrpSpPr>
        <p:grpSpPr>
          <a:xfrm>
            <a:off x="900543" y="2017278"/>
            <a:ext cx="10247570" cy="1358798"/>
            <a:chOff x="976743" y="2108719"/>
            <a:chExt cx="10247570" cy="1358798"/>
          </a:xfrm>
          <a:solidFill>
            <a:srgbClr val="DE0000"/>
          </a:solidFill>
        </p:grpSpPr>
        <p:sp>
          <p:nvSpPr>
            <p:cNvPr id="37" name="Freeform 5">
              <a:extLst>
                <a:ext uri="{FF2B5EF4-FFF2-40B4-BE49-F238E27FC236}">
                  <a16:creationId xmlns:a16="http://schemas.microsoft.com/office/drawing/2014/main" xmlns="" id="{C23B5BDC-B028-4BBD-A04F-F73F970EFFAA}"/>
                </a:ext>
              </a:extLst>
            </p:cNvPr>
            <p:cNvSpPr>
              <a:spLocks/>
            </p:cNvSpPr>
            <p:nvPr/>
          </p:nvSpPr>
          <p:spPr bwMode="auto">
            <a:xfrm flipV="1">
              <a:off x="9950601" y="2484714"/>
              <a:ext cx="1273712"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cs typeface="+mn-ea"/>
                <a:sym typeface="+mn-lt"/>
              </a:endParaRPr>
            </a:p>
          </p:txBody>
        </p:sp>
        <p:sp>
          <p:nvSpPr>
            <p:cNvPr id="38" name="Freeform 6">
              <a:extLst>
                <a:ext uri="{FF2B5EF4-FFF2-40B4-BE49-F238E27FC236}">
                  <a16:creationId xmlns:a16="http://schemas.microsoft.com/office/drawing/2014/main" xmlns="" id="{3AEFE10F-9F89-40C4-84EF-255470F45D08}"/>
                </a:ext>
              </a:extLst>
            </p:cNvPr>
            <p:cNvSpPr>
              <a:spLocks/>
            </p:cNvSpPr>
            <p:nvPr/>
          </p:nvSpPr>
          <p:spPr bwMode="auto">
            <a:xfrm flipV="1">
              <a:off x="8646270" y="2484714"/>
              <a:ext cx="1273712" cy="982803"/>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cs typeface="+mn-ea"/>
                <a:sym typeface="+mn-lt"/>
              </a:endParaRPr>
            </a:p>
          </p:txBody>
        </p:sp>
        <p:sp>
          <p:nvSpPr>
            <p:cNvPr id="39" name="Freeform 7">
              <a:extLst>
                <a:ext uri="{FF2B5EF4-FFF2-40B4-BE49-F238E27FC236}">
                  <a16:creationId xmlns:a16="http://schemas.microsoft.com/office/drawing/2014/main" xmlns="" id="{09926C9F-8045-482D-8165-611438B79D8A}"/>
                </a:ext>
              </a:extLst>
            </p:cNvPr>
            <p:cNvSpPr>
              <a:spLocks/>
            </p:cNvSpPr>
            <p:nvPr/>
          </p:nvSpPr>
          <p:spPr bwMode="auto">
            <a:xfrm flipV="1">
              <a:off x="7397552" y="2484714"/>
              <a:ext cx="1273712"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6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6" y="146"/>
                    <a:pt x="226" y="146"/>
                    <a:pt x="226" y="146"/>
                  </a:cubicBezTo>
                  <a:cubicBezTo>
                    <a:pt x="187" y="60"/>
                    <a:pt x="100" y="0"/>
                    <a:pt x="0" y="0"/>
                  </a:cubicBezTo>
                  <a:cubicBezTo>
                    <a:pt x="0" y="95"/>
                    <a:pt x="0" y="95"/>
                    <a:pt x="0" y="95"/>
                  </a:cubicBezTo>
                  <a:cubicBezTo>
                    <a:pt x="84" y="95"/>
                    <a:pt x="153" y="163"/>
                    <a:pt x="153"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cs typeface="+mn-ea"/>
                <a:sym typeface="+mn-lt"/>
              </a:endParaRPr>
            </a:p>
          </p:txBody>
        </p:sp>
        <p:sp>
          <p:nvSpPr>
            <p:cNvPr id="46" name="Freeform 8">
              <a:extLst>
                <a:ext uri="{FF2B5EF4-FFF2-40B4-BE49-F238E27FC236}">
                  <a16:creationId xmlns:a16="http://schemas.microsoft.com/office/drawing/2014/main" xmlns="" id="{D6B339C0-29F4-4522-9F68-1A99476CC8B8}"/>
                </a:ext>
              </a:extLst>
            </p:cNvPr>
            <p:cNvSpPr>
              <a:spLocks/>
            </p:cNvSpPr>
            <p:nvPr/>
          </p:nvSpPr>
          <p:spPr bwMode="auto">
            <a:xfrm flipV="1">
              <a:off x="6087319" y="2484714"/>
              <a:ext cx="1273712" cy="982803"/>
            </a:xfrm>
            <a:custGeom>
              <a:avLst/>
              <a:gdLst>
                <a:gd name="T0" fmla="*/ 4 w 324"/>
                <a:gd name="T1" fmla="*/ 248 h 248"/>
                <a:gd name="T2" fmla="*/ 76 w 324"/>
                <a:gd name="T3" fmla="*/ 248 h 248"/>
                <a:gd name="T4" fmla="*/ 149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9" y="248"/>
                    <a:pt x="149" y="248"/>
                    <a:pt x="149"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cs typeface="+mn-ea"/>
                <a:sym typeface="+mn-lt"/>
              </a:endParaRPr>
            </a:p>
          </p:txBody>
        </p:sp>
        <p:sp>
          <p:nvSpPr>
            <p:cNvPr id="47" name="Freeform 9">
              <a:extLst>
                <a:ext uri="{FF2B5EF4-FFF2-40B4-BE49-F238E27FC236}">
                  <a16:creationId xmlns:a16="http://schemas.microsoft.com/office/drawing/2014/main" xmlns="" id="{02DF39A7-9515-4778-967A-9FF4D424191E}"/>
                </a:ext>
              </a:extLst>
            </p:cNvPr>
            <p:cNvSpPr>
              <a:spLocks/>
            </p:cNvSpPr>
            <p:nvPr/>
          </p:nvSpPr>
          <p:spPr bwMode="auto">
            <a:xfrm flipV="1">
              <a:off x="4831950" y="2484714"/>
              <a:ext cx="1271093"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cs typeface="+mn-ea"/>
                <a:sym typeface="+mn-lt"/>
              </a:endParaRPr>
            </a:p>
          </p:txBody>
        </p:sp>
        <p:sp>
          <p:nvSpPr>
            <p:cNvPr id="48" name="Freeform 10">
              <a:extLst>
                <a:ext uri="{FF2B5EF4-FFF2-40B4-BE49-F238E27FC236}">
                  <a16:creationId xmlns:a16="http://schemas.microsoft.com/office/drawing/2014/main" xmlns="" id="{526FE050-29E6-4817-97DA-A0DCCDEAC2F7}"/>
                </a:ext>
              </a:extLst>
            </p:cNvPr>
            <p:cNvSpPr>
              <a:spLocks/>
            </p:cNvSpPr>
            <p:nvPr/>
          </p:nvSpPr>
          <p:spPr bwMode="auto">
            <a:xfrm flipV="1">
              <a:off x="3526788" y="2484714"/>
              <a:ext cx="1273712" cy="982803"/>
            </a:xfrm>
            <a:custGeom>
              <a:avLst/>
              <a:gdLst>
                <a:gd name="T0" fmla="*/ 5 w 324"/>
                <a:gd name="T1" fmla="*/ 248 h 248"/>
                <a:gd name="T2" fmla="*/ 77 w 324"/>
                <a:gd name="T3" fmla="*/ 248 h 248"/>
                <a:gd name="T4" fmla="*/ 149 w 324"/>
                <a:gd name="T5" fmla="*/ 248 h 248"/>
                <a:gd name="T6" fmla="*/ 172 w 324"/>
                <a:gd name="T7" fmla="*/ 248 h 248"/>
                <a:gd name="T8" fmla="*/ 324 w 324"/>
                <a:gd name="T9" fmla="*/ 95 h 248"/>
                <a:gd name="T10" fmla="*/ 324 w 324"/>
                <a:gd name="T11" fmla="*/ 0 h 248"/>
                <a:gd name="T12" fmla="*/ 99 w 324"/>
                <a:gd name="T13" fmla="*/ 146 h 248"/>
                <a:gd name="T14" fmla="*/ 5 w 324"/>
                <a:gd name="T15" fmla="*/ 146 h 248"/>
                <a:gd name="T16" fmla="*/ 0 w 324"/>
                <a:gd name="T17" fmla="*/ 150 h 248"/>
                <a:gd name="T18" fmla="*/ 0 w 324"/>
                <a:gd name="T19" fmla="*/ 244 h 248"/>
                <a:gd name="T20" fmla="*/ 5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5" y="248"/>
                  </a:moveTo>
                  <a:cubicBezTo>
                    <a:pt x="77" y="248"/>
                    <a:pt x="77" y="248"/>
                    <a:pt x="77" y="248"/>
                  </a:cubicBezTo>
                  <a:cubicBezTo>
                    <a:pt x="149" y="248"/>
                    <a:pt x="149" y="248"/>
                    <a:pt x="149" y="248"/>
                  </a:cubicBezTo>
                  <a:cubicBezTo>
                    <a:pt x="172" y="248"/>
                    <a:pt x="172" y="248"/>
                    <a:pt x="172" y="248"/>
                  </a:cubicBezTo>
                  <a:cubicBezTo>
                    <a:pt x="172" y="163"/>
                    <a:pt x="240" y="95"/>
                    <a:pt x="324" y="95"/>
                  </a:cubicBezTo>
                  <a:cubicBezTo>
                    <a:pt x="324" y="0"/>
                    <a:pt x="324" y="0"/>
                    <a:pt x="324" y="0"/>
                  </a:cubicBezTo>
                  <a:cubicBezTo>
                    <a:pt x="224" y="0"/>
                    <a:pt x="138" y="60"/>
                    <a:pt x="99" y="146"/>
                  </a:cubicBezTo>
                  <a:cubicBezTo>
                    <a:pt x="5" y="146"/>
                    <a:pt x="5" y="146"/>
                    <a:pt x="5" y="146"/>
                  </a:cubicBezTo>
                  <a:cubicBezTo>
                    <a:pt x="2" y="146"/>
                    <a:pt x="0" y="148"/>
                    <a:pt x="0" y="150"/>
                  </a:cubicBezTo>
                  <a:cubicBezTo>
                    <a:pt x="0" y="244"/>
                    <a:pt x="0" y="244"/>
                    <a:pt x="0" y="244"/>
                  </a:cubicBezTo>
                  <a:cubicBezTo>
                    <a:pt x="0" y="246"/>
                    <a:pt x="2" y="248"/>
                    <a:pt x="5" y="248"/>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cs typeface="+mn-ea"/>
                <a:sym typeface="+mn-lt"/>
              </a:endParaRPr>
            </a:p>
          </p:txBody>
        </p:sp>
        <p:sp>
          <p:nvSpPr>
            <p:cNvPr id="49" name="Freeform 11">
              <a:extLst>
                <a:ext uri="{FF2B5EF4-FFF2-40B4-BE49-F238E27FC236}">
                  <a16:creationId xmlns:a16="http://schemas.microsoft.com/office/drawing/2014/main" xmlns="" id="{3004ED6F-35C9-4B6E-AB54-EE00DD79C318}"/>
                </a:ext>
              </a:extLst>
            </p:cNvPr>
            <p:cNvSpPr>
              <a:spLocks/>
            </p:cNvSpPr>
            <p:nvPr/>
          </p:nvSpPr>
          <p:spPr bwMode="auto">
            <a:xfrm flipV="1">
              <a:off x="2279284" y="2484714"/>
              <a:ext cx="1271093"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tx1">
                    <a:lumMod val="65000"/>
                    <a:lumOff val="35000"/>
                  </a:schemeClr>
                </a:solidFill>
                <a:cs typeface="+mn-ea"/>
                <a:sym typeface="+mn-lt"/>
              </a:endParaRPr>
            </a:p>
          </p:txBody>
        </p:sp>
        <p:sp>
          <p:nvSpPr>
            <p:cNvPr id="50" name="Freeform 12">
              <a:extLst>
                <a:ext uri="{FF2B5EF4-FFF2-40B4-BE49-F238E27FC236}">
                  <a16:creationId xmlns:a16="http://schemas.microsoft.com/office/drawing/2014/main" xmlns="" id="{834889FF-10B9-4919-BDE0-E49F94E53334}"/>
                </a:ext>
              </a:extLst>
            </p:cNvPr>
            <p:cNvSpPr>
              <a:spLocks/>
            </p:cNvSpPr>
            <p:nvPr/>
          </p:nvSpPr>
          <p:spPr bwMode="auto">
            <a:xfrm flipV="1">
              <a:off x="976743" y="2484714"/>
              <a:ext cx="1273712" cy="982803"/>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dirty="0">
                <a:solidFill>
                  <a:schemeClr val="tx1">
                    <a:lumMod val="65000"/>
                    <a:lumOff val="35000"/>
                  </a:schemeClr>
                </a:solidFill>
                <a:cs typeface="+mn-ea"/>
                <a:sym typeface="+mn-lt"/>
              </a:endParaRPr>
            </a:p>
          </p:txBody>
        </p:sp>
        <p:sp>
          <p:nvSpPr>
            <p:cNvPr id="51" name="Shape 2309">
              <a:extLst>
                <a:ext uri="{FF2B5EF4-FFF2-40B4-BE49-F238E27FC236}">
                  <a16:creationId xmlns:a16="http://schemas.microsoft.com/office/drawing/2014/main" xmlns="" id="{1113B499-9751-4303-BD42-7EB25D02ECDF}"/>
                </a:ext>
              </a:extLst>
            </p:cNvPr>
            <p:cNvSpPr/>
            <p:nvPr/>
          </p:nvSpPr>
          <p:spPr>
            <a:xfrm>
              <a:off x="1869307"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tx1">
                    <a:lumMod val="65000"/>
                    <a:lumOff val="35000"/>
                  </a:schemeClr>
                </a:solidFill>
                <a:cs typeface="+mn-ea"/>
                <a:sym typeface="+mn-lt"/>
              </a:endParaRPr>
            </a:p>
          </p:txBody>
        </p:sp>
        <p:sp>
          <p:nvSpPr>
            <p:cNvPr id="52" name="Shape 2310">
              <a:extLst>
                <a:ext uri="{FF2B5EF4-FFF2-40B4-BE49-F238E27FC236}">
                  <a16:creationId xmlns:a16="http://schemas.microsoft.com/office/drawing/2014/main" xmlns="" id="{BE1D7760-2BA0-4ADB-9D78-542A6930B195}"/>
                </a:ext>
              </a:extLst>
            </p:cNvPr>
            <p:cNvSpPr/>
            <p:nvPr/>
          </p:nvSpPr>
          <p:spPr>
            <a:xfrm>
              <a:off x="2100415" y="2383130"/>
              <a:ext cx="312033" cy="277571"/>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grpFill/>
            <a:ln w="12700" cap="flat">
              <a:noFill/>
              <a:miter lim="400000"/>
            </a:ln>
            <a:effectLst/>
          </p:spPr>
          <p:txBody>
            <a:bodyPr wrap="square" lIns="38100" tIns="38100" rIns="38100" bIns="38100" numCol="1" anchor="ctr">
              <a:noAutofit/>
            </a:bodyPr>
            <a:lstStyle/>
            <a:p>
              <a:pPr lvl="0"/>
              <a:endParaRPr>
                <a:solidFill>
                  <a:schemeClr val="tx1">
                    <a:lumMod val="65000"/>
                    <a:lumOff val="35000"/>
                  </a:schemeClr>
                </a:solidFill>
                <a:cs typeface="+mn-ea"/>
                <a:sym typeface="+mn-lt"/>
              </a:endParaRPr>
            </a:p>
          </p:txBody>
        </p:sp>
        <p:sp>
          <p:nvSpPr>
            <p:cNvPr id="53" name="Shape 2309">
              <a:extLst>
                <a:ext uri="{FF2B5EF4-FFF2-40B4-BE49-F238E27FC236}">
                  <a16:creationId xmlns:a16="http://schemas.microsoft.com/office/drawing/2014/main" xmlns="" id="{27173569-4BC3-4ED2-BFB0-9FA453AB1A92}"/>
                </a:ext>
              </a:extLst>
            </p:cNvPr>
            <p:cNvSpPr/>
            <p:nvPr/>
          </p:nvSpPr>
          <p:spPr>
            <a:xfrm>
              <a:off x="4432749"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tx1">
                    <a:lumMod val="65000"/>
                    <a:lumOff val="35000"/>
                  </a:schemeClr>
                </a:solidFill>
                <a:cs typeface="+mn-ea"/>
                <a:sym typeface="+mn-lt"/>
              </a:endParaRPr>
            </a:p>
          </p:txBody>
        </p:sp>
        <p:sp>
          <p:nvSpPr>
            <p:cNvPr id="54" name="Shape 2313">
              <a:extLst>
                <a:ext uri="{FF2B5EF4-FFF2-40B4-BE49-F238E27FC236}">
                  <a16:creationId xmlns:a16="http://schemas.microsoft.com/office/drawing/2014/main" xmlns="" id="{C90EEA1F-4C78-4659-9D93-308E7813BEEC}"/>
                </a:ext>
              </a:extLst>
            </p:cNvPr>
            <p:cNvSpPr/>
            <p:nvPr/>
          </p:nvSpPr>
          <p:spPr>
            <a:xfrm>
              <a:off x="4664734" y="2369163"/>
              <a:ext cx="362552" cy="241534"/>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rgbClr val="C00000"/>
            </a:solidFill>
            <a:ln w="12700" cap="flat">
              <a:noFill/>
              <a:miter lim="400000"/>
            </a:ln>
            <a:effectLst/>
          </p:spPr>
          <p:txBody>
            <a:bodyPr wrap="square" lIns="38100" tIns="38100" rIns="38100" bIns="38100" numCol="1" anchor="ctr">
              <a:noAutofit/>
            </a:bodyPr>
            <a:lstStyle/>
            <a:p>
              <a:pPr lvl="0"/>
              <a:endParaRPr>
                <a:solidFill>
                  <a:schemeClr val="tx1">
                    <a:lumMod val="65000"/>
                    <a:lumOff val="35000"/>
                  </a:schemeClr>
                </a:solidFill>
                <a:cs typeface="+mn-ea"/>
                <a:sym typeface="+mn-lt"/>
              </a:endParaRPr>
            </a:p>
          </p:txBody>
        </p:sp>
        <p:sp>
          <p:nvSpPr>
            <p:cNvPr id="55" name="Shape 2309">
              <a:extLst>
                <a:ext uri="{FF2B5EF4-FFF2-40B4-BE49-F238E27FC236}">
                  <a16:creationId xmlns:a16="http://schemas.microsoft.com/office/drawing/2014/main" xmlns="" id="{51DF490D-03B8-4B8A-9605-B872AADC6A99}"/>
                </a:ext>
              </a:extLst>
            </p:cNvPr>
            <p:cNvSpPr/>
            <p:nvPr/>
          </p:nvSpPr>
          <p:spPr>
            <a:xfrm>
              <a:off x="6976828"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tx1">
                    <a:lumMod val="65000"/>
                    <a:lumOff val="35000"/>
                  </a:schemeClr>
                </a:solidFill>
                <a:cs typeface="+mn-ea"/>
                <a:sym typeface="+mn-lt"/>
              </a:endParaRPr>
            </a:p>
          </p:txBody>
        </p:sp>
        <p:grpSp>
          <p:nvGrpSpPr>
            <p:cNvPr id="56" name="Group 2320">
              <a:extLst>
                <a:ext uri="{FF2B5EF4-FFF2-40B4-BE49-F238E27FC236}">
                  <a16:creationId xmlns:a16="http://schemas.microsoft.com/office/drawing/2014/main" xmlns="" id="{32BF84CD-C3DF-42F7-B0E7-4AE5FE3C22C3}"/>
                </a:ext>
              </a:extLst>
            </p:cNvPr>
            <p:cNvGrpSpPr/>
            <p:nvPr/>
          </p:nvGrpSpPr>
          <p:grpSpPr>
            <a:xfrm>
              <a:off x="7238052" y="2358518"/>
              <a:ext cx="261651" cy="223638"/>
              <a:chOff x="0" y="0"/>
              <a:chExt cx="961862" cy="822124"/>
            </a:xfrm>
            <a:grpFill/>
          </p:grpSpPr>
          <p:sp>
            <p:nvSpPr>
              <p:cNvPr id="59" name="Shape 2316">
                <a:extLst>
                  <a:ext uri="{FF2B5EF4-FFF2-40B4-BE49-F238E27FC236}">
                    <a16:creationId xmlns:a16="http://schemas.microsoft.com/office/drawing/2014/main" xmlns="" id="{D03A83FE-7500-411D-AA46-002E81B33B9F}"/>
                  </a:ext>
                </a:extLst>
              </p:cNvPr>
              <p:cNvSpPr/>
              <p:nvPr/>
            </p:nvSpPr>
            <p:spPr>
              <a:xfrm>
                <a:off x="0" y="411062"/>
                <a:ext cx="167725" cy="411063"/>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tx1">
                      <a:lumMod val="65000"/>
                      <a:lumOff val="35000"/>
                    </a:schemeClr>
                  </a:solidFill>
                  <a:cs typeface="+mn-ea"/>
                  <a:sym typeface="+mn-lt"/>
                </a:endParaRPr>
              </a:p>
            </p:txBody>
          </p:sp>
          <p:sp>
            <p:nvSpPr>
              <p:cNvPr id="60" name="Shape 2317">
                <a:extLst>
                  <a:ext uri="{FF2B5EF4-FFF2-40B4-BE49-F238E27FC236}">
                    <a16:creationId xmlns:a16="http://schemas.microsoft.com/office/drawing/2014/main" xmlns="" id="{450A62E2-2978-4633-9359-E830F1ACB69A}"/>
                  </a:ext>
                </a:extLst>
              </p:cNvPr>
              <p:cNvSpPr/>
              <p:nvPr/>
            </p:nvSpPr>
            <p:spPr>
              <a:xfrm>
                <a:off x="264712" y="235390"/>
                <a:ext cx="167726" cy="58673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tx1">
                      <a:lumMod val="65000"/>
                      <a:lumOff val="35000"/>
                    </a:schemeClr>
                  </a:solidFill>
                  <a:cs typeface="+mn-ea"/>
                  <a:sym typeface="+mn-lt"/>
                </a:endParaRPr>
              </a:p>
            </p:txBody>
          </p:sp>
          <p:sp>
            <p:nvSpPr>
              <p:cNvPr id="61" name="Shape 2318">
                <a:extLst>
                  <a:ext uri="{FF2B5EF4-FFF2-40B4-BE49-F238E27FC236}">
                    <a16:creationId xmlns:a16="http://schemas.microsoft.com/office/drawing/2014/main" xmlns="" id="{F02DA209-8274-4333-8778-04AE25ACE46D}"/>
                  </a:ext>
                </a:extLst>
              </p:cNvPr>
              <p:cNvSpPr/>
              <p:nvPr/>
            </p:nvSpPr>
            <p:spPr>
              <a:xfrm>
                <a:off x="529424" y="90476"/>
                <a:ext cx="167726" cy="731649"/>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tx1">
                      <a:lumMod val="65000"/>
                      <a:lumOff val="35000"/>
                    </a:schemeClr>
                  </a:solidFill>
                  <a:cs typeface="+mn-ea"/>
                  <a:sym typeface="+mn-lt"/>
                </a:endParaRPr>
              </a:p>
            </p:txBody>
          </p:sp>
          <p:sp>
            <p:nvSpPr>
              <p:cNvPr id="62" name="Shape 2319">
                <a:extLst>
                  <a:ext uri="{FF2B5EF4-FFF2-40B4-BE49-F238E27FC236}">
                    <a16:creationId xmlns:a16="http://schemas.microsoft.com/office/drawing/2014/main" xmlns="" id="{2DBA9B35-353D-463B-A98B-50226A214BBE}"/>
                  </a:ext>
                </a:extLst>
              </p:cNvPr>
              <p:cNvSpPr/>
              <p:nvPr/>
            </p:nvSpPr>
            <p:spPr>
              <a:xfrm>
                <a:off x="794137" y="0"/>
                <a:ext cx="167726" cy="82212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tx1">
                      <a:lumMod val="65000"/>
                      <a:lumOff val="35000"/>
                    </a:schemeClr>
                  </a:solidFill>
                  <a:cs typeface="+mn-ea"/>
                  <a:sym typeface="+mn-lt"/>
                </a:endParaRPr>
              </a:p>
            </p:txBody>
          </p:sp>
        </p:grpSp>
        <p:sp>
          <p:nvSpPr>
            <p:cNvPr id="57" name="Shape 2309">
              <a:extLst>
                <a:ext uri="{FF2B5EF4-FFF2-40B4-BE49-F238E27FC236}">
                  <a16:creationId xmlns:a16="http://schemas.microsoft.com/office/drawing/2014/main" xmlns="" id="{F8C3CCC0-D7AB-4420-A726-86775F8CD2FE}"/>
                </a:ext>
              </a:extLst>
            </p:cNvPr>
            <p:cNvSpPr/>
            <p:nvPr/>
          </p:nvSpPr>
          <p:spPr>
            <a:xfrm>
              <a:off x="9541726"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dirty="0">
                <a:solidFill>
                  <a:schemeClr val="tx1">
                    <a:lumMod val="65000"/>
                    <a:lumOff val="35000"/>
                  </a:schemeClr>
                </a:solidFill>
                <a:cs typeface="+mn-ea"/>
                <a:sym typeface="+mn-lt"/>
              </a:endParaRPr>
            </a:p>
          </p:txBody>
        </p:sp>
        <p:sp>
          <p:nvSpPr>
            <p:cNvPr id="58" name="Shape 2323">
              <a:extLst>
                <a:ext uri="{FF2B5EF4-FFF2-40B4-BE49-F238E27FC236}">
                  <a16:creationId xmlns:a16="http://schemas.microsoft.com/office/drawing/2014/main" xmlns="" id="{2B5A15CB-35F4-4C2E-B056-D94C9A8E9571}"/>
                </a:ext>
              </a:extLst>
            </p:cNvPr>
            <p:cNvSpPr/>
            <p:nvPr/>
          </p:nvSpPr>
          <p:spPr>
            <a:xfrm rot="20460000" flipH="1">
              <a:off x="9784718" y="2380558"/>
              <a:ext cx="264214" cy="264214"/>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C00000"/>
            </a:solidFill>
            <a:ln w="12700" cap="flat">
              <a:noFill/>
              <a:miter lim="400000"/>
            </a:ln>
            <a:effectLst/>
          </p:spPr>
          <p:txBody>
            <a:bodyPr wrap="square" lIns="38100" tIns="38100" rIns="38100" bIns="38100" numCol="1" anchor="ctr">
              <a:noAutofit/>
            </a:bodyPr>
            <a:lstStyle/>
            <a:p>
              <a:pPr lvl="0"/>
              <a:endParaRPr>
                <a:solidFill>
                  <a:schemeClr val="tx1">
                    <a:lumMod val="65000"/>
                    <a:lumOff val="35000"/>
                  </a:schemeClr>
                </a:solidFill>
                <a:cs typeface="+mn-ea"/>
                <a:sym typeface="+mn-lt"/>
              </a:endParaRPr>
            </a:p>
          </p:txBody>
        </p:sp>
      </p:grpSp>
      <p:sp>
        <p:nvSpPr>
          <p:cNvPr id="63" name="矩形 106">
            <a:extLst>
              <a:ext uri="{FF2B5EF4-FFF2-40B4-BE49-F238E27FC236}">
                <a16:creationId xmlns:a16="http://schemas.microsoft.com/office/drawing/2014/main" xmlns="" id="{F53BED9E-5284-4BE3-8996-67600B834317}"/>
              </a:ext>
            </a:extLst>
          </p:cNvPr>
          <p:cNvSpPr>
            <a:spLocks noChangeArrowheads="1"/>
          </p:cNvSpPr>
          <p:nvPr/>
        </p:nvSpPr>
        <p:spPr bwMode="auto">
          <a:xfrm>
            <a:off x="1340243" y="3989368"/>
            <a:ext cx="155257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64" name="矩形 47">
            <a:extLst>
              <a:ext uri="{FF2B5EF4-FFF2-40B4-BE49-F238E27FC236}">
                <a16:creationId xmlns:a16="http://schemas.microsoft.com/office/drawing/2014/main" xmlns="" id="{B2494CA3-45F5-45E2-88D0-280AFB84CD79}"/>
              </a:ext>
            </a:extLst>
          </p:cNvPr>
          <p:cNvSpPr>
            <a:spLocks noChangeArrowheads="1"/>
          </p:cNvSpPr>
          <p:nvPr/>
        </p:nvSpPr>
        <p:spPr bwMode="auto">
          <a:xfrm>
            <a:off x="1130693" y="4410055"/>
            <a:ext cx="1971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spc="300" dirty="0">
                <a:solidFill>
                  <a:schemeClr val="tx1">
                    <a:lumMod val="65000"/>
                    <a:lumOff val="35000"/>
                  </a:schemeClr>
                </a:solidFill>
                <a:cs typeface="+mn-ea"/>
                <a:sym typeface="+mn-lt"/>
              </a:rPr>
              <a:t>在此录入上述图表的描述说明，在此录入上述图表的描述说明。</a:t>
            </a:r>
            <a:endParaRPr lang="zh-CN" altLang="en-US" sz="1600" spc="300" dirty="0">
              <a:solidFill>
                <a:schemeClr val="tx1">
                  <a:lumMod val="65000"/>
                  <a:lumOff val="35000"/>
                </a:schemeClr>
              </a:solidFill>
              <a:cs typeface="+mn-ea"/>
              <a:sym typeface="+mn-lt"/>
            </a:endParaRPr>
          </a:p>
        </p:txBody>
      </p:sp>
      <p:sp>
        <p:nvSpPr>
          <p:cNvPr id="65" name="矩形 108">
            <a:extLst>
              <a:ext uri="{FF2B5EF4-FFF2-40B4-BE49-F238E27FC236}">
                <a16:creationId xmlns:a16="http://schemas.microsoft.com/office/drawing/2014/main" xmlns="" id="{FD71565D-FB19-48A4-978C-0D1153537C47}"/>
              </a:ext>
            </a:extLst>
          </p:cNvPr>
          <p:cNvSpPr>
            <a:spLocks noChangeArrowheads="1"/>
          </p:cNvSpPr>
          <p:nvPr/>
        </p:nvSpPr>
        <p:spPr bwMode="auto">
          <a:xfrm>
            <a:off x="3980256" y="3989368"/>
            <a:ext cx="1550987"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66" name="矩形 47">
            <a:extLst>
              <a:ext uri="{FF2B5EF4-FFF2-40B4-BE49-F238E27FC236}">
                <a16:creationId xmlns:a16="http://schemas.microsoft.com/office/drawing/2014/main" xmlns="" id="{BF183B04-6DF6-439A-A95A-7A58F9A4006A}"/>
              </a:ext>
            </a:extLst>
          </p:cNvPr>
          <p:cNvSpPr>
            <a:spLocks noChangeArrowheads="1"/>
          </p:cNvSpPr>
          <p:nvPr/>
        </p:nvSpPr>
        <p:spPr bwMode="auto">
          <a:xfrm>
            <a:off x="3770706" y="4410055"/>
            <a:ext cx="1971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spc="300">
                <a:solidFill>
                  <a:schemeClr val="tx1">
                    <a:lumMod val="65000"/>
                    <a:lumOff val="35000"/>
                  </a:schemeClr>
                </a:solidFill>
                <a:cs typeface="+mn-ea"/>
                <a:sym typeface="+mn-lt"/>
              </a:rPr>
              <a:t>在此录入上述图表的描述说明，在此录入上述图表的描述说明。</a:t>
            </a:r>
            <a:endParaRPr lang="zh-CN" altLang="en-US" sz="1600" spc="300">
              <a:solidFill>
                <a:schemeClr val="tx1">
                  <a:lumMod val="65000"/>
                  <a:lumOff val="35000"/>
                </a:schemeClr>
              </a:solidFill>
              <a:cs typeface="+mn-ea"/>
              <a:sym typeface="+mn-lt"/>
            </a:endParaRPr>
          </a:p>
        </p:txBody>
      </p:sp>
      <p:sp>
        <p:nvSpPr>
          <p:cNvPr id="67" name="矩形 110">
            <a:extLst>
              <a:ext uri="{FF2B5EF4-FFF2-40B4-BE49-F238E27FC236}">
                <a16:creationId xmlns:a16="http://schemas.microsoft.com/office/drawing/2014/main" xmlns="" id="{B9E54402-E9AE-4764-8077-9B93FFD29B48}"/>
              </a:ext>
            </a:extLst>
          </p:cNvPr>
          <p:cNvSpPr>
            <a:spLocks noChangeArrowheads="1"/>
          </p:cNvSpPr>
          <p:nvPr/>
        </p:nvSpPr>
        <p:spPr bwMode="auto">
          <a:xfrm>
            <a:off x="9258693" y="3989368"/>
            <a:ext cx="155257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68" name="矩形 47">
            <a:extLst>
              <a:ext uri="{FF2B5EF4-FFF2-40B4-BE49-F238E27FC236}">
                <a16:creationId xmlns:a16="http://schemas.microsoft.com/office/drawing/2014/main" xmlns="" id="{DB6EB7C4-E57C-4A9A-ADE2-676DC3ABA5F2}"/>
              </a:ext>
            </a:extLst>
          </p:cNvPr>
          <p:cNvSpPr>
            <a:spLocks noChangeArrowheads="1"/>
          </p:cNvSpPr>
          <p:nvPr/>
        </p:nvSpPr>
        <p:spPr bwMode="auto">
          <a:xfrm>
            <a:off x="9049143" y="4410055"/>
            <a:ext cx="1971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spc="300">
                <a:solidFill>
                  <a:schemeClr val="tx1">
                    <a:lumMod val="65000"/>
                    <a:lumOff val="35000"/>
                  </a:schemeClr>
                </a:solidFill>
                <a:cs typeface="+mn-ea"/>
                <a:sym typeface="+mn-lt"/>
              </a:rPr>
              <a:t>在此录入上述图表的描述说明，在此录入上述图表的描述说明。</a:t>
            </a:r>
            <a:endParaRPr lang="zh-CN" altLang="en-US" sz="1600" spc="300">
              <a:solidFill>
                <a:schemeClr val="tx1">
                  <a:lumMod val="65000"/>
                  <a:lumOff val="35000"/>
                </a:schemeClr>
              </a:solidFill>
              <a:cs typeface="+mn-ea"/>
              <a:sym typeface="+mn-lt"/>
            </a:endParaRPr>
          </a:p>
        </p:txBody>
      </p:sp>
      <p:sp>
        <p:nvSpPr>
          <p:cNvPr id="69" name="矩形 112">
            <a:extLst>
              <a:ext uri="{FF2B5EF4-FFF2-40B4-BE49-F238E27FC236}">
                <a16:creationId xmlns:a16="http://schemas.microsoft.com/office/drawing/2014/main" xmlns="" id="{71C79FB3-85EA-4AA8-98E3-EF11EE9EC0D7}"/>
              </a:ext>
            </a:extLst>
          </p:cNvPr>
          <p:cNvSpPr>
            <a:spLocks noChangeArrowheads="1"/>
          </p:cNvSpPr>
          <p:nvPr/>
        </p:nvSpPr>
        <p:spPr bwMode="auto">
          <a:xfrm>
            <a:off x="6620268" y="3989368"/>
            <a:ext cx="1550988"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70" name="矩形 47">
            <a:extLst>
              <a:ext uri="{FF2B5EF4-FFF2-40B4-BE49-F238E27FC236}">
                <a16:creationId xmlns:a16="http://schemas.microsoft.com/office/drawing/2014/main" xmlns="" id="{C94DC1FE-0C80-47F7-A91C-B94F19B4ECBE}"/>
              </a:ext>
            </a:extLst>
          </p:cNvPr>
          <p:cNvSpPr>
            <a:spLocks noChangeArrowheads="1"/>
          </p:cNvSpPr>
          <p:nvPr/>
        </p:nvSpPr>
        <p:spPr bwMode="auto">
          <a:xfrm>
            <a:off x="6409131" y="4410055"/>
            <a:ext cx="1971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spc="300" dirty="0">
                <a:solidFill>
                  <a:schemeClr val="tx1">
                    <a:lumMod val="65000"/>
                    <a:lumOff val="35000"/>
                  </a:schemeClr>
                </a:solidFill>
                <a:cs typeface="+mn-ea"/>
                <a:sym typeface="+mn-lt"/>
              </a:rPr>
              <a:t>在此录入上述图表的描述说明，在此录入上述图表的描述说明。</a:t>
            </a:r>
            <a:endParaRPr lang="zh-CN" altLang="en-US" sz="1600" spc="3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20969044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63"/>
                                        </p:tgtEl>
                                        <p:attrNameLst>
                                          <p:attrName>style.visibility</p:attrName>
                                        </p:attrNameLst>
                                      </p:cBhvr>
                                      <p:to>
                                        <p:strVal val="visible"/>
                                      </p:to>
                                    </p:set>
                                    <p:animEffect>
                                      <p:cBhvr>
                                        <p:cTn id="10" dur="400"/>
                                        <p:tgtEl>
                                          <p:spTgt spid="63"/>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64"/>
                                        </p:tgtEl>
                                        <p:attrNameLst>
                                          <p:attrName>style.visibility</p:attrName>
                                        </p:attrNameLst>
                                      </p:cBhvr>
                                      <p:to>
                                        <p:strVal val="visible"/>
                                      </p:to>
                                    </p:set>
                                    <p:animEffect>
                                      <p:cBhvr>
                                        <p:cTn id="13" dur="400"/>
                                        <p:tgtEl>
                                          <p:spTgt spid="64"/>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65"/>
                                        </p:tgtEl>
                                        <p:attrNameLst>
                                          <p:attrName>style.visibility</p:attrName>
                                        </p:attrNameLst>
                                      </p:cBhvr>
                                      <p:to>
                                        <p:strVal val="visible"/>
                                      </p:to>
                                    </p:set>
                                    <p:animEffect>
                                      <p:cBhvr>
                                        <p:cTn id="16" dur="400"/>
                                        <p:tgtEl>
                                          <p:spTgt spid="65"/>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66"/>
                                        </p:tgtEl>
                                        <p:attrNameLst>
                                          <p:attrName>style.visibility</p:attrName>
                                        </p:attrNameLst>
                                      </p:cBhvr>
                                      <p:to>
                                        <p:strVal val="visible"/>
                                      </p:to>
                                    </p:set>
                                    <p:animEffect>
                                      <p:cBhvr>
                                        <p:cTn id="19" dur="400"/>
                                        <p:tgtEl>
                                          <p:spTgt spid="66"/>
                                        </p:tgtEl>
                                      </p:cBhvr>
                                    </p:animEffect>
                                  </p:childTnLst>
                                </p:cTn>
                              </p:par>
                              <p:par>
                                <p:cTn id="20" presetID="14" presetClass="entr" presetSubtype="10" fill="hold" grpId="0" nodeType="withEffect">
                                  <p:stCondLst>
                                    <p:cond delay="900"/>
                                  </p:stCondLst>
                                  <p:childTnLst>
                                    <p:set>
                                      <p:cBhvr>
                                        <p:cTn id="21" dur="1" fill="hold">
                                          <p:stCondLst>
                                            <p:cond delay="0"/>
                                          </p:stCondLst>
                                        </p:cTn>
                                        <p:tgtEl>
                                          <p:spTgt spid="69"/>
                                        </p:tgtEl>
                                        <p:attrNameLst>
                                          <p:attrName>style.visibility</p:attrName>
                                        </p:attrNameLst>
                                      </p:cBhvr>
                                      <p:to>
                                        <p:strVal val="visible"/>
                                      </p:to>
                                    </p:set>
                                    <p:animEffect>
                                      <p:cBhvr>
                                        <p:cTn id="22" dur="400"/>
                                        <p:tgtEl>
                                          <p:spTgt spid="69"/>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70"/>
                                        </p:tgtEl>
                                        <p:attrNameLst>
                                          <p:attrName>style.visibility</p:attrName>
                                        </p:attrNameLst>
                                      </p:cBhvr>
                                      <p:to>
                                        <p:strVal val="visible"/>
                                      </p:to>
                                    </p:set>
                                    <p:animEffect>
                                      <p:cBhvr>
                                        <p:cTn id="25" dur="400"/>
                                        <p:tgtEl>
                                          <p:spTgt spid="70"/>
                                        </p:tgtEl>
                                      </p:cBhvr>
                                    </p:animEffect>
                                  </p:childTnLst>
                                </p:cTn>
                              </p:par>
                              <p:par>
                                <p:cTn id="26" presetID="14" presetClass="entr" presetSubtype="10" fill="hold" grpId="0" nodeType="withEffect">
                                  <p:stCondLst>
                                    <p:cond delay="1200"/>
                                  </p:stCondLst>
                                  <p:childTnLst>
                                    <p:set>
                                      <p:cBhvr>
                                        <p:cTn id="27" dur="1" fill="hold">
                                          <p:stCondLst>
                                            <p:cond delay="0"/>
                                          </p:stCondLst>
                                        </p:cTn>
                                        <p:tgtEl>
                                          <p:spTgt spid="67"/>
                                        </p:tgtEl>
                                        <p:attrNameLst>
                                          <p:attrName>style.visibility</p:attrName>
                                        </p:attrNameLst>
                                      </p:cBhvr>
                                      <p:to>
                                        <p:strVal val="visible"/>
                                      </p:to>
                                    </p:set>
                                    <p:animEffect>
                                      <p:cBhvr>
                                        <p:cTn id="28" dur="400"/>
                                        <p:tgtEl>
                                          <p:spTgt spid="67"/>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68"/>
                                        </p:tgtEl>
                                        <p:attrNameLst>
                                          <p:attrName>style.visibility</p:attrName>
                                        </p:attrNameLst>
                                      </p:cBhvr>
                                      <p:to>
                                        <p:strVal val="visible"/>
                                      </p:to>
                                    </p:set>
                                    <p:animEffect>
                                      <p:cBhvr>
                                        <p:cTn id="31" dur="4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utoUpdateAnimBg="0"/>
      <p:bldP spid="64" grpId="0" bldLvl="0" autoUpdateAnimBg="0"/>
      <p:bldP spid="65" grpId="0" bldLvl="0" autoUpdateAnimBg="0"/>
      <p:bldP spid="66" grpId="0" bldLvl="0" autoUpdateAnimBg="0"/>
      <p:bldP spid="67" grpId="0" bldLvl="0" autoUpdateAnimBg="0"/>
      <p:bldP spid="68" grpId="0" bldLvl="0" autoUpdateAnimBg="0"/>
      <p:bldP spid="69" grpId="0" bldLvl="0" autoUpdateAnimBg="0"/>
      <p:bldP spid="70"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xmlns="" id="{7BF15E3E-7617-4381-B6A8-8B789F570C93}"/>
              </a:ext>
            </a:extLst>
          </p:cNvPr>
          <p:cNvGraphicFramePr/>
          <p:nvPr>
            <p:extLst>
              <p:ext uri="{D42A27DB-BD31-4B8C-83A1-F6EECF244321}">
                <p14:modId xmlns:p14="http://schemas.microsoft.com/office/powerpoint/2010/main" val="2552086970"/>
              </p:ext>
            </p:extLst>
          </p:nvPr>
        </p:nvGraphicFramePr>
        <p:xfrm>
          <a:off x="1111250" y="1238250"/>
          <a:ext cx="9969500" cy="49191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xmlns="" id="{9E718CFC-37A2-4CE2-8370-B76915CBCC85}"/>
              </a:ext>
            </a:extLst>
          </p:cNvPr>
          <p:cNvGrpSpPr/>
          <p:nvPr/>
        </p:nvGrpSpPr>
        <p:grpSpPr>
          <a:xfrm>
            <a:off x="3825391" y="2238244"/>
            <a:ext cx="4192874" cy="3043726"/>
            <a:chOff x="3876366" y="2102043"/>
            <a:chExt cx="4192874" cy="3043726"/>
          </a:xfrm>
          <a:solidFill>
            <a:srgbClr val="DE0000"/>
          </a:solidFill>
        </p:grpSpPr>
        <p:grpSp>
          <p:nvGrpSpPr>
            <p:cNvPr id="43" name="Group 11">
              <a:extLst>
                <a:ext uri="{FF2B5EF4-FFF2-40B4-BE49-F238E27FC236}">
                  <a16:creationId xmlns:a16="http://schemas.microsoft.com/office/drawing/2014/main" xmlns="" id="{89C9FAC9-5B41-4F39-8606-95AB393F08DF}"/>
                </a:ext>
              </a:extLst>
            </p:cNvPr>
            <p:cNvGrpSpPr/>
            <p:nvPr/>
          </p:nvGrpSpPr>
          <p:grpSpPr>
            <a:xfrm>
              <a:off x="6197306" y="3719446"/>
              <a:ext cx="1871934" cy="1408423"/>
              <a:chOff x="3275012" y="2168525"/>
              <a:chExt cx="3154363" cy="2373313"/>
            </a:xfrm>
            <a:grpFill/>
          </p:grpSpPr>
          <p:sp>
            <p:nvSpPr>
              <p:cNvPr id="60" name="Freeform 5">
                <a:extLst>
                  <a:ext uri="{FF2B5EF4-FFF2-40B4-BE49-F238E27FC236}">
                    <a16:creationId xmlns:a16="http://schemas.microsoft.com/office/drawing/2014/main" xmlns="" id="{A9E69361-AF0E-4172-A265-0AE92D290A5F}"/>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grpFill/>
              <a:ln w="9525">
                <a:solidFill>
                  <a:srgbClr val="DE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sp>
            <p:nvSpPr>
              <p:cNvPr id="61" name="Freeform 6">
                <a:extLst>
                  <a:ext uri="{FF2B5EF4-FFF2-40B4-BE49-F238E27FC236}">
                    <a16:creationId xmlns:a16="http://schemas.microsoft.com/office/drawing/2014/main" xmlns="" id="{8934305D-CBF1-4AA1-9EAF-63CE4B2A6715}"/>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grpFill/>
              <a:ln w="9525">
                <a:solidFill>
                  <a:srgbClr val="DE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sp>
            <p:nvSpPr>
              <p:cNvPr id="62" name="Freeform 7">
                <a:extLst>
                  <a:ext uri="{FF2B5EF4-FFF2-40B4-BE49-F238E27FC236}">
                    <a16:creationId xmlns:a16="http://schemas.microsoft.com/office/drawing/2014/main" xmlns="" id="{D98051B8-A684-4DFC-B110-7E6447184E0A}"/>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grpFill/>
              <a:ln w="9525">
                <a:solidFill>
                  <a:srgbClr val="DE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grpSp>
        <p:grpSp>
          <p:nvGrpSpPr>
            <p:cNvPr id="44" name="Group 12">
              <a:extLst>
                <a:ext uri="{FF2B5EF4-FFF2-40B4-BE49-F238E27FC236}">
                  <a16:creationId xmlns:a16="http://schemas.microsoft.com/office/drawing/2014/main" xmlns="" id="{76DC4277-5058-497D-AD8E-2B438050324B}"/>
                </a:ext>
              </a:extLst>
            </p:cNvPr>
            <p:cNvGrpSpPr/>
            <p:nvPr/>
          </p:nvGrpSpPr>
          <p:grpSpPr>
            <a:xfrm flipH="1">
              <a:off x="3876366" y="3737346"/>
              <a:ext cx="1871934" cy="1408423"/>
              <a:chOff x="3275012" y="2168525"/>
              <a:chExt cx="3154363" cy="2373313"/>
            </a:xfrm>
            <a:grpFill/>
          </p:grpSpPr>
          <p:sp>
            <p:nvSpPr>
              <p:cNvPr id="57" name="Freeform 5">
                <a:extLst>
                  <a:ext uri="{FF2B5EF4-FFF2-40B4-BE49-F238E27FC236}">
                    <a16:creationId xmlns:a16="http://schemas.microsoft.com/office/drawing/2014/main" xmlns="" id="{6FAEAAD6-5054-4764-A446-6D769C4BA951}"/>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C00000"/>
              </a:solidFill>
              <a:ln w="9525">
                <a:solidFill>
                  <a:srgbClr val="C0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sp>
            <p:nvSpPr>
              <p:cNvPr id="58" name="Freeform 6">
                <a:extLst>
                  <a:ext uri="{FF2B5EF4-FFF2-40B4-BE49-F238E27FC236}">
                    <a16:creationId xmlns:a16="http://schemas.microsoft.com/office/drawing/2014/main" xmlns="" id="{806DB646-779D-44F6-B595-A0376F3B25EF}"/>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C00000"/>
              </a:solidFill>
              <a:ln w="9525">
                <a:solidFill>
                  <a:srgbClr val="C0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sp>
            <p:nvSpPr>
              <p:cNvPr id="59" name="Freeform 7">
                <a:extLst>
                  <a:ext uri="{FF2B5EF4-FFF2-40B4-BE49-F238E27FC236}">
                    <a16:creationId xmlns:a16="http://schemas.microsoft.com/office/drawing/2014/main" xmlns="" id="{7C756011-2035-4405-9BFB-731F25081D93}"/>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C00000"/>
              </a:solidFill>
              <a:ln w="9525">
                <a:solidFill>
                  <a:srgbClr val="C0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grpSp>
        <p:grpSp>
          <p:nvGrpSpPr>
            <p:cNvPr id="45" name="Group 16">
              <a:extLst>
                <a:ext uri="{FF2B5EF4-FFF2-40B4-BE49-F238E27FC236}">
                  <a16:creationId xmlns:a16="http://schemas.microsoft.com/office/drawing/2014/main" xmlns="" id="{109DFAFF-AE32-4FBF-A47A-47A8EB10C125}"/>
                </a:ext>
              </a:extLst>
            </p:cNvPr>
            <p:cNvGrpSpPr/>
            <p:nvPr/>
          </p:nvGrpSpPr>
          <p:grpSpPr>
            <a:xfrm flipV="1">
              <a:off x="6197306" y="2102043"/>
              <a:ext cx="1871934" cy="1408423"/>
              <a:chOff x="3275012" y="2168525"/>
              <a:chExt cx="3154363" cy="2373313"/>
            </a:xfrm>
            <a:grpFill/>
          </p:grpSpPr>
          <p:sp>
            <p:nvSpPr>
              <p:cNvPr id="54" name="Freeform 5">
                <a:extLst>
                  <a:ext uri="{FF2B5EF4-FFF2-40B4-BE49-F238E27FC236}">
                    <a16:creationId xmlns:a16="http://schemas.microsoft.com/office/drawing/2014/main" xmlns="" id="{403ACDC9-CA08-4A07-A189-37AA2EC0EEB3}"/>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C00000"/>
              </a:solidFill>
              <a:ln w="9525">
                <a:solidFill>
                  <a:srgbClr val="C0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sp>
            <p:nvSpPr>
              <p:cNvPr id="55" name="Freeform 6">
                <a:extLst>
                  <a:ext uri="{FF2B5EF4-FFF2-40B4-BE49-F238E27FC236}">
                    <a16:creationId xmlns:a16="http://schemas.microsoft.com/office/drawing/2014/main" xmlns="" id="{2E202E36-97EE-4C16-BBD7-4D09D4C2F6F3}"/>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C00000"/>
              </a:solidFill>
              <a:ln w="9525">
                <a:solidFill>
                  <a:srgbClr val="C0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sp>
            <p:nvSpPr>
              <p:cNvPr id="56" name="Freeform 7">
                <a:extLst>
                  <a:ext uri="{FF2B5EF4-FFF2-40B4-BE49-F238E27FC236}">
                    <a16:creationId xmlns:a16="http://schemas.microsoft.com/office/drawing/2014/main" xmlns="" id="{EE72ED74-3C5A-42EE-9429-D9E5F0C65AC1}"/>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C00000"/>
              </a:solidFill>
              <a:ln w="9525">
                <a:solidFill>
                  <a:srgbClr val="C0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grpSp>
        <p:grpSp>
          <p:nvGrpSpPr>
            <p:cNvPr id="46" name="Group 20">
              <a:extLst>
                <a:ext uri="{FF2B5EF4-FFF2-40B4-BE49-F238E27FC236}">
                  <a16:creationId xmlns:a16="http://schemas.microsoft.com/office/drawing/2014/main" xmlns="" id="{9C5B8E54-4F9D-4FE1-AD74-0D2A0F285122}"/>
                </a:ext>
              </a:extLst>
            </p:cNvPr>
            <p:cNvGrpSpPr/>
            <p:nvPr/>
          </p:nvGrpSpPr>
          <p:grpSpPr>
            <a:xfrm flipH="1" flipV="1">
              <a:off x="3876366" y="2119943"/>
              <a:ext cx="1871934" cy="1408423"/>
              <a:chOff x="3275012" y="2168525"/>
              <a:chExt cx="3154363" cy="2373313"/>
            </a:xfrm>
            <a:grpFill/>
          </p:grpSpPr>
          <p:sp>
            <p:nvSpPr>
              <p:cNvPr id="51" name="Freeform 5">
                <a:extLst>
                  <a:ext uri="{FF2B5EF4-FFF2-40B4-BE49-F238E27FC236}">
                    <a16:creationId xmlns:a16="http://schemas.microsoft.com/office/drawing/2014/main" xmlns="" id="{5FFCD61B-8D78-4DA3-A756-AC408942A011}"/>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grpFill/>
              <a:ln w="9525">
                <a:solidFill>
                  <a:srgbClr val="DE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sp>
            <p:nvSpPr>
              <p:cNvPr id="52" name="Freeform 6">
                <a:extLst>
                  <a:ext uri="{FF2B5EF4-FFF2-40B4-BE49-F238E27FC236}">
                    <a16:creationId xmlns:a16="http://schemas.microsoft.com/office/drawing/2014/main" xmlns="" id="{CADCFC53-6C86-460E-A6DA-38AC7064CE42}"/>
                  </a:ext>
                </a:extLst>
              </p:cNvPr>
              <p:cNvSpPr/>
              <p:nvPr/>
            </p:nvSpPr>
            <p:spPr bwMode="auto">
              <a:xfrm>
                <a:off x="4848226" y="2198687"/>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grpFill/>
              <a:ln w="9525">
                <a:solidFill>
                  <a:srgbClr val="DE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sp>
            <p:nvSpPr>
              <p:cNvPr id="53" name="Freeform 7">
                <a:extLst>
                  <a:ext uri="{FF2B5EF4-FFF2-40B4-BE49-F238E27FC236}">
                    <a16:creationId xmlns:a16="http://schemas.microsoft.com/office/drawing/2014/main" xmlns="" id="{9B07DA74-BA8B-49F5-94FF-71F57552BAF6}"/>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grpFill/>
              <a:ln w="9525">
                <a:solidFill>
                  <a:srgbClr val="DE000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cs typeface="+mn-ea"/>
                  <a:sym typeface="+mn-lt"/>
                </a:endParaRPr>
              </a:p>
            </p:txBody>
          </p:sp>
        </p:grpSp>
        <p:sp>
          <p:nvSpPr>
            <p:cNvPr id="47" name="Text Placeholder 3">
              <a:extLst>
                <a:ext uri="{FF2B5EF4-FFF2-40B4-BE49-F238E27FC236}">
                  <a16:creationId xmlns:a16="http://schemas.microsoft.com/office/drawing/2014/main" xmlns="" id="{2613FF82-4809-4F4C-A787-58C388AF2B95}"/>
                </a:ext>
              </a:extLst>
            </p:cNvPr>
            <p:cNvSpPr txBox="1"/>
            <p:nvPr/>
          </p:nvSpPr>
          <p:spPr>
            <a:xfrm rot="2164606">
              <a:off x="4503034" y="2534471"/>
              <a:ext cx="758221" cy="246221"/>
            </a:xfrm>
            <a:prstGeom prst="rect">
              <a:avLst/>
            </a:prstGeom>
            <a:grpFill/>
            <a:ln>
              <a:solidFill>
                <a:srgbClr val="DE000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cs typeface="+mn-ea"/>
                  <a:sym typeface="+mn-lt"/>
                </a:rPr>
                <a:t>Phase 1</a:t>
              </a:r>
              <a:endParaRPr lang="en-GB" sz="1600" dirty="0">
                <a:solidFill>
                  <a:schemeClr val="bg1"/>
                </a:solidFill>
                <a:cs typeface="+mn-ea"/>
                <a:sym typeface="+mn-lt"/>
              </a:endParaRPr>
            </a:p>
          </p:txBody>
        </p:sp>
        <p:sp>
          <p:nvSpPr>
            <p:cNvPr id="48" name="Text Placeholder 3">
              <a:extLst>
                <a:ext uri="{FF2B5EF4-FFF2-40B4-BE49-F238E27FC236}">
                  <a16:creationId xmlns:a16="http://schemas.microsoft.com/office/drawing/2014/main" xmlns="" id="{E3253EFB-1A36-42B1-9617-875A8333681B}"/>
                </a:ext>
              </a:extLst>
            </p:cNvPr>
            <p:cNvSpPr txBox="1"/>
            <p:nvPr/>
          </p:nvSpPr>
          <p:spPr>
            <a:xfrm rot="19435394" flipH="1">
              <a:off x="6721947" y="2507871"/>
              <a:ext cx="758221" cy="246221"/>
            </a:xfrm>
            <a:prstGeom prst="rect">
              <a:avLst/>
            </a:prstGeom>
            <a:solidFill>
              <a:srgbClr val="C00000"/>
            </a:solidFill>
            <a:ln>
              <a:solidFill>
                <a:srgbClr val="C0000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cs typeface="+mn-ea"/>
                  <a:sym typeface="+mn-lt"/>
                </a:rPr>
                <a:t>Phase 2</a:t>
              </a:r>
              <a:endParaRPr lang="en-GB" sz="1600" dirty="0">
                <a:solidFill>
                  <a:schemeClr val="bg1"/>
                </a:solidFill>
                <a:cs typeface="+mn-ea"/>
                <a:sym typeface="+mn-lt"/>
              </a:endParaRPr>
            </a:p>
          </p:txBody>
        </p:sp>
        <p:sp>
          <p:nvSpPr>
            <p:cNvPr id="49" name="Text Placeholder 3">
              <a:extLst>
                <a:ext uri="{FF2B5EF4-FFF2-40B4-BE49-F238E27FC236}">
                  <a16:creationId xmlns:a16="http://schemas.microsoft.com/office/drawing/2014/main" xmlns="" id="{386863A8-E2DB-40FF-AA4F-8D4FBF8D1E11}"/>
                </a:ext>
              </a:extLst>
            </p:cNvPr>
            <p:cNvSpPr txBox="1"/>
            <p:nvPr/>
          </p:nvSpPr>
          <p:spPr>
            <a:xfrm rot="19435394" flipH="1">
              <a:off x="4490748" y="4456147"/>
              <a:ext cx="758221" cy="246221"/>
            </a:xfrm>
            <a:prstGeom prst="rect">
              <a:avLst/>
            </a:prstGeom>
            <a:solidFill>
              <a:srgbClr val="C00000"/>
            </a:solidFill>
            <a:ln>
              <a:solidFill>
                <a:srgbClr val="C0000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cs typeface="+mn-ea"/>
                  <a:sym typeface="+mn-lt"/>
                </a:rPr>
                <a:t>Phase 3</a:t>
              </a:r>
              <a:endParaRPr lang="en-GB" sz="1600" dirty="0">
                <a:solidFill>
                  <a:schemeClr val="bg1"/>
                </a:solidFill>
                <a:cs typeface="+mn-ea"/>
                <a:sym typeface="+mn-lt"/>
              </a:endParaRPr>
            </a:p>
          </p:txBody>
        </p:sp>
        <p:sp>
          <p:nvSpPr>
            <p:cNvPr id="50" name="Text Placeholder 3">
              <a:extLst>
                <a:ext uri="{FF2B5EF4-FFF2-40B4-BE49-F238E27FC236}">
                  <a16:creationId xmlns:a16="http://schemas.microsoft.com/office/drawing/2014/main" xmlns="" id="{35CD3E86-BE0C-4A8B-8B2F-09F3C6674913}"/>
                </a:ext>
              </a:extLst>
            </p:cNvPr>
            <p:cNvSpPr txBox="1"/>
            <p:nvPr/>
          </p:nvSpPr>
          <p:spPr>
            <a:xfrm rot="2164606">
              <a:off x="6651183" y="4432209"/>
              <a:ext cx="758221" cy="246221"/>
            </a:xfrm>
            <a:prstGeom prst="rect">
              <a:avLst/>
            </a:prstGeom>
            <a:grpFill/>
            <a:ln>
              <a:solidFill>
                <a:srgbClr val="DE000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cs typeface="+mn-ea"/>
                  <a:sym typeface="+mn-lt"/>
                </a:rPr>
                <a:t>Phase 4</a:t>
              </a:r>
              <a:endParaRPr lang="en-GB" sz="1600" dirty="0">
                <a:solidFill>
                  <a:schemeClr val="bg1"/>
                </a:solidFill>
                <a:cs typeface="+mn-ea"/>
                <a:sym typeface="+mn-lt"/>
              </a:endParaRPr>
            </a:p>
          </p:txBody>
        </p:sp>
      </p:grpSp>
      <p:grpSp>
        <p:nvGrpSpPr>
          <p:cNvPr id="63" name="组合 62">
            <a:extLst>
              <a:ext uri="{FF2B5EF4-FFF2-40B4-BE49-F238E27FC236}">
                <a16:creationId xmlns:a16="http://schemas.microsoft.com/office/drawing/2014/main" xmlns="" id="{3D0520A9-024A-487B-97CE-E3557BF5F9DE}"/>
              </a:ext>
            </a:extLst>
          </p:cNvPr>
          <p:cNvGrpSpPr/>
          <p:nvPr/>
        </p:nvGrpSpPr>
        <p:grpSpPr>
          <a:xfrm>
            <a:off x="1052997" y="2154170"/>
            <a:ext cx="2428480" cy="1292662"/>
            <a:chOff x="2136360" y="3893492"/>
            <a:chExt cx="1886136" cy="1292662"/>
          </a:xfrm>
        </p:grpSpPr>
        <p:sp>
          <p:nvSpPr>
            <p:cNvPr id="64" name="文本框 63">
              <a:extLst>
                <a:ext uri="{FF2B5EF4-FFF2-40B4-BE49-F238E27FC236}">
                  <a16:creationId xmlns:a16="http://schemas.microsoft.com/office/drawing/2014/main" xmlns="" id="{E3683C8E-6D51-4014-B8EE-ADDBB566A005}"/>
                </a:ext>
              </a:extLst>
            </p:cNvPr>
            <p:cNvSpPr txBox="1"/>
            <p:nvPr/>
          </p:nvSpPr>
          <p:spPr>
            <a:xfrm>
              <a:off x="2136360" y="4262824"/>
              <a:ext cx="1886136" cy="923330"/>
            </a:xfrm>
            <a:prstGeom prst="rect">
              <a:avLst/>
            </a:prstGeom>
            <a:noFill/>
          </p:spPr>
          <p:txBody>
            <a:bodyPr wrap="square" rtlCol="0">
              <a:spAutoFit/>
            </a:bodyPr>
            <a:lstStyle/>
            <a:p>
              <a:pPr algn="ctr">
                <a:lnSpc>
                  <a:spcPct val="150000"/>
                </a:lnSpc>
                <a:defRPr/>
              </a:pPr>
              <a:r>
                <a:rPr lang="zh-CN" altLang="en-US" sz="1200" dirty="0">
                  <a:solidFill>
                    <a:schemeClr val="tx1">
                      <a:lumMod val="65000"/>
                      <a:lumOff val="35000"/>
                    </a:schemeClr>
                  </a:solidFill>
                  <a:cs typeface="+mn-ea"/>
                  <a:sym typeface="+mn-lt"/>
                </a:rPr>
                <a:t>在此输入文字内容，文字不易太多，以简练为主，此模板作品在此输入文字内容；</a:t>
              </a:r>
            </a:p>
          </p:txBody>
        </p:sp>
        <p:sp>
          <p:nvSpPr>
            <p:cNvPr id="65" name="矩形 64">
              <a:extLst>
                <a:ext uri="{FF2B5EF4-FFF2-40B4-BE49-F238E27FC236}">
                  <a16:creationId xmlns:a16="http://schemas.microsoft.com/office/drawing/2014/main" xmlns="" id="{1CCF9051-345D-40CF-92B8-BE20119B3087}"/>
                </a:ext>
              </a:extLst>
            </p:cNvPr>
            <p:cNvSpPr/>
            <p:nvPr/>
          </p:nvSpPr>
          <p:spPr>
            <a:xfrm>
              <a:off x="2599353" y="3893492"/>
              <a:ext cx="96015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sz="2000"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66" name="组合 65">
            <a:extLst>
              <a:ext uri="{FF2B5EF4-FFF2-40B4-BE49-F238E27FC236}">
                <a16:creationId xmlns:a16="http://schemas.microsoft.com/office/drawing/2014/main" xmlns="" id="{7D31B6E7-02C6-42F4-BC7D-2FCED9A4D26F}"/>
              </a:ext>
            </a:extLst>
          </p:cNvPr>
          <p:cNvGrpSpPr/>
          <p:nvPr/>
        </p:nvGrpSpPr>
        <p:grpSpPr>
          <a:xfrm>
            <a:off x="1052997" y="4102446"/>
            <a:ext cx="2428480" cy="1292662"/>
            <a:chOff x="2136360" y="3893492"/>
            <a:chExt cx="1886136" cy="1292662"/>
          </a:xfrm>
        </p:grpSpPr>
        <p:sp>
          <p:nvSpPr>
            <p:cNvPr id="67" name="文本框 66">
              <a:extLst>
                <a:ext uri="{FF2B5EF4-FFF2-40B4-BE49-F238E27FC236}">
                  <a16:creationId xmlns:a16="http://schemas.microsoft.com/office/drawing/2014/main" xmlns="" id="{665DD594-D227-4F3E-AA40-A8539294DD72}"/>
                </a:ext>
              </a:extLst>
            </p:cNvPr>
            <p:cNvSpPr txBox="1"/>
            <p:nvPr/>
          </p:nvSpPr>
          <p:spPr>
            <a:xfrm>
              <a:off x="2136360" y="4262824"/>
              <a:ext cx="1886136" cy="923330"/>
            </a:xfrm>
            <a:prstGeom prst="rect">
              <a:avLst/>
            </a:prstGeom>
            <a:noFill/>
          </p:spPr>
          <p:txBody>
            <a:bodyPr wrap="square" rtlCol="0">
              <a:spAutoFit/>
            </a:bodyPr>
            <a:lstStyle/>
            <a:p>
              <a:pPr algn="ctr">
                <a:lnSpc>
                  <a:spcPct val="150000"/>
                </a:lnSpc>
                <a:defRPr/>
              </a:pPr>
              <a:r>
                <a:rPr lang="zh-CN" altLang="en-US" sz="1200" dirty="0">
                  <a:solidFill>
                    <a:schemeClr val="tx1">
                      <a:lumMod val="65000"/>
                      <a:lumOff val="35000"/>
                    </a:schemeClr>
                  </a:solidFill>
                  <a:cs typeface="+mn-ea"/>
                  <a:sym typeface="+mn-lt"/>
                </a:rPr>
                <a:t>在此输入文字内容，文字不易太多，以简练为主，此模板作品在此输入文字内容；</a:t>
              </a:r>
            </a:p>
          </p:txBody>
        </p:sp>
        <p:sp>
          <p:nvSpPr>
            <p:cNvPr id="68" name="矩形 67">
              <a:extLst>
                <a:ext uri="{FF2B5EF4-FFF2-40B4-BE49-F238E27FC236}">
                  <a16:creationId xmlns:a16="http://schemas.microsoft.com/office/drawing/2014/main" xmlns="" id="{3E7EA867-AB5E-4EDC-A5D7-215FA637ED93}"/>
                </a:ext>
              </a:extLst>
            </p:cNvPr>
            <p:cNvSpPr/>
            <p:nvPr/>
          </p:nvSpPr>
          <p:spPr>
            <a:xfrm>
              <a:off x="2599353" y="3893492"/>
              <a:ext cx="96015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sz="2000"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69" name="组合 68">
            <a:extLst>
              <a:ext uri="{FF2B5EF4-FFF2-40B4-BE49-F238E27FC236}">
                <a16:creationId xmlns:a16="http://schemas.microsoft.com/office/drawing/2014/main" xmlns="" id="{4B1BECD7-2D4B-4BB0-8282-FF9B2E12FECF}"/>
              </a:ext>
            </a:extLst>
          </p:cNvPr>
          <p:cNvGrpSpPr/>
          <p:nvPr/>
        </p:nvGrpSpPr>
        <p:grpSpPr>
          <a:xfrm>
            <a:off x="8362179" y="2154170"/>
            <a:ext cx="2428480" cy="1292662"/>
            <a:chOff x="2136360" y="3893492"/>
            <a:chExt cx="1886136" cy="1292662"/>
          </a:xfrm>
        </p:grpSpPr>
        <p:sp>
          <p:nvSpPr>
            <p:cNvPr id="70" name="文本框 69">
              <a:extLst>
                <a:ext uri="{FF2B5EF4-FFF2-40B4-BE49-F238E27FC236}">
                  <a16:creationId xmlns:a16="http://schemas.microsoft.com/office/drawing/2014/main" xmlns="" id="{D8D6EFE6-C35D-4417-92CF-4134B042643D}"/>
                </a:ext>
              </a:extLst>
            </p:cNvPr>
            <p:cNvSpPr txBox="1"/>
            <p:nvPr/>
          </p:nvSpPr>
          <p:spPr>
            <a:xfrm>
              <a:off x="2136360" y="4262824"/>
              <a:ext cx="1886136" cy="923330"/>
            </a:xfrm>
            <a:prstGeom prst="rect">
              <a:avLst/>
            </a:prstGeom>
            <a:noFill/>
          </p:spPr>
          <p:txBody>
            <a:bodyPr wrap="square" rtlCol="0">
              <a:spAutoFit/>
            </a:bodyPr>
            <a:lstStyle/>
            <a:p>
              <a:pPr algn="ctr">
                <a:lnSpc>
                  <a:spcPct val="150000"/>
                </a:lnSpc>
                <a:defRPr/>
              </a:pPr>
              <a:r>
                <a:rPr lang="zh-CN" altLang="en-US" sz="1200" dirty="0">
                  <a:solidFill>
                    <a:schemeClr val="tx1">
                      <a:lumMod val="65000"/>
                      <a:lumOff val="35000"/>
                    </a:schemeClr>
                  </a:solidFill>
                  <a:cs typeface="+mn-ea"/>
                  <a:sym typeface="+mn-lt"/>
                </a:rPr>
                <a:t>在此输入文字内容，文字不易太多，以简练为主，此模板作品在此输入文字内容；</a:t>
              </a:r>
            </a:p>
          </p:txBody>
        </p:sp>
        <p:sp>
          <p:nvSpPr>
            <p:cNvPr id="71" name="矩形 70">
              <a:extLst>
                <a:ext uri="{FF2B5EF4-FFF2-40B4-BE49-F238E27FC236}">
                  <a16:creationId xmlns:a16="http://schemas.microsoft.com/office/drawing/2014/main" xmlns="" id="{E0BC9BF7-864F-4B4B-9B4C-E159FC5552AF}"/>
                </a:ext>
              </a:extLst>
            </p:cNvPr>
            <p:cNvSpPr/>
            <p:nvPr/>
          </p:nvSpPr>
          <p:spPr>
            <a:xfrm>
              <a:off x="2599353" y="3893492"/>
              <a:ext cx="96015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sz="2000"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72" name="组合 71">
            <a:extLst>
              <a:ext uri="{FF2B5EF4-FFF2-40B4-BE49-F238E27FC236}">
                <a16:creationId xmlns:a16="http://schemas.microsoft.com/office/drawing/2014/main" xmlns="" id="{BB82EC55-22B7-460B-82B3-D42DBE8E8788}"/>
              </a:ext>
            </a:extLst>
          </p:cNvPr>
          <p:cNvGrpSpPr/>
          <p:nvPr/>
        </p:nvGrpSpPr>
        <p:grpSpPr>
          <a:xfrm>
            <a:off x="8362179" y="4102446"/>
            <a:ext cx="2428480" cy="1292662"/>
            <a:chOff x="2136360" y="3893492"/>
            <a:chExt cx="1886136" cy="1292662"/>
          </a:xfrm>
        </p:grpSpPr>
        <p:sp>
          <p:nvSpPr>
            <p:cNvPr id="73" name="文本框 72">
              <a:extLst>
                <a:ext uri="{FF2B5EF4-FFF2-40B4-BE49-F238E27FC236}">
                  <a16:creationId xmlns:a16="http://schemas.microsoft.com/office/drawing/2014/main" xmlns="" id="{8D160BA7-42E5-4527-9EBA-4A3701C2A272}"/>
                </a:ext>
              </a:extLst>
            </p:cNvPr>
            <p:cNvSpPr txBox="1"/>
            <p:nvPr/>
          </p:nvSpPr>
          <p:spPr>
            <a:xfrm>
              <a:off x="2136360" y="4262824"/>
              <a:ext cx="1886136" cy="923330"/>
            </a:xfrm>
            <a:prstGeom prst="rect">
              <a:avLst/>
            </a:prstGeom>
            <a:noFill/>
          </p:spPr>
          <p:txBody>
            <a:bodyPr wrap="square" rtlCol="0">
              <a:spAutoFit/>
            </a:bodyPr>
            <a:lstStyle/>
            <a:p>
              <a:pPr algn="ctr">
                <a:lnSpc>
                  <a:spcPct val="150000"/>
                </a:lnSpc>
                <a:defRPr/>
              </a:pPr>
              <a:r>
                <a:rPr lang="zh-CN" altLang="en-US" sz="1200" dirty="0">
                  <a:solidFill>
                    <a:schemeClr val="tx1">
                      <a:lumMod val="65000"/>
                      <a:lumOff val="35000"/>
                    </a:schemeClr>
                  </a:solidFill>
                  <a:cs typeface="+mn-ea"/>
                  <a:sym typeface="+mn-lt"/>
                </a:rPr>
                <a:t>在此输入文字内容，文字不易太多，以简练为主，此模板作品在此输入文字内容；</a:t>
              </a:r>
            </a:p>
          </p:txBody>
        </p:sp>
        <p:sp>
          <p:nvSpPr>
            <p:cNvPr id="74" name="矩形 73">
              <a:extLst>
                <a:ext uri="{FF2B5EF4-FFF2-40B4-BE49-F238E27FC236}">
                  <a16:creationId xmlns:a16="http://schemas.microsoft.com/office/drawing/2014/main" xmlns="" id="{512F3B31-FBCD-4E15-A1A4-18785E89DCF6}"/>
                </a:ext>
              </a:extLst>
            </p:cNvPr>
            <p:cNvSpPr/>
            <p:nvPr/>
          </p:nvSpPr>
          <p:spPr>
            <a:xfrm>
              <a:off x="2599353" y="3893492"/>
              <a:ext cx="96015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sz="2000"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Tree>
    <p:extLst>
      <p:ext uri="{BB962C8B-B14F-4D97-AF65-F5344CB8AC3E}">
        <p14:creationId xmlns:p14="http://schemas.microsoft.com/office/powerpoint/2010/main" val="194582890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1000"/>
                                        <p:tgtEl>
                                          <p:spTgt spid="63"/>
                                        </p:tgtEl>
                                      </p:cBhvr>
                                    </p:animEffect>
                                    <p:anim calcmode="lin" valueType="num">
                                      <p:cBhvr>
                                        <p:cTn id="15" dur="1000" fill="hold"/>
                                        <p:tgtEl>
                                          <p:spTgt spid="63"/>
                                        </p:tgtEl>
                                        <p:attrNameLst>
                                          <p:attrName>ppt_x</p:attrName>
                                        </p:attrNameLst>
                                      </p:cBhvr>
                                      <p:tavLst>
                                        <p:tav tm="0">
                                          <p:val>
                                            <p:strVal val="#ppt_x"/>
                                          </p:val>
                                        </p:tav>
                                        <p:tav tm="100000">
                                          <p:val>
                                            <p:strVal val="#ppt_x"/>
                                          </p:val>
                                        </p:tav>
                                      </p:tavLst>
                                    </p:anim>
                                    <p:anim calcmode="lin" valueType="num">
                                      <p:cBhvr>
                                        <p:cTn id="1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1000"/>
                                        <p:tgtEl>
                                          <p:spTgt spid="66"/>
                                        </p:tgtEl>
                                      </p:cBhvr>
                                    </p:animEffect>
                                    <p:anim calcmode="lin" valueType="num">
                                      <p:cBhvr>
                                        <p:cTn id="22" dur="1000" fill="hold"/>
                                        <p:tgtEl>
                                          <p:spTgt spid="66"/>
                                        </p:tgtEl>
                                        <p:attrNameLst>
                                          <p:attrName>ppt_x</p:attrName>
                                        </p:attrNameLst>
                                      </p:cBhvr>
                                      <p:tavLst>
                                        <p:tav tm="0">
                                          <p:val>
                                            <p:strVal val="#ppt_x"/>
                                          </p:val>
                                        </p:tav>
                                        <p:tav tm="100000">
                                          <p:val>
                                            <p:strVal val="#ppt_x"/>
                                          </p:val>
                                        </p:tav>
                                      </p:tavLst>
                                    </p:anim>
                                    <p:anim calcmode="lin" valueType="num">
                                      <p:cBhvr>
                                        <p:cTn id="23"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1000"/>
                                        <p:tgtEl>
                                          <p:spTgt spid="69"/>
                                        </p:tgtEl>
                                      </p:cBhvr>
                                    </p:animEffect>
                                    <p:anim calcmode="lin" valueType="num">
                                      <p:cBhvr>
                                        <p:cTn id="29" dur="1000" fill="hold"/>
                                        <p:tgtEl>
                                          <p:spTgt spid="69"/>
                                        </p:tgtEl>
                                        <p:attrNameLst>
                                          <p:attrName>ppt_x</p:attrName>
                                        </p:attrNameLst>
                                      </p:cBhvr>
                                      <p:tavLst>
                                        <p:tav tm="0">
                                          <p:val>
                                            <p:strVal val="#ppt_x"/>
                                          </p:val>
                                        </p:tav>
                                        <p:tav tm="100000">
                                          <p:val>
                                            <p:strVal val="#ppt_x"/>
                                          </p:val>
                                        </p:tav>
                                      </p:tavLst>
                                    </p:anim>
                                    <p:anim calcmode="lin" valueType="num">
                                      <p:cBhvr>
                                        <p:cTn id="3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fade">
                                      <p:cBhvr>
                                        <p:cTn id="35" dur="1000"/>
                                        <p:tgtEl>
                                          <p:spTgt spid="72"/>
                                        </p:tgtEl>
                                      </p:cBhvr>
                                    </p:animEffect>
                                    <p:anim calcmode="lin" valueType="num">
                                      <p:cBhvr>
                                        <p:cTn id="36" dur="1000" fill="hold"/>
                                        <p:tgtEl>
                                          <p:spTgt spid="72"/>
                                        </p:tgtEl>
                                        <p:attrNameLst>
                                          <p:attrName>ppt_x</p:attrName>
                                        </p:attrNameLst>
                                      </p:cBhvr>
                                      <p:tavLst>
                                        <p:tav tm="0">
                                          <p:val>
                                            <p:strVal val="#ppt_x"/>
                                          </p:val>
                                        </p:tav>
                                        <p:tav tm="100000">
                                          <p:val>
                                            <p:strVal val="#ppt_x"/>
                                          </p:val>
                                        </p:tav>
                                      </p:tavLst>
                                    </p:anim>
                                    <p:anim calcmode="lin" valueType="num">
                                      <p:cBhvr>
                                        <p:cTn id="3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xmlns="" id="{D16F14C3-9149-4D98-AC96-1585ED1BF00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1503570"/>
            <a:ext cx="6097342" cy="3931514"/>
          </a:xfrm>
          <a:prstGeom prst="rect">
            <a:avLst/>
          </a:prstGeom>
        </p:spPr>
      </p:pic>
      <p:sp>
        <p:nvSpPr>
          <p:cNvPr id="22" name="矩形 21">
            <a:extLst>
              <a:ext uri="{FF2B5EF4-FFF2-40B4-BE49-F238E27FC236}">
                <a16:creationId xmlns:a16="http://schemas.microsoft.com/office/drawing/2014/main" xmlns="" id="{6893706D-E641-48D9-BD79-EF9ECA9FEDA4}"/>
              </a:ext>
            </a:extLst>
          </p:cNvPr>
          <p:cNvSpPr/>
          <p:nvPr/>
        </p:nvSpPr>
        <p:spPr>
          <a:xfrm rot="5400000">
            <a:off x="6152380" y="-56683"/>
            <a:ext cx="2588821" cy="7052026"/>
          </a:xfrm>
          <a:prstGeom prst="rect">
            <a:avLst/>
          </a:prstGeom>
          <a:solidFill>
            <a:srgbClr val="DE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矩形 22">
            <a:extLst>
              <a:ext uri="{FF2B5EF4-FFF2-40B4-BE49-F238E27FC236}">
                <a16:creationId xmlns:a16="http://schemas.microsoft.com/office/drawing/2014/main" xmlns="" id="{2C9DA83C-7DF4-456A-B526-076B08E46183}"/>
              </a:ext>
            </a:extLst>
          </p:cNvPr>
          <p:cNvSpPr/>
          <p:nvPr/>
        </p:nvSpPr>
        <p:spPr>
          <a:xfrm>
            <a:off x="4155148" y="2732328"/>
            <a:ext cx="1704313" cy="1569660"/>
          </a:xfrm>
          <a:prstGeom prst="rect">
            <a:avLst/>
          </a:prstGeom>
        </p:spPr>
        <p:txBody>
          <a:bodyPr wrap="none">
            <a:spAutoFit/>
          </a:bodyPr>
          <a:lstStyle/>
          <a:p>
            <a:r>
              <a:rPr lang="en-US" altLang="zh-CN" sz="9600" b="1" dirty="0">
                <a:solidFill>
                  <a:prstClr val="white"/>
                </a:solidFill>
                <a:cs typeface="+mn-ea"/>
                <a:sym typeface="+mn-lt"/>
              </a:rPr>
              <a:t>03</a:t>
            </a:r>
            <a:endParaRPr lang="zh-CN" altLang="en-US" sz="9600" b="1" dirty="0">
              <a:solidFill>
                <a:prstClr val="white"/>
              </a:solidFill>
              <a:cs typeface="+mn-ea"/>
              <a:sym typeface="+mn-lt"/>
            </a:endParaRPr>
          </a:p>
        </p:txBody>
      </p:sp>
      <p:sp>
        <p:nvSpPr>
          <p:cNvPr id="24" name="TextBox 62">
            <a:extLst>
              <a:ext uri="{FF2B5EF4-FFF2-40B4-BE49-F238E27FC236}">
                <a16:creationId xmlns:a16="http://schemas.microsoft.com/office/drawing/2014/main" xmlns="" id="{A9377780-1131-43EC-983B-34D46F296F46}"/>
              </a:ext>
            </a:extLst>
          </p:cNvPr>
          <p:cNvSpPr txBox="1"/>
          <p:nvPr/>
        </p:nvSpPr>
        <p:spPr>
          <a:xfrm>
            <a:off x="6403260" y="3592093"/>
            <a:ext cx="4175646" cy="526811"/>
          </a:xfrm>
          <a:prstGeom prst="rect">
            <a:avLst/>
          </a:prstGeom>
          <a:noFill/>
          <a:effectLst/>
        </p:spPr>
        <p:txBody>
          <a:bodyPr wrap="square" rtlCol="0">
            <a:spAutoFit/>
          </a:bodyPr>
          <a:lstStyle/>
          <a:p>
            <a:pPr>
              <a:lnSpc>
                <a:spcPct val="150000"/>
              </a:lnSpc>
              <a:defRPr/>
            </a:pPr>
            <a:r>
              <a:rPr lang="zh-CN" altLang="en-US" sz="1000" dirty="0">
                <a:solidFill>
                  <a:schemeClr val="bg1"/>
                </a:solidFill>
                <a:cs typeface="+mn-ea"/>
                <a:sym typeface="+mn-lt"/>
              </a:rPr>
              <a:t>在此输入文字内容，文字不易太多，以简练为主，此模板作品在此输入文字内容；在此输入文字内容，文字不易太多，以简练为主</a:t>
            </a:r>
          </a:p>
        </p:txBody>
      </p:sp>
      <p:sp>
        <p:nvSpPr>
          <p:cNvPr id="25" name="矩形 24">
            <a:extLst>
              <a:ext uri="{FF2B5EF4-FFF2-40B4-BE49-F238E27FC236}">
                <a16:creationId xmlns:a16="http://schemas.microsoft.com/office/drawing/2014/main" xmlns="" id="{41782BEC-01E7-4E56-BE5C-0048B03845E0}"/>
              </a:ext>
            </a:extLst>
          </p:cNvPr>
          <p:cNvSpPr/>
          <p:nvPr/>
        </p:nvSpPr>
        <p:spPr>
          <a:xfrm>
            <a:off x="6403262" y="2826150"/>
            <a:ext cx="3614858" cy="707886"/>
          </a:xfrm>
          <a:prstGeom prst="rect">
            <a:avLst/>
          </a:prstGeom>
        </p:spPr>
        <p:txBody>
          <a:bodyPr wrap="square">
            <a:spAutoFit/>
          </a:bodyPr>
          <a:lstStyle/>
          <a:p>
            <a:pPr lvl="0" algn="dist">
              <a:defRPr/>
            </a:pPr>
            <a:r>
              <a:rPr lang="zh-CN" altLang="en-US" sz="4000" b="1" dirty="0">
                <a:solidFill>
                  <a:schemeClr val="bg1"/>
                </a:solidFill>
                <a:cs typeface="+mn-ea"/>
                <a:sym typeface="+mn-lt"/>
              </a:rPr>
              <a:t>收货经验反思</a:t>
            </a:r>
          </a:p>
        </p:txBody>
      </p:sp>
      <p:grpSp>
        <p:nvGrpSpPr>
          <p:cNvPr id="26" name="组合 25">
            <a:extLst>
              <a:ext uri="{FF2B5EF4-FFF2-40B4-BE49-F238E27FC236}">
                <a16:creationId xmlns:a16="http://schemas.microsoft.com/office/drawing/2014/main" xmlns="" id="{7961F817-4594-4D3A-975C-889E1830F176}"/>
              </a:ext>
            </a:extLst>
          </p:cNvPr>
          <p:cNvGrpSpPr/>
          <p:nvPr/>
        </p:nvGrpSpPr>
        <p:grpSpPr>
          <a:xfrm>
            <a:off x="5691146" y="3339029"/>
            <a:ext cx="4887760" cy="262538"/>
            <a:chOff x="5444484" y="3347558"/>
            <a:chExt cx="4887760" cy="262538"/>
          </a:xfrm>
        </p:grpSpPr>
        <p:sp>
          <p:nvSpPr>
            <p:cNvPr id="27" name="任意多边形 8">
              <a:extLst>
                <a:ext uri="{FF2B5EF4-FFF2-40B4-BE49-F238E27FC236}">
                  <a16:creationId xmlns:a16="http://schemas.microsoft.com/office/drawing/2014/main" xmlns="" id="{2F2F3B5B-F98A-4F8B-B62C-9A6C5AE29742}"/>
                </a:ext>
              </a:extLst>
            </p:cNvPr>
            <p:cNvSpPr/>
            <p:nvPr/>
          </p:nvSpPr>
          <p:spPr>
            <a:xfrm flipV="1">
              <a:off x="5545778" y="3347558"/>
              <a:ext cx="4786466" cy="178129"/>
            </a:xfrm>
            <a:custGeom>
              <a:avLst/>
              <a:gdLst>
                <a:gd name="connsiteX0" fmla="*/ 0 w 7267699"/>
                <a:gd name="connsiteY0" fmla="*/ 0 h 0"/>
                <a:gd name="connsiteX1" fmla="*/ 7267699 w 7267699"/>
                <a:gd name="connsiteY1" fmla="*/ 0 h 0"/>
              </a:gdLst>
              <a:ahLst/>
              <a:cxnLst>
                <a:cxn ang="0">
                  <a:pos x="connsiteX0" y="connsiteY0"/>
                </a:cxn>
                <a:cxn ang="0">
                  <a:pos x="connsiteX1" y="connsiteY1"/>
                </a:cxn>
              </a:cxnLst>
              <a:rect l="l" t="t" r="r" b="b"/>
              <a:pathLst>
                <a:path w="7267699">
                  <a:moveTo>
                    <a:pt x="0" y="0"/>
                  </a:moveTo>
                  <a:lnTo>
                    <a:pt x="7267699"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椭圆 27">
              <a:extLst>
                <a:ext uri="{FF2B5EF4-FFF2-40B4-BE49-F238E27FC236}">
                  <a16:creationId xmlns:a16="http://schemas.microsoft.com/office/drawing/2014/main" xmlns="" id="{B640864C-3B83-4BC2-BED3-8C3919CD0F4E}"/>
                </a:ext>
              </a:extLst>
            </p:cNvPr>
            <p:cNvSpPr/>
            <p:nvPr/>
          </p:nvSpPr>
          <p:spPr>
            <a:xfrm>
              <a:off x="5444484" y="3443844"/>
              <a:ext cx="166252" cy="166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Tree>
    <p:extLst>
      <p:ext uri="{BB962C8B-B14F-4D97-AF65-F5344CB8AC3E}">
        <p14:creationId xmlns:p14="http://schemas.microsoft.com/office/powerpoint/2010/main" val="184482421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形状 24">
            <a:extLst>
              <a:ext uri="{FF2B5EF4-FFF2-40B4-BE49-F238E27FC236}">
                <a16:creationId xmlns:a16="http://schemas.microsoft.com/office/drawing/2014/main" xmlns="" id="{48219713-CE0A-4E5C-B7E1-88D5FE96ED3D}"/>
              </a:ext>
            </a:extLst>
          </p:cNvPr>
          <p:cNvSpPr>
            <a:spLocks/>
          </p:cNvSpPr>
          <p:nvPr/>
        </p:nvSpPr>
        <p:spPr bwMode="auto">
          <a:xfrm>
            <a:off x="3600283" y="2379707"/>
            <a:ext cx="23468" cy="2419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spc="300">
              <a:cs typeface="+mn-ea"/>
              <a:sym typeface="+mn-lt"/>
            </a:endParaRPr>
          </a:p>
        </p:txBody>
      </p:sp>
      <p:sp>
        <p:nvSpPr>
          <p:cNvPr id="35" name="矩形 34">
            <a:extLst>
              <a:ext uri="{FF2B5EF4-FFF2-40B4-BE49-F238E27FC236}">
                <a16:creationId xmlns:a16="http://schemas.microsoft.com/office/drawing/2014/main" xmlns="" id="{CA784698-DF5D-4D99-AA83-31E2EED657AC}"/>
              </a:ext>
            </a:extLst>
          </p:cNvPr>
          <p:cNvSpPr/>
          <p:nvPr/>
        </p:nvSpPr>
        <p:spPr>
          <a:xfrm>
            <a:off x="1163638" y="2232044"/>
            <a:ext cx="4642076" cy="3118127"/>
          </a:xfrm>
          <a:prstGeom prst="rect">
            <a:avLst/>
          </a:prstGeom>
          <a:blipFill>
            <a:blip r:embed="rId3"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pc="300">
              <a:cs typeface="+mn-ea"/>
              <a:sym typeface="+mn-lt"/>
            </a:endParaRPr>
          </a:p>
        </p:txBody>
      </p:sp>
      <p:grpSp>
        <p:nvGrpSpPr>
          <p:cNvPr id="36" name="组合 35">
            <a:extLst>
              <a:ext uri="{FF2B5EF4-FFF2-40B4-BE49-F238E27FC236}">
                <a16:creationId xmlns:a16="http://schemas.microsoft.com/office/drawing/2014/main" xmlns="" id="{2622116C-E697-4654-87FC-3B2433176ACA}"/>
              </a:ext>
            </a:extLst>
          </p:cNvPr>
          <p:cNvGrpSpPr/>
          <p:nvPr/>
        </p:nvGrpSpPr>
        <p:grpSpPr>
          <a:xfrm>
            <a:off x="6109869" y="2232044"/>
            <a:ext cx="4964532" cy="1383901"/>
            <a:chOff x="6109869" y="2551358"/>
            <a:chExt cx="4964532" cy="1383901"/>
          </a:xfrm>
        </p:grpSpPr>
        <p:sp>
          <p:nvSpPr>
            <p:cNvPr id="37" name="矩形 36">
              <a:extLst>
                <a:ext uri="{FF2B5EF4-FFF2-40B4-BE49-F238E27FC236}">
                  <a16:creationId xmlns:a16="http://schemas.microsoft.com/office/drawing/2014/main" xmlns="" id="{16A9BBA2-FAE5-495A-87BB-5C91E8FFDC5F}"/>
                </a:ext>
              </a:extLst>
            </p:cNvPr>
            <p:cNvSpPr/>
            <p:nvPr/>
          </p:nvSpPr>
          <p:spPr bwMode="auto">
            <a:xfrm>
              <a:off x="6109869" y="2551358"/>
              <a:ext cx="4964532" cy="1383901"/>
            </a:xfrm>
            <a:prstGeom prst="rect">
              <a:avLst/>
            </a:prstGeom>
            <a:solidFill>
              <a:srgbClr val="DE0000"/>
            </a:solidFill>
            <a:ln w="19050">
              <a:noFill/>
              <a:round/>
              <a:headEnd/>
              <a:tailEnd/>
            </a:ln>
          </p:spPr>
          <p:txBody>
            <a:bodyPr anchor="ctr"/>
            <a:lstStyle/>
            <a:p>
              <a:pPr algn="ctr"/>
              <a:endParaRPr sz="1600" spc="300">
                <a:cs typeface="+mn-ea"/>
                <a:sym typeface="+mn-lt"/>
              </a:endParaRPr>
            </a:p>
          </p:txBody>
        </p:sp>
        <p:grpSp>
          <p:nvGrpSpPr>
            <p:cNvPr id="38" name="组合 37">
              <a:extLst>
                <a:ext uri="{FF2B5EF4-FFF2-40B4-BE49-F238E27FC236}">
                  <a16:creationId xmlns:a16="http://schemas.microsoft.com/office/drawing/2014/main" xmlns="" id="{7CA297E7-0A54-4777-BDF9-EAD930C43FC6}"/>
                </a:ext>
              </a:extLst>
            </p:cNvPr>
            <p:cNvGrpSpPr/>
            <p:nvPr/>
          </p:nvGrpSpPr>
          <p:grpSpPr>
            <a:xfrm>
              <a:off x="6299837" y="2857078"/>
              <a:ext cx="772462" cy="772461"/>
              <a:chOff x="6299837" y="2942682"/>
              <a:chExt cx="772462" cy="772461"/>
            </a:xfrm>
          </p:grpSpPr>
          <p:sp>
            <p:nvSpPr>
              <p:cNvPr id="41" name="椭圆 40">
                <a:extLst>
                  <a:ext uri="{FF2B5EF4-FFF2-40B4-BE49-F238E27FC236}">
                    <a16:creationId xmlns:a16="http://schemas.microsoft.com/office/drawing/2014/main" xmlns="" id="{1B08A306-9C7D-463A-BB5A-1FB95D27DE81}"/>
                  </a:ext>
                </a:extLst>
              </p:cNvPr>
              <p:cNvSpPr/>
              <p:nvPr/>
            </p:nvSpPr>
            <p:spPr bwMode="auto">
              <a:xfrm>
                <a:off x="6299837" y="2942682"/>
                <a:ext cx="772462" cy="772461"/>
              </a:xfrm>
              <a:prstGeom prst="ellipse">
                <a:avLst/>
              </a:prstGeom>
              <a:solidFill>
                <a:schemeClr val="bg1"/>
              </a:solidFill>
              <a:ln w="19050">
                <a:noFill/>
                <a:round/>
                <a:headEnd/>
                <a:tailEnd/>
              </a:ln>
            </p:spPr>
            <p:txBody>
              <a:bodyPr anchor="ctr"/>
              <a:lstStyle/>
              <a:p>
                <a:pPr algn="ctr"/>
                <a:endParaRPr sz="1600" spc="300">
                  <a:cs typeface="+mn-ea"/>
                  <a:sym typeface="+mn-lt"/>
                </a:endParaRPr>
              </a:p>
            </p:txBody>
          </p:sp>
          <p:sp>
            <p:nvSpPr>
              <p:cNvPr id="42" name="任意多边形: 形状 41">
                <a:extLst>
                  <a:ext uri="{FF2B5EF4-FFF2-40B4-BE49-F238E27FC236}">
                    <a16:creationId xmlns:a16="http://schemas.microsoft.com/office/drawing/2014/main" xmlns="" id="{0ED0C7A7-E034-462B-8952-8A81BB37BB07}"/>
                  </a:ext>
                </a:extLst>
              </p:cNvPr>
              <p:cNvSpPr/>
              <p:nvPr/>
            </p:nvSpPr>
            <p:spPr bwMode="auto">
              <a:xfrm>
                <a:off x="6455643" y="3104978"/>
                <a:ext cx="460851" cy="447869"/>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rgbClr val="DE0000"/>
              </a:solidFill>
              <a:ln w="19050">
                <a:noFill/>
                <a:round/>
                <a:headEnd/>
                <a:tailEnd/>
              </a:ln>
            </p:spPr>
            <p:txBody>
              <a:bodyPr anchor="ctr"/>
              <a:lstStyle/>
              <a:p>
                <a:pPr algn="ctr"/>
                <a:endParaRPr sz="1600" spc="300">
                  <a:cs typeface="+mn-ea"/>
                  <a:sym typeface="+mn-lt"/>
                </a:endParaRPr>
              </a:p>
            </p:txBody>
          </p:sp>
        </p:grpSp>
        <p:sp>
          <p:nvSpPr>
            <p:cNvPr id="39" name="文本框 20">
              <a:extLst>
                <a:ext uri="{FF2B5EF4-FFF2-40B4-BE49-F238E27FC236}">
                  <a16:creationId xmlns:a16="http://schemas.microsoft.com/office/drawing/2014/main" xmlns="" id="{F9E100C0-A8D1-4D5B-B93B-4AF19DAFF202}"/>
                </a:ext>
              </a:extLst>
            </p:cNvPr>
            <p:cNvSpPr txBox="1"/>
            <p:nvPr/>
          </p:nvSpPr>
          <p:spPr>
            <a:xfrm>
              <a:off x="7262267" y="2817686"/>
              <a:ext cx="3610543" cy="362506"/>
            </a:xfrm>
            <a:prstGeom prst="rect">
              <a:avLst/>
            </a:prstGeom>
            <a:noFill/>
          </p:spPr>
          <p:txBody>
            <a:bodyPr wrap="none" lIns="72000" tIns="72000" rIns="72000" bIns="72000" anchor="b" anchorCtr="0">
              <a:noAutofit/>
            </a:bodyPr>
            <a:lstStyle/>
            <a:p>
              <a:r>
                <a:rPr lang="zh-CN" altLang="en-US" b="1" spc="300" dirty="0">
                  <a:solidFill>
                    <a:schemeClr val="bg1"/>
                  </a:solidFill>
                  <a:cs typeface="+mn-ea"/>
                  <a:sym typeface="+mn-lt"/>
                </a:rPr>
                <a:t>标题内容</a:t>
              </a:r>
            </a:p>
          </p:txBody>
        </p:sp>
        <p:sp>
          <p:nvSpPr>
            <p:cNvPr id="40" name="文本框 21">
              <a:extLst>
                <a:ext uri="{FF2B5EF4-FFF2-40B4-BE49-F238E27FC236}">
                  <a16:creationId xmlns:a16="http://schemas.microsoft.com/office/drawing/2014/main" xmlns="" id="{57D2C824-FD49-428B-B57A-20C641682F9C}"/>
                </a:ext>
              </a:extLst>
            </p:cNvPr>
            <p:cNvSpPr txBox="1"/>
            <p:nvPr/>
          </p:nvSpPr>
          <p:spPr>
            <a:xfrm>
              <a:off x="7262267" y="3095616"/>
              <a:ext cx="3610543" cy="623358"/>
            </a:xfrm>
            <a:prstGeom prst="rect">
              <a:avLst/>
            </a:prstGeom>
            <a:noFill/>
          </p:spPr>
          <p:txBody>
            <a:bodyPr wrap="square" lIns="72000" tIns="72000" rIns="72000" bIns="72000" anchor="t" anchorCtr="0">
              <a:spAutoFit/>
            </a:bodyPr>
            <a:lstStyle/>
            <a:p>
              <a:pPr>
                <a:lnSpc>
                  <a:spcPct val="150000"/>
                </a:lnSpc>
                <a:defRPr/>
              </a:pPr>
              <a:r>
                <a:rPr lang="zh-CN" altLang="en-US" sz="1100" spc="300" dirty="0">
                  <a:solidFill>
                    <a:schemeClr val="bg1"/>
                  </a:solidFill>
                  <a:cs typeface="+mn-ea"/>
                  <a:sym typeface="+mn-lt"/>
                </a:rPr>
                <a:t>在此输入文字内容，文字不易太多，以简练为主，此模板作品在此输入文字内容；</a:t>
              </a:r>
            </a:p>
          </p:txBody>
        </p:sp>
      </p:grpSp>
      <p:grpSp>
        <p:nvGrpSpPr>
          <p:cNvPr id="43" name="组合 42">
            <a:extLst>
              <a:ext uri="{FF2B5EF4-FFF2-40B4-BE49-F238E27FC236}">
                <a16:creationId xmlns:a16="http://schemas.microsoft.com/office/drawing/2014/main" xmlns="" id="{59DB0C02-5530-4388-943B-9C3B19C06496}"/>
              </a:ext>
            </a:extLst>
          </p:cNvPr>
          <p:cNvGrpSpPr/>
          <p:nvPr/>
        </p:nvGrpSpPr>
        <p:grpSpPr>
          <a:xfrm>
            <a:off x="6109869" y="3966271"/>
            <a:ext cx="4964532" cy="1383901"/>
            <a:chOff x="6109869" y="4285585"/>
            <a:chExt cx="4964532" cy="1383901"/>
          </a:xfrm>
        </p:grpSpPr>
        <p:sp>
          <p:nvSpPr>
            <p:cNvPr id="44" name="矩形 43">
              <a:extLst>
                <a:ext uri="{FF2B5EF4-FFF2-40B4-BE49-F238E27FC236}">
                  <a16:creationId xmlns:a16="http://schemas.microsoft.com/office/drawing/2014/main" xmlns="" id="{09F55373-A012-44F9-9A2A-AC0F65B17591}"/>
                </a:ext>
              </a:extLst>
            </p:cNvPr>
            <p:cNvSpPr/>
            <p:nvPr/>
          </p:nvSpPr>
          <p:spPr bwMode="auto">
            <a:xfrm>
              <a:off x="6109869" y="4285585"/>
              <a:ext cx="4964532" cy="1383901"/>
            </a:xfrm>
            <a:prstGeom prst="rect">
              <a:avLst/>
            </a:prstGeom>
            <a:solidFill>
              <a:srgbClr val="C00000"/>
            </a:solidFill>
            <a:ln w="19050">
              <a:noFill/>
              <a:round/>
              <a:headEnd/>
              <a:tailEnd/>
            </a:ln>
          </p:spPr>
          <p:txBody>
            <a:bodyPr anchor="ctr"/>
            <a:lstStyle/>
            <a:p>
              <a:pPr algn="ctr"/>
              <a:endParaRPr sz="1600" spc="300">
                <a:cs typeface="+mn-ea"/>
                <a:sym typeface="+mn-lt"/>
              </a:endParaRPr>
            </a:p>
          </p:txBody>
        </p:sp>
        <p:grpSp>
          <p:nvGrpSpPr>
            <p:cNvPr id="45" name="组合 44">
              <a:extLst>
                <a:ext uri="{FF2B5EF4-FFF2-40B4-BE49-F238E27FC236}">
                  <a16:creationId xmlns:a16="http://schemas.microsoft.com/office/drawing/2014/main" xmlns="" id="{8AC6A007-68DE-482C-B153-E21F85F05973}"/>
                </a:ext>
              </a:extLst>
            </p:cNvPr>
            <p:cNvGrpSpPr/>
            <p:nvPr/>
          </p:nvGrpSpPr>
          <p:grpSpPr>
            <a:xfrm>
              <a:off x="6299837" y="4591305"/>
              <a:ext cx="772462" cy="772461"/>
              <a:chOff x="6299837" y="4591305"/>
              <a:chExt cx="772462" cy="772461"/>
            </a:xfrm>
          </p:grpSpPr>
          <p:sp>
            <p:nvSpPr>
              <p:cNvPr id="48" name="椭圆 47">
                <a:extLst>
                  <a:ext uri="{FF2B5EF4-FFF2-40B4-BE49-F238E27FC236}">
                    <a16:creationId xmlns:a16="http://schemas.microsoft.com/office/drawing/2014/main" xmlns="" id="{1AC1761F-6400-4A7D-A470-92214299FF9F}"/>
                  </a:ext>
                </a:extLst>
              </p:cNvPr>
              <p:cNvSpPr/>
              <p:nvPr/>
            </p:nvSpPr>
            <p:spPr bwMode="auto">
              <a:xfrm>
                <a:off x="6299837" y="4591305"/>
                <a:ext cx="772462" cy="772461"/>
              </a:xfrm>
              <a:prstGeom prst="ellipse">
                <a:avLst/>
              </a:prstGeom>
              <a:solidFill>
                <a:schemeClr val="bg1"/>
              </a:solidFill>
              <a:ln w="19050">
                <a:noFill/>
                <a:round/>
                <a:headEnd/>
                <a:tailEnd/>
              </a:ln>
            </p:spPr>
            <p:txBody>
              <a:bodyPr anchor="ctr"/>
              <a:lstStyle/>
              <a:p>
                <a:pPr algn="ctr"/>
                <a:endParaRPr sz="1600" spc="300">
                  <a:cs typeface="+mn-ea"/>
                  <a:sym typeface="+mn-lt"/>
                </a:endParaRPr>
              </a:p>
            </p:txBody>
          </p:sp>
          <p:sp>
            <p:nvSpPr>
              <p:cNvPr id="49" name="任意多边形: 形状 48">
                <a:extLst>
                  <a:ext uri="{FF2B5EF4-FFF2-40B4-BE49-F238E27FC236}">
                    <a16:creationId xmlns:a16="http://schemas.microsoft.com/office/drawing/2014/main" xmlns="" id="{AC24012F-DD1E-4E29-85E7-299F69B13FA8}"/>
                  </a:ext>
                </a:extLst>
              </p:cNvPr>
              <p:cNvSpPr/>
              <p:nvPr/>
            </p:nvSpPr>
            <p:spPr bwMode="auto">
              <a:xfrm>
                <a:off x="6455643" y="4789595"/>
                <a:ext cx="460851" cy="375881"/>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rgbClr val="C00000"/>
              </a:solidFill>
              <a:ln w="19050">
                <a:noFill/>
                <a:round/>
                <a:headEnd/>
                <a:tailEnd/>
              </a:ln>
            </p:spPr>
            <p:txBody>
              <a:bodyPr anchor="ctr"/>
              <a:lstStyle/>
              <a:p>
                <a:pPr algn="ctr"/>
                <a:endParaRPr sz="1600" spc="300">
                  <a:cs typeface="+mn-ea"/>
                  <a:sym typeface="+mn-lt"/>
                </a:endParaRPr>
              </a:p>
            </p:txBody>
          </p:sp>
        </p:grpSp>
        <p:sp>
          <p:nvSpPr>
            <p:cNvPr id="46" name="文本框 25">
              <a:extLst>
                <a:ext uri="{FF2B5EF4-FFF2-40B4-BE49-F238E27FC236}">
                  <a16:creationId xmlns:a16="http://schemas.microsoft.com/office/drawing/2014/main" xmlns="" id="{BD1CF5E9-CA70-4F10-854C-F4875175FB2A}"/>
                </a:ext>
              </a:extLst>
            </p:cNvPr>
            <p:cNvSpPr txBox="1"/>
            <p:nvPr/>
          </p:nvSpPr>
          <p:spPr>
            <a:xfrm>
              <a:off x="7262267" y="4554810"/>
              <a:ext cx="3610543" cy="362506"/>
            </a:xfrm>
            <a:prstGeom prst="rect">
              <a:avLst/>
            </a:prstGeom>
            <a:noFill/>
          </p:spPr>
          <p:txBody>
            <a:bodyPr wrap="none" lIns="72000" tIns="72000" rIns="72000" bIns="72000" anchor="b" anchorCtr="0">
              <a:noAutofit/>
            </a:bodyPr>
            <a:lstStyle/>
            <a:p>
              <a:r>
                <a:rPr lang="zh-CN" altLang="en-US" b="1" spc="300" dirty="0">
                  <a:solidFill>
                    <a:schemeClr val="bg1"/>
                  </a:solidFill>
                  <a:cs typeface="+mn-ea"/>
                  <a:sym typeface="+mn-lt"/>
                </a:rPr>
                <a:t>标题内容</a:t>
              </a:r>
            </a:p>
          </p:txBody>
        </p:sp>
        <p:sp>
          <p:nvSpPr>
            <p:cNvPr id="47" name="文本框 26">
              <a:extLst>
                <a:ext uri="{FF2B5EF4-FFF2-40B4-BE49-F238E27FC236}">
                  <a16:creationId xmlns:a16="http://schemas.microsoft.com/office/drawing/2014/main" xmlns="" id="{1D237DE0-B2A4-4E1C-AED3-D0E5F68C10EA}"/>
                </a:ext>
              </a:extLst>
            </p:cNvPr>
            <p:cNvSpPr txBox="1"/>
            <p:nvPr/>
          </p:nvSpPr>
          <p:spPr>
            <a:xfrm>
              <a:off x="7262267" y="4789595"/>
              <a:ext cx="3610543" cy="623358"/>
            </a:xfrm>
            <a:prstGeom prst="rect">
              <a:avLst/>
            </a:prstGeom>
            <a:noFill/>
          </p:spPr>
          <p:txBody>
            <a:bodyPr wrap="square" lIns="72000" tIns="72000" rIns="72000" bIns="72000" anchor="t" anchorCtr="0">
              <a:spAutoFit/>
            </a:bodyPr>
            <a:lstStyle/>
            <a:p>
              <a:pPr>
                <a:lnSpc>
                  <a:spcPct val="150000"/>
                </a:lnSpc>
                <a:defRPr/>
              </a:pPr>
              <a:r>
                <a:rPr lang="zh-CN" altLang="en-US" sz="1100" spc="300" dirty="0">
                  <a:solidFill>
                    <a:schemeClr val="bg1"/>
                  </a:solidFill>
                  <a:cs typeface="+mn-ea"/>
                  <a:sym typeface="+mn-lt"/>
                </a:rPr>
                <a:t>在此输入文字内容，文字不易太多，以简练为主，此模板作品在此输入文字内容；</a:t>
              </a:r>
            </a:p>
          </p:txBody>
        </p:sp>
      </p:grpSp>
    </p:spTree>
    <p:extLst>
      <p:ext uri="{BB962C8B-B14F-4D97-AF65-F5344CB8AC3E}">
        <p14:creationId xmlns:p14="http://schemas.microsoft.com/office/powerpoint/2010/main" val="157627642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2" presetClass="entr" presetSubtype="2" decel="10000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1000" fill="hold"/>
                                        <p:tgtEl>
                                          <p:spTgt spid="36"/>
                                        </p:tgtEl>
                                        <p:attrNameLst>
                                          <p:attrName>ppt_x</p:attrName>
                                        </p:attrNameLst>
                                      </p:cBhvr>
                                      <p:tavLst>
                                        <p:tav tm="0">
                                          <p:val>
                                            <p:strVal val="1+#ppt_w/2"/>
                                          </p:val>
                                        </p:tav>
                                        <p:tav tm="100000">
                                          <p:val>
                                            <p:strVal val="#ppt_x"/>
                                          </p:val>
                                        </p:tav>
                                      </p:tavLst>
                                    </p:anim>
                                    <p:anim calcmode="lin" valueType="num">
                                      <p:cBhvr additive="base">
                                        <p:cTn id="14" dur="1000" fill="hold"/>
                                        <p:tgtEl>
                                          <p:spTgt spid="3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decel="10000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1000" fill="hold"/>
                                        <p:tgtEl>
                                          <p:spTgt spid="43"/>
                                        </p:tgtEl>
                                        <p:attrNameLst>
                                          <p:attrName>ppt_x</p:attrName>
                                        </p:attrNameLst>
                                      </p:cBhvr>
                                      <p:tavLst>
                                        <p:tav tm="0">
                                          <p:val>
                                            <p:strVal val="1+#ppt_w/2"/>
                                          </p:val>
                                        </p:tav>
                                        <p:tav tm="100000">
                                          <p:val>
                                            <p:strVal val="#ppt_x"/>
                                          </p:val>
                                        </p:tav>
                                      </p:tavLst>
                                    </p:anim>
                                    <p:anim calcmode="lin" valueType="num">
                                      <p:cBhvr additive="base">
                                        <p:cTn id="19" dur="10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xmlns="" id="{EF90B472-6490-4697-A529-28CC48EE0150}"/>
              </a:ext>
            </a:extLst>
          </p:cNvPr>
          <p:cNvGrpSpPr/>
          <p:nvPr/>
        </p:nvGrpSpPr>
        <p:grpSpPr>
          <a:xfrm>
            <a:off x="1793534" y="4777163"/>
            <a:ext cx="2754716" cy="489498"/>
            <a:chOff x="1980481" y="4530725"/>
            <a:chExt cx="3144720" cy="558800"/>
          </a:xfrm>
          <a:solidFill>
            <a:srgbClr val="C00000"/>
          </a:solidFill>
        </p:grpSpPr>
        <p:sp>
          <p:nvSpPr>
            <p:cNvPr id="37" name="圆角矩形 15">
              <a:extLst>
                <a:ext uri="{FF2B5EF4-FFF2-40B4-BE49-F238E27FC236}">
                  <a16:creationId xmlns:a16="http://schemas.microsoft.com/office/drawing/2014/main" xmlns="" id="{1DEF0757-B68E-478B-B55A-04438C5E3312}"/>
                </a:ext>
              </a:extLst>
            </p:cNvPr>
            <p:cNvSpPr/>
            <p:nvPr/>
          </p:nvSpPr>
          <p:spPr>
            <a:xfrm>
              <a:off x="1980481" y="4530725"/>
              <a:ext cx="3144720" cy="558800"/>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cs typeface="+mn-ea"/>
                <a:sym typeface="+mn-lt"/>
              </a:endParaRPr>
            </a:p>
          </p:txBody>
        </p:sp>
        <p:sp>
          <p:nvSpPr>
            <p:cNvPr id="38" name="椭圆 37">
              <a:extLst>
                <a:ext uri="{FF2B5EF4-FFF2-40B4-BE49-F238E27FC236}">
                  <a16:creationId xmlns:a16="http://schemas.microsoft.com/office/drawing/2014/main" xmlns="" id="{28F84406-55FF-42B9-BD79-5DD574EDD9DB}"/>
                </a:ext>
              </a:extLst>
            </p:cNvPr>
            <p:cNvSpPr>
              <a:spLocks noChangeAspect="1"/>
            </p:cNvSpPr>
            <p:nvPr/>
          </p:nvSpPr>
          <p:spPr>
            <a:xfrm>
              <a:off x="2091449" y="4642050"/>
              <a:ext cx="336150" cy="3361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cs typeface="+mn-ea"/>
                  <a:sym typeface="+mn-lt"/>
                </a:rPr>
                <a:t>1</a:t>
              </a:r>
              <a:endParaRPr lang="zh-CN" altLang="en-US" sz="1200" dirty="0">
                <a:solidFill>
                  <a:schemeClr val="bg1"/>
                </a:solidFill>
                <a:cs typeface="+mn-ea"/>
                <a:sym typeface="+mn-lt"/>
              </a:endParaRPr>
            </a:p>
          </p:txBody>
        </p:sp>
        <p:sp>
          <p:nvSpPr>
            <p:cNvPr id="39" name="矩形 38">
              <a:extLst>
                <a:ext uri="{FF2B5EF4-FFF2-40B4-BE49-F238E27FC236}">
                  <a16:creationId xmlns:a16="http://schemas.microsoft.com/office/drawing/2014/main" xmlns="" id="{942579CD-31C5-42D1-851B-EEF5A571E395}"/>
                </a:ext>
              </a:extLst>
            </p:cNvPr>
            <p:cNvSpPr/>
            <p:nvPr/>
          </p:nvSpPr>
          <p:spPr>
            <a:xfrm>
              <a:off x="2891091" y="4625459"/>
              <a:ext cx="1616213" cy="386486"/>
            </a:xfrm>
            <a:prstGeom prst="rect">
              <a:avLst/>
            </a:prstGeom>
            <a:grpFill/>
          </p:spPr>
          <p:txBody>
            <a:bodyPr wrap="none">
              <a:spAutoFit/>
            </a:bodyPr>
            <a:lstStyle/>
            <a:p>
              <a:r>
                <a:rPr lang="zh-CN" altLang="en-US" sz="1600" dirty="0">
                  <a:solidFill>
                    <a:schemeClr val="bg1"/>
                  </a:solidFill>
                  <a:cs typeface="+mn-ea"/>
                  <a:sym typeface="+mn-lt"/>
                </a:rPr>
                <a:t>添加标题文本</a:t>
              </a:r>
            </a:p>
          </p:txBody>
        </p:sp>
      </p:grpSp>
      <p:grpSp>
        <p:nvGrpSpPr>
          <p:cNvPr id="40" name="组合 39">
            <a:extLst>
              <a:ext uri="{FF2B5EF4-FFF2-40B4-BE49-F238E27FC236}">
                <a16:creationId xmlns:a16="http://schemas.microsoft.com/office/drawing/2014/main" xmlns="" id="{BC61C10D-D4FD-4065-8307-1F44ACBF46BF}"/>
              </a:ext>
            </a:extLst>
          </p:cNvPr>
          <p:cNvGrpSpPr/>
          <p:nvPr/>
        </p:nvGrpSpPr>
        <p:grpSpPr>
          <a:xfrm>
            <a:off x="1793534" y="3854752"/>
            <a:ext cx="2754716" cy="489498"/>
            <a:chOff x="3675921" y="3680884"/>
            <a:chExt cx="3144720" cy="558800"/>
          </a:xfrm>
          <a:solidFill>
            <a:srgbClr val="DE0000"/>
          </a:solidFill>
        </p:grpSpPr>
        <p:sp>
          <p:nvSpPr>
            <p:cNvPr id="41" name="圆角矩形 13">
              <a:extLst>
                <a:ext uri="{FF2B5EF4-FFF2-40B4-BE49-F238E27FC236}">
                  <a16:creationId xmlns:a16="http://schemas.microsoft.com/office/drawing/2014/main" xmlns="" id="{9EF336D2-41B0-4E3F-9596-CF9CD9717BA9}"/>
                </a:ext>
              </a:extLst>
            </p:cNvPr>
            <p:cNvSpPr/>
            <p:nvPr/>
          </p:nvSpPr>
          <p:spPr>
            <a:xfrm>
              <a:off x="3675921" y="3680884"/>
              <a:ext cx="3144720" cy="558800"/>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cs typeface="+mn-ea"/>
                <a:sym typeface="+mn-lt"/>
              </a:endParaRPr>
            </a:p>
          </p:txBody>
        </p:sp>
        <p:sp>
          <p:nvSpPr>
            <p:cNvPr id="42" name="椭圆 41">
              <a:extLst>
                <a:ext uri="{FF2B5EF4-FFF2-40B4-BE49-F238E27FC236}">
                  <a16:creationId xmlns:a16="http://schemas.microsoft.com/office/drawing/2014/main" xmlns="" id="{CAEFA833-1AAC-4140-B432-F9740226031E}"/>
                </a:ext>
              </a:extLst>
            </p:cNvPr>
            <p:cNvSpPr>
              <a:spLocks noChangeAspect="1"/>
            </p:cNvSpPr>
            <p:nvPr/>
          </p:nvSpPr>
          <p:spPr>
            <a:xfrm>
              <a:off x="3786889" y="3792209"/>
              <a:ext cx="336150" cy="3361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cs typeface="+mn-ea"/>
                  <a:sym typeface="+mn-lt"/>
                </a:rPr>
                <a:t>2</a:t>
              </a:r>
              <a:endParaRPr lang="zh-CN" altLang="en-US" sz="1200" dirty="0">
                <a:solidFill>
                  <a:schemeClr val="bg1"/>
                </a:solidFill>
                <a:cs typeface="+mn-ea"/>
                <a:sym typeface="+mn-lt"/>
              </a:endParaRPr>
            </a:p>
          </p:txBody>
        </p:sp>
        <p:sp>
          <p:nvSpPr>
            <p:cNvPr id="43" name="矩形 42">
              <a:extLst>
                <a:ext uri="{FF2B5EF4-FFF2-40B4-BE49-F238E27FC236}">
                  <a16:creationId xmlns:a16="http://schemas.microsoft.com/office/drawing/2014/main" xmlns="" id="{6ED5B4C9-B2FF-4F0E-8534-5467B2C2B1D0}"/>
                </a:ext>
              </a:extLst>
            </p:cNvPr>
            <p:cNvSpPr/>
            <p:nvPr/>
          </p:nvSpPr>
          <p:spPr>
            <a:xfrm>
              <a:off x="4355698" y="3775618"/>
              <a:ext cx="1616213" cy="386486"/>
            </a:xfrm>
            <a:prstGeom prst="rect">
              <a:avLst/>
            </a:prstGeom>
            <a:grpFill/>
          </p:spPr>
          <p:txBody>
            <a:bodyPr wrap="none">
              <a:spAutoFit/>
            </a:bodyPr>
            <a:lstStyle/>
            <a:p>
              <a:r>
                <a:rPr lang="zh-CN" altLang="en-US" sz="1600" dirty="0">
                  <a:solidFill>
                    <a:schemeClr val="bg1"/>
                  </a:solidFill>
                  <a:cs typeface="+mn-ea"/>
                  <a:sym typeface="+mn-lt"/>
                </a:rPr>
                <a:t>添加标题文本</a:t>
              </a:r>
            </a:p>
          </p:txBody>
        </p:sp>
      </p:grpSp>
      <p:grpSp>
        <p:nvGrpSpPr>
          <p:cNvPr id="44" name="组合 43">
            <a:extLst>
              <a:ext uri="{FF2B5EF4-FFF2-40B4-BE49-F238E27FC236}">
                <a16:creationId xmlns:a16="http://schemas.microsoft.com/office/drawing/2014/main" xmlns="" id="{A778F0B2-40B8-4A32-A69A-97BB0D60DA5B}"/>
              </a:ext>
            </a:extLst>
          </p:cNvPr>
          <p:cNvGrpSpPr/>
          <p:nvPr/>
        </p:nvGrpSpPr>
        <p:grpSpPr>
          <a:xfrm>
            <a:off x="1793534" y="2932340"/>
            <a:ext cx="2754716" cy="489498"/>
            <a:chOff x="5371361" y="2831042"/>
            <a:chExt cx="3144720" cy="558800"/>
          </a:xfrm>
          <a:solidFill>
            <a:srgbClr val="C00000"/>
          </a:solidFill>
        </p:grpSpPr>
        <p:sp>
          <p:nvSpPr>
            <p:cNvPr id="45" name="圆角矩形 14">
              <a:extLst>
                <a:ext uri="{FF2B5EF4-FFF2-40B4-BE49-F238E27FC236}">
                  <a16:creationId xmlns:a16="http://schemas.microsoft.com/office/drawing/2014/main" xmlns="" id="{C111AB65-ED4B-4574-A0AB-05D165CB8109}"/>
                </a:ext>
              </a:extLst>
            </p:cNvPr>
            <p:cNvSpPr/>
            <p:nvPr/>
          </p:nvSpPr>
          <p:spPr>
            <a:xfrm>
              <a:off x="5371361" y="2831042"/>
              <a:ext cx="3144720" cy="558800"/>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cs typeface="+mn-ea"/>
                <a:sym typeface="+mn-lt"/>
              </a:endParaRPr>
            </a:p>
          </p:txBody>
        </p:sp>
        <p:sp>
          <p:nvSpPr>
            <p:cNvPr id="46" name="椭圆 45">
              <a:extLst>
                <a:ext uri="{FF2B5EF4-FFF2-40B4-BE49-F238E27FC236}">
                  <a16:creationId xmlns:a16="http://schemas.microsoft.com/office/drawing/2014/main" xmlns="" id="{B5021F6C-7147-42B0-82ED-021E49CFB67E}"/>
                </a:ext>
              </a:extLst>
            </p:cNvPr>
            <p:cNvSpPr>
              <a:spLocks noChangeAspect="1"/>
            </p:cNvSpPr>
            <p:nvPr/>
          </p:nvSpPr>
          <p:spPr>
            <a:xfrm>
              <a:off x="5482329" y="2942367"/>
              <a:ext cx="336150" cy="3361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cs typeface="+mn-ea"/>
                  <a:sym typeface="+mn-lt"/>
                </a:rPr>
                <a:t>3</a:t>
              </a:r>
              <a:endParaRPr lang="zh-CN" altLang="en-US" sz="1200" dirty="0">
                <a:solidFill>
                  <a:schemeClr val="bg1"/>
                </a:solidFill>
                <a:cs typeface="+mn-ea"/>
                <a:sym typeface="+mn-lt"/>
              </a:endParaRPr>
            </a:p>
          </p:txBody>
        </p:sp>
        <p:sp>
          <p:nvSpPr>
            <p:cNvPr id="47" name="矩形 46">
              <a:extLst>
                <a:ext uri="{FF2B5EF4-FFF2-40B4-BE49-F238E27FC236}">
                  <a16:creationId xmlns:a16="http://schemas.microsoft.com/office/drawing/2014/main" xmlns="" id="{FB56BC60-5E8B-4DFA-91A1-E859958FA4BE}"/>
                </a:ext>
              </a:extLst>
            </p:cNvPr>
            <p:cNvSpPr/>
            <p:nvPr/>
          </p:nvSpPr>
          <p:spPr>
            <a:xfrm>
              <a:off x="6281969" y="2925776"/>
              <a:ext cx="1616213" cy="386486"/>
            </a:xfrm>
            <a:prstGeom prst="rect">
              <a:avLst/>
            </a:prstGeom>
            <a:grpFill/>
          </p:spPr>
          <p:txBody>
            <a:bodyPr wrap="none">
              <a:spAutoFit/>
            </a:bodyPr>
            <a:lstStyle/>
            <a:p>
              <a:r>
                <a:rPr lang="zh-CN" altLang="en-US" sz="1600" dirty="0">
                  <a:solidFill>
                    <a:schemeClr val="bg1"/>
                  </a:solidFill>
                  <a:cs typeface="+mn-ea"/>
                  <a:sym typeface="+mn-lt"/>
                </a:rPr>
                <a:t>添加标题文本</a:t>
              </a:r>
            </a:p>
          </p:txBody>
        </p:sp>
      </p:grpSp>
      <p:grpSp>
        <p:nvGrpSpPr>
          <p:cNvPr id="48" name="组合 47">
            <a:extLst>
              <a:ext uri="{FF2B5EF4-FFF2-40B4-BE49-F238E27FC236}">
                <a16:creationId xmlns:a16="http://schemas.microsoft.com/office/drawing/2014/main" xmlns="" id="{C3CCCB1C-2FB7-484D-B908-B83DC3777700}"/>
              </a:ext>
            </a:extLst>
          </p:cNvPr>
          <p:cNvGrpSpPr/>
          <p:nvPr/>
        </p:nvGrpSpPr>
        <p:grpSpPr>
          <a:xfrm>
            <a:off x="1793533" y="2009928"/>
            <a:ext cx="2754716" cy="489498"/>
            <a:chOff x="7066800" y="1981200"/>
            <a:chExt cx="3144720" cy="558800"/>
          </a:xfrm>
          <a:solidFill>
            <a:srgbClr val="DE0000"/>
          </a:solidFill>
        </p:grpSpPr>
        <p:sp>
          <p:nvSpPr>
            <p:cNvPr id="49" name="圆角矩形 12">
              <a:extLst>
                <a:ext uri="{FF2B5EF4-FFF2-40B4-BE49-F238E27FC236}">
                  <a16:creationId xmlns:a16="http://schemas.microsoft.com/office/drawing/2014/main" xmlns="" id="{20CFD1FE-9C77-4102-9DE1-29BBABA81B2E}"/>
                </a:ext>
              </a:extLst>
            </p:cNvPr>
            <p:cNvSpPr/>
            <p:nvPr/>
          </p:nvSpPr>
          <p:spPr>
            <a:xfrm>
              <a:off x="7066800" y="1981200"/>
              <a:ext cx="3144720" cy="558800"/>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cs typeface="+mn-ea"/>
                <a:sym typeface="+mn-lt"/>
              </a:endParaRPr>
            </a:p>
          </p:txBody>
        </p:sp>
        <p:sp>
          <p:nvSpPr>
            <p:cNvPr id="50" name="椭圆 49">
              <a:extLst>
                <a:ext uri="{FF2B5EF4-FFF2-40B4-BE49-F238E27FC236}">
                  <a16:creationId xmlns:a16="http://schemas.microsoft.com/office/drawing/2014/main" xmlns="" id="{1CB5D520-4C99-4AC6-BD46-623B349D5AFF}"/>
                </a:ext>
              </a:extLst>
            </p:cNvPr>
            <p:cNvSpPr>
              <a:spLocks noChangeAspect="1"/>
            </p:cNvSpPr>
            <p:nvPr/>
          </p:nvSpPr>
          <p:spPr>
            <a:xfrm>
              <a:off x="7177768" y="2092525"/>
              <a:ext cx="336150" cy="3361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cs typeface="+mn-ea"/>
                  <a:sym typeface="+mn-lt"/>
                </a:rPr>
                <a:t>4</a:t>
              </a:r>
              <a:endParaRPr lang="zh-CN" altLang="en-US" sz="1200" dirty="0">
                <a:solidFill>
                  <a:schemeClr val="bg1"/>
                </a:solidFill>
                <a:cs typeface="+mn-ea"/>
                <a:sym typeface="+mn-lt"/>
              </a:endParaRPr>
            </a:p>
          </p:txBody>
        </p:sp>
        <p:sp>
          <p:nvSpPr>
            <p:cNvPr id="51" name="矩形 50">
              <a:extLst>
                <a:ext uri="{FF2B5EF4-FFF2-40B4-BE49-F238E27FC236}">
                  <a16:creationId xmlns:a16="http://schemas.microsoft.com/office/drawing/2014/main" xmlns="" id="{B49FEFCD-FF9B-47C5-89D6-21419EB6B5B4}"/>
                </a:ext>
              </a:extLst>
            </p:cNvPr>
            <p:cNvSpPr/>
            <p:nvPr/>
          </p:nvSpPr>
          <p:spPr>
            <a:xfrm>
              <a:off x="7712404" y="2075934"/>
              <a:ext cx="1616213" cy="386486"/>
            </a:xfrm>
            <a:prstGeom prst="rect">
              <a:avLst/>
            </a:prstGeom>
            <a:grpFill/>
          </p:spPr>
          <p:txBody>
            <a:bodyPr wrap="none">
              <a:spAutoFit/>
            </a:bodyPr>
            <a:lstStyle/>
            <a:p>
              <a:r>
                <a:rPr lang="zh-CN" altLang="en-US" sz="1600" dirty="0">
                  <a:solidFill>
                    <a:schemeClr val="bg1"/>
                  </a:solidFill>
                  <a:cs typeface="+mn-ea"/>
                  <a:sym typeface="+mn-lt"/>
                </a:rPr>
                <a:t>添加标题文本</a:t>
              </a:r>
            </a:p>
          </p:txBody>
        </p:sp>
      </p:grpSp>
      <p:sp>
        <p:nvSpPr>
          <p:cNvPr id="52" name="矩形 51">
            <a:extLst>
              <a:ext uri="{FF2B5EF4-FFF2-40B4-BE49-F238E27FC236}">
                <a16:creationId xmlns:a16="http://schemas.microsoft.com/office/drawing/2014/main" xmlns="" id="{542AEE02-3FF6-4A0E-8B09-CB2F0DB30C4A}"/>
              </a:ext>
            </a:extLst>
          </p:cNvPr>
          <p:cNvSpPr/>
          <p:nvPr/>
        </p:nvSpPr>
        <p:spPr>
          <a:xfrm>
            <a:off x="4923683" y="1942349"/>
            <a:ext cx="5894016" cy="535531"/>
          </a:xfrm>
          <a:prstGeom prst="rect">
            <a:avLst/>
          </a:prstGeom>
        </p:spPr>
        <p:txBody>
          <a:bodyPr wrap="square">
            <a:spAutoFit/>
          </a:bodyPr>
          <a:lstStyle/>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p:txBody>
      </p:sp>
      <p:sp>
        <p:nvSpPr>
          <p:cNvPr id="53" name="矩形 52">
            <a:extLst>
              <a:ext uri="{FF2B5EF4-FFF2-40B4-BE49-F238E27FC236}">
                <a16:creationId xmlns:a16="http://schemas.microsoft.com/office/drawing/2014/main" xmlns="" id="{3EC1EC4B-FA5E-485E-A27D-FA7CC25E2F0A}"/>
              </a:ext>
            </a:extLst>
          </p:cNvPr>
          <p:cNvSpPr/>
          <p:nvPr/>
        </p:nvSpPr>
        <p:spPr>
          <a:xfrm>
            <a:off x="4923683" y="2907298"/>
            <a:ext cx="5894016" cy="535531"/>
          </a:xfrm>
          <a:prstGeom prst="rect">
            <a:avLst/>
          </a:prstGeom>
        </p:spPr>
        <p:txBody>
          <a:bodyPr wrap="square">
            <a:spAutoFit/>
          </a:bodyPr>
          <a:lstStyle/>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p:txBody>
      </p:sp>
      <p:sp>
        <p:nvSpPr>
          <p:cNvPr id="54" name="矩形 53">
            <a:extLst>
              <a:ext uri="{FF2B5EF4-FFF2-40B4-BE49-F238E27FC236}">
                <a16:creationId xmlns:a16="http://schemas.microsoft.com/office/drawing/2014/main" xmlns="" id="{5481343E-956A-4F1F-A0DD-A2ACA750B7BB}"/>
              </a:ext>
            </a:extLst>
          </p:cNvPr>
          <p:cNvSpPr/>
          <p:nvPr/>
        </p:nvSpPr>
        <p:spPr>
          <a:xfrm>
            <a:off x="4923683" y="3815568"/>
            <a:ext cx="5894016" cy="535531"/>
          </a:xfrm>
          <a:prstGeom prst="rect">
            <a:avLst/>
          </a:prstGeom>
        </p:spPr>
        <p:txBody>
          <a:bodyPr wrap="square">
            <a:spAutoFit/>
          </a:bodyPr>
          <a:lstStyle/>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p:txBody>
      </p:sp>
      <p:sp>
        <p:nvSpPr>
          <p:cNvPr id="55" name="矩形 54">
            <a:extLst>
              <a:ext uri="{FF2B5EF4-FFF2-40B4-BE49-F238E27FC236}">
                <a16:creationId xmlns:a16="http://schemas.microsoft.com/office/drawing/2014/main" xmlns="" id="{AF12D80D-22D5-4F30-931A-5722EE484F5F}"/>
              </a:ext>
            </a:extLst>
          </p:cNvPr>
          <p:cNvSpPr/>
          <p:nvPr/>
        </p:nvSpPr>
        <p:spPr>
          <a:xfrm>
            <a:off x="4923683" y="4780517"/>
            <a:ext cx="5894016" cy="535531"/>
          </a:xfrm>
          <a:prstGeom prst="rect">
            <a:avLst/>
          </a:prstGeom>
        </p:spPr>
        <p:txBody>
          <a:bodyPr wrap="square">
            <a:spAutoFit/>
          </a:bodyPr>
          <a:lstStyle/>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a:p>
            <a:pPr>
              <a:lnSpc>
                <a:spcPct val="120000"/>
              </a:lnSpc>
            </a:pPr>
            <a:r>
              <a:rPr lang="zh-CN" altLang="en-US" sz="1200" dirty="0">
                <a:solidFill>
                  <a:schemeClr val="tx1">
                    <a:lumMod val="65000"/>
                    <a:lumOff val="35000"/>
                  </a:schemeClr>
                </a:solidFill>
                <a:cs typeface="+mn-ea"/>
                <a:sym typeface="+mn-lt"/>
              </a:rPr>
              <a:t>点击输入文字点击输入文字点击输入文字点击输入文字点击输入文字点击</a:t>
            </a:r>
          </a:p>
        </p:txBody>
      </p:sp>
    </p:spTree>
    <p:extLst>
      <p:ext uri="{BB962C8B-B14F-4D97-AF65-F5344CB8AC3E}">
        <p14:creationId xmlns:p14="http://schemas.microsoft.com/office/powerpoint/2010/main" val="371005687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64" presetClass="path" presetSubtype="0" decel="30000" fill="hold" nodeType="withEffect">
                                  <p:stCondLst>
                                    <p:cond delay="1250"/>
                                  </p:stCondLst>
                                  <p:childTnLst>
                                    <p:animMotion origin="layout" path="M 2.08333E-6 0.1044 L 2.08333E-6 -0.18125 " pathEditMode="relative" rAng="0" ptsTypes="AA">
                                      <p:cBhvr>
                                        <p:cTn id="9" dur="750" spd="-100000" fill="hold"/>
                                        <p:tgtEl>
                                          <p:spTgt spid="29"/>
                                        </p:tgtEl>
                                        <p:attrNameLst>
                                          <p:attrName>ppt_x</p:attrName>
                                          <p:attrName>ppt_y</p:attrName>
                                        </p:attrNameLst>
                                      </p:cBhvr>
                                      <p:rCtr x="0" y="-14282"/>
                                    </p:animMotion>
                                  </p:childTnLst>
                                </p:cTn>
                              </p:par>
                              <p:par>
                                <p:cTn id="10" presetID="64" presetClass="path" presetSubtype="0" accel="30000" decel="30000" fill="hold" nodeType="withEffect">
                                  <p:stCondLst>
                                    <p:cond delay="2000"/>
                                  </p:stCondLst>
                                  <p:childTnLst>
                                    <p:animMotion origin="layout" path="M 2.08333E-6 0.10463 L 2.08333E-6 1.85185E-6 " pathEditMode="relative" rAng="0" ptsTypes="AA">
                                      <p:cBhvr>
                                        <p:cTn id="11" dur="750" fill="hold"/>
                                        <p:tgtEl>
                                          <p:spTgt spid="29"/>
                                        </p:tgtEl>
                                        <p:attrNameLst>
                                          <p:attrName>ppt_x</p:attrName>
                                          <p:attrName>ppt_y</p:attrName>
                                        </p:attrNameLst>
                                      </p:cBhvr>
                                      <p:rCtr x="0" y="-5231"/>
                                    </p:animMotion>
                                  </p:childTnLst>
                                </p:cTn>
                              </p:par>
                              <p:par>
                                <p:cTn id="12" presetID="10" presetClass="entr" presetSubtype="0" fill="hold" nodeType="withEffect">
                                  <p:stCondLst>
                                    <p:cond delay="15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64" presetClass="path" presetSubtype="0" decel="30000" fill="hold" nodeType="withEffect">
                                  <p:stCondLst>
                                    <p:cond delay="1500"/>
                                  </p:stCondLst>
                                  <p:childTnLst>
                                    <p:animMotion origin="layout" path="M 2.08333E-6 0.1044 L 2.08333E-6 -0.18125 " pathEditMode="relative" rAng="0" ptsTypes="AA">
                                      <p:cBhvr>
                                        <p:cTn id="16" dur="750" spd="-100000" fill="hold"/>
                                        <p:tgtEl>
                                          <p:spTgt spid="40"/>
                                        </p:tgtEl>
                                        <p:attrNameLst>
                                          <p:attrName>ppt_x</p:attrName>
                                          <p:attrName>ppt_y</p:attrName>
                                        </p:attrNameLst>
                                      </p:cBhvr>
                                      <p:rCtr x="0" y="-14282"/>
                                    </p:animMotion>
                                  </p:childTnLst>
                                </p:cTn>
                              </p:par>
                              <p:par>
                                <p:cTn id="17" presetID="64" presetClass="path" presetSubtype="0" accel="30000" decel="30000" fill="hold" nodeType="withEffect">
                                  <p:stCondLst>
                                    <p:cond delay="2250"/>
                                  </p:stCondLst>
                                  <p:childTnLst>
                                    <p:animMotion origin="layout" path="M 2.08333E-6 0.10463 L 2.08333E-6 2.59259E-6 " pathEditMode="relative" rAng="0" ptsTypes="AA">
                                      <p:cBhvr>
                                        <p:cTn id="18" dur="750" fill="hold"/>
                                        <p:tgtEl>
                                          <p:spTgt spid="40"/>
                                        </p:tgtEl>
                                        <p:attrNameLst>
                                          <p:attrName>ppt_x</p:attrName>
                                          <p:attrName>ppt_y</p:attrName>
                                        </p:attrNameLst>
                                      </p:cBhvr>
                                      <p:rCtr x="0" y="-5231"/>
                                    </p:animMotion>
                                  </p:childTnLst>
                                </p:cTn>
                              </p:par>
                              <p:par>
                                <p:cTn id="19" presetID="10" presetClass="entr" presetSubtype="0" fill="hold" nodeType="withEffect">
                                  <p:stCondLst>
                                    <p:cond delay="175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64" presetClass="path" presetSubtype="0" decel="30000" fill="hold" nodeType="withEffect">
                                  <p:stCondLst>
                                    <p:cond delay="1750"/>
                                  </p:stCondLst>
                                  <p:childTnLst>
                                    <p:animMotion origin="layout" path="M 2.08333E-6 0.10439 L 2.08333E-6 -0.18125 " pathEditMode="relative" rAng="0" ptsTypes="AA">
                                      <p:cBhvr>
                                        <p:cTn id="23" dur="750" spd="-100000" fill="hold"/>
                                        <p:tgtEl>
                                          <p:spTgt spid="44"/>
                                        </p:tgtEl>
                                        <p:attrNameLst>
                                          <p:attrName>ppt_x</p:attrName>
                                          <p:attrName>ppt_y</p:attrName>
                                        </p:attrNameLst>
                                      </p:cBhvr>
                                      <p:rCtr x="0" y="-14282"/>
                                    </p:animMotion>
                                  </p:childTnLst>
                                </p:cTn>
                              </p:par>
                              <p:par>
                                <p:cTn id="24" presetID="64" presetClass="path" presetSubtype="0" accel="30000" decel="30000" fill="hold" nodeType="withEffect">
                                  <p:stCondLst>
                                    <p:cond delay="2500"/>
                                  </p:stCondLst>
                                  <p:childTnLst>
                                    <p:animMotion origin="layout" path="M 2.08333E-6 0.10463 L 2.08333E-6 3.33333E-6 " pathEditMode="relative" rAng="0" ptsTypes="AA">
                                      <p:cBhvr>
                                        <p:cTn id="25" dur="750" fill="hold"/>
                                        <p:tgtEl>
                                          <p:spTgt spid="44"/>
                                        </p:tgtEl>
                                        <p:attrNameLst>
                                          <p:attrName>ppt_x</p:attrName>
                                          <p:attrName>ppt_y</p:attrName>
                                        </p:attrNameLst>
                                      </p:cBhvr>
                                      <p:rCtr x="0" y="-5231"/>
                                    </p:animMotion>
                                  </p:childTnLst>
                                </p:cTn>
                              </p:par>
                              <p:par>
                                <p:cTn id="26" presetID="10" presetClass="entr" presetSubtype="0" fill="hold" nodeType="withEffect">
                                  <p:stCondLst>
                                    <p:cond delay="20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64" presetClass="path" presetSubtype="0" decel="30000" fill="hold" nodeType="withEffect">
                                  <p:stCondLst>
                                    <p:cond delay="2000"/>
                                  </p:stCondLst>
                                  <p:childTnLst>
                                    <p:animMotion origin="layout" path="M 2.08333E-6 0.10439 L 2.08333E-6 -0.18125 " pathEditMode="relative" rAng="0" ptsTypes="AA">
                                      <p:cBhvr>
                                        <p:cTn id="30" dur="750" spd="-100000" fill="hold"/>
                                        <p:tgtEl>
                                          <p:spTgt spid="48"/>
                                        </p:tgtEl>
                                        <p:attrNameLst>
                                          <p:attrName>ppt_x</p:attrName>
                                          <p:attrName>ppt_y</p:attrName>
                                        </p:attrNameLst>
                                      </p:cBhvr>
                                      <p:rCtr x="0" y="-14282"/>
                                    </p:animMotion>
                                  </p:childTnLst>
                                </p:cTn>
                              </p:par>
                              <p:par>
                                <p:cTn id="31" presetID="64" presetClass="path" presetSubtype="0" accel="30000" decel="30000" fill="hold" nodeType="withEffect">
                                  <p:stCondLst>
                                    <p:cond delay="2750"/>
                                  </p:stCondLst>
                                  <p:childTnLst>
                                    <p:animMotion origin="layout" path="M 2.08333E-6 0.10463 L 2.08333E-6 4.07407E-6 " pathEditMode="relative" rAng="0" ptsTypes="AA">
                                      <p:cBhvr>
                                        <p:cTn id="32" dur="750" fill="hold"/>
                                        <p:tgtEl>
                                          <p:spTgt spid="48"/>
                                        </p:tgtEl>
                                        <p:attrNameLst>
                                          <p:attrName>ppt_x</p:attrName>
                                          <p:attrName>ppt_y</p:attrName>
                                        </p:attrNameLst>
                                      </p:cBhvr>
                                      <p:rCtr x="0" y="-5231"/>
                                    </p:animMotion>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randombar(horizontal)">
                                      <p:cBhvr>
                                        <p:cTn id="36" dur="250"/>
                                        <p:tgtEl>
                                          <p:spTgt spid="52"/>
                                        </p:tgtEl>
                                      </p:cBhvr>
                                    </p:animEffect>
                                  </p:childTnLst>
                                </p:cTn>
                              </p:par>
                            </p:childTnLst>
                          </p:cTn>
                        </p:par>
                        <p:par>
                          <p:cTn id="37" fill="hold">
                            <p:stCondLst>
                              <p:cond delay="3750"/>
                            </p:stCondLst>
                            <p:childTnLst>
                              <p:par>
                                <p:cTn id="38" presetID="14" presetClass="entr" presetSubtype="10" fill="hold" grpId="0"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randombar(horizontal)">
                                      <p:cBhvr>
                                        <p:cTn id="40" dur="250"/>
                                        <p:tgtEl>
                                          <p:spTgt spid="53"/>
                                        </p:tgtEl>
                                      </p:cBhvr>
                                    </p:animEffect>
                                  </p:childTnLst>
                                </p:cTn>
                              </p:par>
                            </p:childTnLst>
                          </p:cTn>
                        </p:par>
                        <p:par>
                          <p:cTn id="41" fill="hold">
                            <p:stCondLst>
                              <p:cond delay="4000"/>
                            </p:stCondLst>
                            <p:childTnLst>
                              <p:par>
                                <p:cTn id="42" presetID="14" presetClass="entr" presetSubtype="1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randombar(horizontal)">
                                      <p:cBhvr>
                                        <p:cTn id="44" dur="250"/>
                                        <p:tgtEl>
                                          <p:spTgt spid="54"/>
                                        </p:tgtEl>
                                      </p:cBhvr>
                                    </p:animEffect>
                                  </p:childTnLst>
                                </p:cTn>
                              </p:par>
                            </p:childTnLst>
                          </p:cTn>
                        </p:par>
                        <p:par>
                          <p:cTn id="45" fill="hold">
                            <p:stCondLst>
                              <p:cond delay="4250"/>
                            </p:stCondLst>
                            <p:childTnLst>
                              <p:par>
                                <p:cTn id="46" presetID="14" presetClass="entr" presetSubtype="10" fill="hold" grpId="0" nodeType="after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randombar(horizontal)">
                                      <p:cBhvr>
                                        <p:cTn id="48"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xmlns="" id="{AC5B7700-D29E-4F75-8349-C9CD9C1FEFD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200" y="1"/>
            <a:ext cx="4690649" cy="6858000"/>
          </a:xfrm>
          <a:prstGeom prst="rect">
            <a:avLst/>
          </a:prstGeom>
        </p:spPr>
      </p:pic>
      <p:sp>
        <p:nvSpPr>
          <p:cNvPr id="19" name="矩形 18">
            <a:extLst>
              <a:ext uri="{FF2B5EF4-FFF2-40B4-BE49-F238E27FC236}">
                <a16:creationId xmlns:a16="http://schemas.microsoft.com/office/drawing/2014/main" xmlns="" id="{1C1124EA-A918-485C-AFD0-8B760F345961}"/>
              </a:ext>
            </a:extLst>
          </p:cNvPr>
          <p:cNvSpPr/>
          <p:nvPr/>
        </p:nvSpPr>
        <p:spPr>
          <a:xfrm>
            <a:off x="6309562" y="1495913"/>
            <a:ext cx="726481" cy="646331"/>
          </a:xfrm>
          <a:prstGeom prst="rect">
            <a:avLst/>
          </a:prstGeom>
        </p:spPr>
        <p:txBody>
          <a:bodyPr wrap="none">
            <a:spAutoFit/>
          </a:bodyPr>
          <a:lstStyle/>
          <a:p>
            <a:r>
              <a:rPr lang="en-US" altLang="zh-CN" sz="3600" dirty="0">
                <a:solidFill>
                  <a:srgbClr val="DE0000"/>
                </a:solidFill>
                <a:cs typeface="+mn-ea"/>
                <a:sym typeface="+mn-lt"/>
              </a:rPr>
              <a:t>01</a:t>
            </a:r>
            <a:endParaRPr lang="zh-CN" altLang="en-US" sz="3600" dirty="0">
              <a:solidFill>
                <a:srgbClr val="DE0000"/>
              </a:solidFill>
              <a:cs typeface="+mn-ea"/>
              <a:sym typeface="+mn-lt"/>
            </a:endParaRPr>
          </a:p>
        </p:txBody>
      </p:sp>
      <p:sp>
        <p:nvSpPr>
          <p:cNvPr id="20" name="TextBox 62">
            <a:extLst>
              <a:ext uri="{FF2B5EF4-FFF2-40B4-BE49-F238E27FC236}">
                <a16:creationId xmlns:a16="http://schemas.microsoft.com/office/drawing/2014/main" xmlns="" id="{D36E96AB-6799-478E-9E20-50E6A12F0D8B}"/>
              </a:ext>
            </a:extLst>
          </p:cNvPr>
          <p:cNvSpPr txBox="1"/>
          <p:nvPr/>
        </p:nvSpPr>
        <p:spPr>
          <a:xfrm>
            <a:off x="7205420" y="1924845"/>
            <a:ext cx="3157779" cy="439929"/>
          </a:xfrm>
          <a:prstGeom prst="rect">
            <a:avLst/>
          </a:prstGeom>
          <a:noFill/>
          <a:effectLst/>
        </p:spPr>
        <p:txBody>
          <a:bodyPr wrap="square" rtlCol="0">
            <a:spAutoFit/>
          </a:bodyPr>
          <a:lstStyle/>
          <a:p>
            <a:pPr>
              <a:lnSpc>
                <a:spcPct val="150000"/>
              </a:lnSpc>
              <a:defRPr/>
            </a:pPr>
            <a:r>
              <a:rPr lang="zh-CN" altLang="en-US" sz="800" dirty="0">
                <a:solidFill>
                  <a:schemeClr val="tx1">
                    <a:lumMod val="75000"/>
                    <a:lumOff val="25000"/>
                  </a:schemeClr>
                </a:solidFill>
                <a:cs typeface="+mn-ea"/>
                <a:sym typeface="+mn-lt"/>
              </a:rPr>
              <a:t>在此输入文字内容，文字不易太多，以简练为主，此模板作品在此输入文字内容；</a:t>
            </a:r>
          </a:p>
        </p:txBody>
      </p:sp>
      <p:sp>
        <p:nvSpPr>
          <p:cNvPr id="21" name="矩形 20">
            <a:extLst>
              <a:ext uri="{FF2B5EF4-FFF2-40B4-BE49-F238E27FC236}">
                <a16:creationId xmlns:a16="http://schemas.microsoft.com/office/drawing/2014/main" xmlns="" id="{572B2DEA-B2CF-43CD-8D80-49B1A9ECB311}"/>
              </a:ext>
            </a:extLst>
          </p:cNvPr>
          <p:cNvSpPr/>
          <p:nvPr/>
        </p:nvSpPr>
        <p:spPr>
          <a:xfrm>
            <a:off x="7203818" y="1444481"/>
            <a:ext cx="3939818" cy="523220"/>
          </a:xfrm>
          <a:prstGeom prst="rect">
            <a:avLst/>
          </a:prstGeom>
        </p:spPr>
        <p:txBody>
          <a:bodyPr wrap="square">
            <a:spAutoFit/>
          </a:bodyPr>
          <a:lstStyle/>
          <a:p>
            <a:r>
              <a:rPr lang="zh-CN" altLang="en-US" sz="2800" dirty="0">
                <a:solidFill>
                  <a:srgbClr val="DE0000"/>
                </a:solidFill>
                <a:cs typeface="+mn-ea"/>
                <a:sym typeface="+mn-lt"/>
              </a:rPr>
              <a:t>项目总结概述</a:t>
            </a:r>
            <a:endParaRPr lang="en-US" altLang="zh-CN" sz="2800" dirty="0">
              <a:solidFill>
                <a:srgbClr val="DE0000"/>
              </a:solidFill>
              <a:cs typeface="+mn-ea"/>
              <a:sym typeface="+mn-lt"/>
            </a:endParaRPr>
          </a:p>
        </p:txBody>
      </p:sp>
      <p:sp>
        <p:nvSpPr>
          <p:cNvPr id="22" name="矩形 21">
            <a:extLst>
              <a:ext uri="{FF2B5EF4-FFF2-40B4-BE49-F238E27FC236}">
                <a16:creationId xmlns:a16="http://schemas.microsoft.com/office/drawing/2014/main" xmlns="" id="{C0B0A73F-CE5A-40F2-8BE6-A6DA7705310B}"/>
              </a:ext>
            </a:extLst>
          </p:cNvPr>
          <p:cNvSpPr/>
          <p:nvPr/>
        </p:nvSpPr>
        <p:spPr>
          <a:xfrm>
            <a:off x="6309562" y="2763070"/>
            <a:ext cx="726481" cy="646331"/>
          </a:xfrm>
          <a:prstGeom prst="rect">
            <a:avLst/>
          </a:prstGeom>
        </p:spPr>
        <p:txBody>
          <a:bodyPr wrap="none">
            <a:spAutoFit/>
          </a:bodyPr>
          <a:lstStyle/>
          <a:p>
            <a:r>
              <a:rPr lang="en-US" altLang="zh-CN" sz="3600" dirty="0">
                <a:solidFill>
                  <a:srgbClr val="DE0000"/>
                </a:solidFill>
                <a:cs typeface="+mn-ea"/>
                <a:sym typeface="+mn-lt"/>
              </a:rPr>
              <a:t>02</a:t>
            </a:r>
            <a:endParaRPr lang="zh-CN" altLang="en-US" sz="3600" dirty="0">
              <a:solidFill>
                <a:srgbClr val="DE0000"/>
              </a:solidFill>
              <a:cs typeface="+mn-ea"/>
              <a:sym typeface="+mn-lt"/>
            </a:endParaRPr>
          </a:p>
        </p:txBody>
      </p:sp>
      <p:sp>
        <p:nvSpPr>
          <p:cNvPr id="23" name="TextBox 62">
            <a:extLst>
              <a:ext uri="{FF2B5EF4-FFF2-40B4-BE49-F238E27FC236}">
                <a16:creationId xmlns:a16="http://schemas.microsoft.com/office/drawing/2014/main" xmlns="" id="{4D1F782B-0700-4F5D-B179-74AB230E06D0}"/>
              </a:ext>
            </a:extLst>
          </p:cNvPr>
          <p:cNvSpPr txBox="1"/>
          <p:nvPr/>
        </p:nvSpPr>
        <p:spPr>
          <a:xfrm>
            <a:off x="7205420" y="3192002"/>
            <a:ext cx="3157779" cy="439929"/>
          </a:xfrm>
          <a:prstGeom prst="rect">
            <a:avLst/>
          </a:prstGeom>
          <a:noFill/>
          <a:effectLst/>
        </p:spPr>
        <p:txBody>
          <a:bodyPr wrap="square" rtlCol="0">
            <a:spAutoFit/>
          </a:bodyPr>
          <a:lstStyle/>
          <a:p>
            <a:pPr>
              <a:lnSpc>
                <a:spcPct val="150000"/>
              </a:lnSpc>
              <a:defRPr/>
            </a:pPr>
            <a:r>
              <a:rPr lang="zh-CN" altLang="en-US" sz="800" dirty="0">
                <a:solidFill>
                  <a:schemeClr val="tx1">
                    <a:lumMod val="75000"/>
                    <a:lumOff val="25000"/>
                  </a:schemeClr>
                </a:solidFill>
                <a:cs typeface="+mn-ea"/>
                <a:sym typeface="+mn-lt"/>
              </a:rPr>
              <a:t>在此输入文字内容，文字不易太多，以简练为主，此模板作品在此输入文字内容；</a:t>
            </a:r>
          </a:p>
        </p:txBody>
      </p:sp>
      <p:sp>
        <p:nvSpPr>
          <p:cNvPr id="24" name="矩形 23">
            <a:extLst>
              <a:ext uri="{FF2B5EF4-FFF2-40B4-BE49-F238E27FC236}">
                <a16:creationId xmlns:a16="http://schemas.microsoft.com/office/drawing/2014/main" xmlns="" id="{247587F3-1C49-4154-83BF-46D7DB792C25}"/>
              </a:ext>
            </a:extLst>
          </p:cNvPr>
          <p:cNvSpPr/>
          <p:nvPr/>
        </p:nvSpPr>
        <p:spPr>
          <a:xfrm>
            <a:off x="7203818" y="2711638"/>
            <a:ext cx="3939818" cy="523220"/>
          </a:xfrm>
          <a:prstGeom prst="rect">
            <a:avLst/>
          </a:prstGeom>
        </p:spPr>
        <p:txBody>
          <a:bodyPr wrap="square">
            <a:spAutoFit/>
          </a:bodyPr>
          <a:lstStyle/>
          <a:p>
            <a:r>
              <a:rPr lang="zh-CN" altLang="en-US" sz="2800" dirty="0">
                <a:solidFill>
                  <a:srgbClr val="DE0000"/>
                </a:solidFill>
                <a:cs typeface="+mn-ea"/>
                <a:sym typeface="+mn-lt"/>
              </a:rPr>
              <a:t>工作详细内容</a:t>
            </a:r>
            <a:endParaRPr lang="en-US" altLang="zh-CN" sz="2800" dirty="0">
              <a:solidFill>
                <a:srgbClr val="DE0000"/>
              </a:solidFill>
              <a:cs typeface="+mn-ea"/>
              <a:sym typeface="+mn-lt"/>
            </a:endParaRPr>
          </a:p>
        </p:txBody>
      </p:sp>
      <p:sp>
        <p:nvSpPr>
          <p:cNvPr id="25" name="矩形 24">
            <a:extLst>
              <a:ext uri="{FF2B5EF4-FFF2-40B4-BE49-F238E27FC236}">
                <a16:creationId xmlns:a16="http://schemas.microsoft.com/office/drawing/2014/main" xmlns="" id="{D07814BE-BAF1-4725-B48A-337866D305B5}"/>
              </a:ext>
            </a:extLst>
          </p:cNvPr>
          <p:cNvSpPr/>
          <p:nvPr/>
        </p:nvSpPr>
        <p:spPr>
          <a:xfrm>
            <a:off x="6309562" y="4078841"/>
            <a:ext cx="726481" cy="646331"/>
          </a:xfrm>
          <a:prstGeom prst="rect">
            <a:avLst/>
          </a:prstGeom>
        </p:spPr>
        <p:txBody>
          <a:bodyPr wrap="none">
            <a:spAutoFit/>
          </a:bodyPr>
          <a:lstStyle/>
          <a:p>
            <a:r>
              <a:rPr lang="en-US" altLang="zh-CN" sz="3600" dirty="0">
                <a:solidFill>
                  <a:srgbClr val="DE0000"/>
                </a:solidFill>
                <a:cs typeface="+mn-ea"/>
                <a:sym typeface="+mn-lt"/>
              </a:rPr>
              <a:t>03</a:t>
            </a:r>
            <a:endParaRPr lang="zh-CN" altLang="en-US" sz="3600" dirty="0">
              <a:solidFill>
                <a:srgbClr val="DE0000"/>
              </a:solidFill>
              <a:cs typeface="+mn-ea"/>
              <a:sym typeface="+mn-lt"/>
            </a:endParaRPr>
          </a:p>
        </p:txBody>
      </p:sp>
      <p:sp>
        <p:nvSpPr>
          <p:cNvPr id="26" name="TextBox 62">
            <a:extLst>
              <a:ext uri="{FF2B5EF4-FFF2-40B4-BE49-F238E27FC236}">
                <a16:creationId xmlns:a16="http://schemas.microsoft.com/office/drawing/2014/main" xmlns="" id="{104D9BAC-3C3A-41D6-B96E-E19087ED8987}"/>
              </a:ext>
            </a:extLst>
          </p:cNvPr>
          <p:cNvSpPr txBox="1"/>
          <p:nvPr/>
        </p:nvSpPr>
        <p:spPr>
          <a:xfrm>
            <a:off x="7205420" y="4507773"/>
            <a:ext cx="3157779" cy="439929"/>
          </a:xfrm>
          <a:prstGeom prst="rect">
            <a:avLst/>
          </a:prstGeom>
          <a:noFill/>
          <a:effectLst/>
        </p:spPr>
        <p:txBody>
          <a:bodyPr wrap="square" rtlCol="0">
            <a:spAutoFit/>
          </a:bodyPr>
          <a:lstStyle/>
          <a:p>
            <a:pPr>
              <a:lnSpc>
                <a:spcPct val="150000"/>
              </a:lnSpc>
              <a:defRPr/>
            </a:pPr>
            <a:r>
              <a:rPr lang="zh-CN" altLang="en-US" sz="800" dirty="0">
                <a:solidFill>
                  <a:schemeClr val="tx1">
                    <a:lumMod val="75000"/>
                    <a:lumOff val="25000"/>
                  </a:schemeClr>
                </a:solidFill>
                <a:cs typeface="+mn-ea"/>
                <a:sym typeface="+mn-lt"/>
              </a:rPr>
              <a:t>在此输入文字内容，文字不易太多，以简练为主，此模板作品在此输入文字内容；</a:t>
            </a:r>
          </a:p>
        </p:txBody>
      </p:sp>
      <p:sp>
        <p:nvSpPr>
          <p:cNvPr id="27" name="矩形 26">
            <a:extLst>
              <a:ext uri="{FF2B5EF4-FFF2-40B4-BE49-F238E27FC236}">
                <a16:creationId xmlns:a16="http://schemas.microsoft.com/office/drawing/2014/main" xmlns="" id="{3EC20133-9E6D-44D9-958C-5362F512B030}"/>
              </a:ext>
            </a:extLst>
          </p:cNvPr>
          <p:cNvSpPr/>
          <p:nvPr/>
        </p:nvSpPr>
        <p:spPr>
          <a:xfrm>
            <a:off x="7203818" y="4027409"/>
            <a:ext cx="3939818" cy="523220"/>
          </a:xfrm>
          <a:prstGeom prst="rect">
            <a:avLst/>
          </a:prstGeom>
        </p:spPr>
        <p:txBody>
          <a:bodyPr wrap="square">
            <a:spAutoFit/>
          </a:bodyPr>
          <a:lstStyle/>
          <a:p>
            <a:r>
              <a:rPr lang="zh-CN" altLang="en-US" sz="2800" dirty="0">
                <a:solidFill>
                  <a:srgbClr val="DE0000"/>
                </a:solidFill>
                <a:cs typeface="+mn-ea"/>
                <a:sym typeface="+mn-lt"/>
              </a:rPr>
              <a:t>收获经验反思</a:t>
            </a:r>
            <a:endParaRPr lang="en-US" altLang="zh-CN" sz="2800" dirty="0">
              <a:solidFill>
                <a:srgbClr val="DE0000"/>
              </a:solidFill>
              <a:cs typeface="+mn-ea"/>
              <a:sym typeface="+mn-lt"/>
            </a:endParaRPr>
          </a:p>
        </p:txBody>
      </p:sp>
      <p:sp>
        <p:nvSpPr>
          <p:cNvPr id="28" name="矩形 27">
            <a:extLst>
              <a:ext uri="{FF2B5EF4-FFF2-40B4-BE49-F238E27FC236}">
                <a16:creationId xmlns:a16="http://schemas.microsoft.com/office/drawing/2014/main" xmlns="" id="{DAC5AB0A-BC1B-48CD-A1F5-90B51135D796}"/>
              </a:ext>
            </a:extLst>
          </p:cNvPr>
          <p:cNvSpPr/>
          <p:nvPr/>
        </p:nvSpPr>
        <p:spPr>
          <a:xfrm>
            <a:off x="6309562" y="5385595"/>
            <a:ext cx="726481" cy="646331"/>
          </a:xfrm>
          <a:prstGeom prst="rect">
            <a:avLst/>
          </a:prstGeom>
        </p:spPr>
        <p:txBody>
          <a:bodyPr wrap="none">
            <a:spAutoFit/>
          </a:bodyPr>
          <a:lstStyle/>
          <a:p>
            <a:r>
              <a:rPr lang="en-US" altLang="zh-CN" sz="3600" dirty="0">
                <a:solidFill>
                  <a:srgbClr val="DE0000"/>
                </a:solidFill>
                <a:cs typeface="+mn-ea"/>
                <a:sym typeface="+mn-lt"/>
              </a:rPr>
              <a:t>04</a:t>
            </a:r>
            <a:endParaRPr lang="zh-CN" altLang="en-US" sz="3600" dirty="0">
              <a:solidFill>
                <a:srgbClr val="DE0000"/>
              </a:solidFill>
              <a:cs typeface="+mn-ea"/>
              <a:sym typeface="+mn-lt"/>
            </a:endParaRPr>
          </a:p>
        </p:txBody>
      </p:sp>
      <p:sp>
        <p:nvSpPr>
          <p:cNvPr id="29" name="TextBox 62">
            <a:extLst>
              <a:ext uri="{FF2B5EF4-FFF2-40B4-BE49-F238E27FC236}">
                <a16:creationId xmlns:a16="http://schemas.microsoft.com/office/drawing/2014/main" xmlns="" id="{2C0C7410-6FF4-490F-9CE3-E05DEC9D9F22}"/>
              </a:ext>
            </a:extLst>
          </p:cNvPr>
          <p:cNvSpPr txBox="1"/>
          <p:nvPr/>
        </p:nvSpPr>
        <p:spPr>
          <a:xfrm>
            <a:off x="7205420" y="5814527"/>
            <a:ext cx="3157779" cy="439929"/>
          </a:xfrm>
          <a:prstGeom prst="rect">
            <a:avLst/>
          </a:prstGeom>
          <a:noFill/>
          <a:effectLst/>
        </p:spPr>
        <p:txBody>
          <a:bodyPr wrap="square" rtlCol="0">
            <a:spAutoFit/>
          </a:bodyPr>
          <a:lstStyle/>
          <a:p>
            <a:pPr>
              <a:lnSpc>
                <a:spcPct val="150000"/>
              </a:lnSpc>
              <a:defRPr/>
            </a:pPr>
            <a:r>
              <a:rPr lang="zh-CN" altLang="en-US" sz="800" dirty="0">
                <a:solidFill>
                  <a:schemeClr val="tx1">
                    <a:lumMod val="75000"/>
                    <a:lumOff val="25000"/>
                  </a:schemeClr>
                </a:solidFill>
                <a:cs typeface="+mn-ea"/>
                <a:sym typeface="+mn-lt"/>
              </a:rPr>
              <a:t>在此输入文字内容，文字不易太多，以简练为主，此模板作品在此输入文字内容；</a:t>
            </a:r>
          </a:p>
        </p:txBody>
      </p:sp>
      <p:sp>
        <p:nvSpPr>
          <p:cNvPr id="30" name="矩形 29">
            <a:extLst>
              <a:ext uri="{FF2B5EF4-FFF2-40B4-BE49-F238E27FC236}">
                <a16:creationId xmlns:a16="http://schemas.microsoft.com/office/drawing/2014/main" xmlns="" id="{B8E8477C-760D-4B4C-8BA2-8614BB31A449}"/>
              </a:ext>
            </a:extLst>
          </p:cNvPr>
          <p:cNvSpPr/>
          <p:nvPr/>
        </p:nvSpPr>
        <p:spPr>
          <a:xfrm>
            <a:off x="7203818" y="5334163"/>
            <a:ext cx="3939818" cy="523220"/>
          </a:xfrm>
          <a:prstGeom prst="rect">
            <a:avLst/>
          </a:prstGeom>
        </p:spPr>
        <p:txBody>
          <a:bodyPr wrap="square">
            <a:spAutoFit/>
          </a:bodyPr>
          <a:lstStyle/>
          <a:p>
            <a:r>
              <a:rPr lang="zh-CN" altLang="en-US" sz="2800" dirty="0">
                <a:solidFill>
                  <a:srgbClr val="DE0000"/>
                </a:solidFill>
                <a:cs typeface="+mn-ea"/>
                <a:sym typeface="+mn-lt"/>
              </a:rPr>
              <a:t>未来计划方案</a:t>
            </a:r>
            <a:endParaRPr lang="en-US" altLang="zh-CN" sz="2800" dirty="0">
              <a:solidFill>
                <a:srgbClr val="DE0000"/>
              </a:solidFill>
              <a:cs typeface="+mn-ea"/>
              <a:sym typeface="+mn-lt"/>
            </a:endParaRPr>
          </a:p>
        </p:txBody>
      </p:sp>
      <p:sp>
        <p:nvSpPr>
          <p:cNvPr id="31" name="矩形 30">
            <a:extLst>
              <a:ext uri="{FF2B5EF4-FFF2-40B4-BE49-F238E27FC236}">
                <a16:creationId xmlns:a16="http://schemas.microsoft.com/office/drawing/2014/main" xmlns="" id="{DFF6E391-3703-4FF3-817A-FF33487DCBED}"/>
              </a:ext>
            </a:extLst>
          </p:cNvPr>
          <p:cNvSpPr/>
          <p:nvPr/>
        </p:nvSpPr>
        <p:spPr>
          <a:xfrm rot="5400000">
            <a:off x="3487814" y="9834"/>
            <a:ext cx="1082148" cy="3450074"/>
          </a:xfrm>
          <a:prstGeom prst="rect">
            <a:avLst/>
          </a:prstGeom>
          <a:solidFill>
            <a:srgbClr val="DE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矩形 31">
            <a:extLst>
              <a:ext uri="{FF2B5EF4-FFF2-40B4-BE49-F238E27FC236}">
                <a16:creationId xmlns:a16="http://schemas.microsoft.com/office/drawing/2014/main" xmlns="" id="{7855F28D-5FCB-4A24-BE60-2F2BB32B70E7}"/>
              </a:ext>
            </a:extLst>
          </p:cNvPr>
          <p:cNvSpPr/>
          <p:nvPr/>
        </p:nvSpPr>
        <p:spPr>
          <a:xfrm>
            <a:off x="2363915" y="1350149"/>
            <a:ext cx="3344762" cy="769441"/>
          </a:xfrm>
          <a:prstGeom prst="rect">
            <a:avLst/>
          </a:prstGeom>
        </p:spPr>
        <p:txBody>
          <a:bodyPr wrap="none">
            <a:spAutoFit/>
          </a:bodyPr>
          <a:lstStyle/>
          <a:p>
            <a:r>
              <a:rPr lang="en-US" altLang="zh-CN" sz="4400" b="1" dirty="0">
                <a:solidFill>
                  <a:prstClr val="white"/>
                </a:solidFill>
                <a:cs typeface="+mn-ea"/>
                <a:sym typeface="+mn-lt"/>
              </a:rPr>
              <a:t>CONTENTS</a:t>
            </a:r>
            <a:endParaRPr lang="zh-CN" altLang="en-US" sz="4400" b="1" dirty="0">
              <a:solidFill>
                <a:prstClr val="white"/>
              </a:solidFill>
              <a:cs typeface="+mn-ea"/>
              <a:sym typeface="+mn-lt"/>
            </a:endParaRPr>
          </a:p>
        </p:txBody>
      </p:sp>
    </p:spTree>
    <p:extLst>
      <p:ext uri="{BB962C8B-B14F-4D97-AF65-F5344CB8AC3E}">
        <p14:creationId xmlns:p14="http://schemas.microsoft.com/office/powerpoint/2010/main" val="20170864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xmlns="" id="{2B448EC6-B55A-4815-8FFA-C8F45747C392}"/>
              </a:ext>
            </a:extLst>
          </p:cNvPr>
          <p:cNvGrpSpPr/>
          <p:nvPr/>
        </p:nvGrpSpPr>
        <p:grpSpPr>
          <a:xfrm>
            <a:off x="1575460" y="1872287"/>
            <a:ext cx="9041080" cy="3804670"/>
            <a:chOff x="861492" y="1203598"/>
            <a:chExt cx="7423011" cy="3123755"/>
          </a:xfrm>
        </p:grpSpPr>
        <p:sp>
          <p:nvSpPr>
            <p:cNvPr id="35" name="圆角矩形 26">
              <a:extLst>
                <a:ext uri="{FF2B5EF4-FFF2-40B4-BE49-F238E27FC236}">
                  <a16:creationId xmlns:a16="http://schemas.microsoft.com/office/drawing/2014/main" xmlns="" id="{68FF1744-6661-42BA-98A1-6FB377537697}"/>
                </a:ext>
              </a:extLst>
            </p:cNvPr>
            <p:cNvSpPr/>
            <p:nvPr/>
          </p:nvSpPr>
          <p:spPr>
            <a:xfrm>
              <a:off x="926188" y="1256578"/>
              <a:ext cx="7345680" cy="1395596"/>
            </a:xfrm>
            <a:prstGeom prst="roundRect">
              <a:avLst>
                <a:gd name="adj" fmla="val 0"/>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36" name="矩形 93">
              <a:extLst>
                <a:ext uri="{FF2B5EF4-FFF2-40B4-BE49-F238E27FC236}">
                  <a16:creationId xmlns:a16="http://schemas.microsoft.com/office/drawing/2014/main" xmlns="" id="{8C889C12-0E06-4144-9ACC-11F8D59CBA7D}"/>
                </a:ext>
              </a:extLst>
            </p:cNvPr>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37" name="矩形 93">
              <a:extLst>
                <a:ext uri="{FF2B5EF4-FFF2-40B4-BE49-F238E27FC236}">
                  <a16:creationId xmlns:a16="http://schemas.microsoft.com/office/drawing/2014/main" xmlns="" id="{61909AD4-8FCD-41D7-A51E-325640B8FDA7}"/>
                </a:ext>
              </a:extLst>
            </p:cNvPr>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38" name="Freeform 5">
              <a:extLst>
                <a:ext uri="{FF2B5EF4-FFF2-40B4-BE49-F238E27FC236}">
                  <a16:creationId xmlns:a16="http://schemas.microsoft.com/office/drawing/2014/main" xmlns="" id="{BAD4DF84-56CA-41E2-A175-A0DEB156DA8A}"/>
                </a:ext>
              </a:extLst>
            </p:cNvPr>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chemeClr val="bg1"/>
                </a:solidFill>
                <a:cs typeface="+mn-ea"/>
                <a:sym typeface="+mn-lt"/>
              </a:endParaRPr>
            </a:p>
          </p:txBody>
        </p:sp>
        <p:sp>
          <p:nvSpPr>
            <p:cNvPr id="39" name="TextBox 42">
              <a:extLst>
                <a:ext uri="{FF2B5EF4-FFF2-40B4-BE49-F238E27FC236}">
                  <a16:creationId xmlns:a16="http://schemas.microsoft.com/office/drawing/2014/main" xmlns="" id="{2DD3DE4B-0250-4ADD-A332-4766E8C21218}"/>
                </a:ext>
              </a:extLst>
            </p:cNvPr>
            <p:cNvSpPr txBox="1"/>
            <p:nvPr/>
          </p:nvSpPr>
          <p:spPr>
            <a:xfrm>
              <a:off x="3237936" y="3385904"/>
              <a:ext cx="969036" cy="404311"/>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600" dirty="0">
                  <a:latin typeface="+mn-lt"/>
                  <a:ea typeface="+mn-ea"/>
                  <a:cs typeface="+mn-ea"/>
                  <a:sym typeface="+mn-lt"/>
                </a:rPr>
                <a:t>添加</a:t>
              </a:r>
              <a:endParaRPr lang="en-US" altLang="zh-CN" sz="1600" dirty="0">
                <a:latin typeface="+mn-lt"/>
                <a:ea typeface="+mn-ea"/>
                <a:cs typeface="+mn-ea"/>
                <a:sym typeface="+mn-lt"/>
              </a:endParaRPr>
            </a:p>
            <a:p>
              <a:pPr algn="ctr"/>
              <a:r>
                <a:rPr lang="zh-CN" altLang="en-US" sz="1600" dirty="0">
                  <a:latin typeface="+mn-lt"/>
                  <a:ea typeface="+mn-ea"/>
                  <a:cs typeface="+mn-ea"/>
                  <a:sym typeface="+mn-lt"/>
                </a:rPr>
                <a:t>关键字</a:t>
              </a:r>
            </a:p>
          </p:txBody>
        </p:sp>
        <p:sp>
          <p:nvSpPr>
            <p:cNvPr id="40" name="Freeform 5">
              <a:extLst>
                <a:ext uri="{FF2B5EF4-FFF2-40B4-BE49-F238E27FC236}">
                  <a16:creationId xmlns:a16="http://schemas.microsoft.com/office/drawing/2014/main" xmlns="" id="{B4B929B5-A640-4673-BF5B-34AD59723308}"/>
                </a:ext>
              </a:extLst>
            </p:cNvPr>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DE000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1600" dirty="0">
                <a:solidFill>
                  <a:schemeClr val="bg1"/>
                </a:solidFill>
                <a:cs typeface="+mn-ea"/>
                <a:sym typeface="+mn-lt"/>
              </a:endParaRPr>
            </a:p>
          </p:txBody>
        </p:sp>
        <p:sp>
          <p:nvSpPr>
            <p:cNvPr id="41" name="Freeform 5">
              <a:extLst>
                <a:ext uri="{FF2B5EF4-FFF2-40B4-BE49-F238E27FC236}">
                  <a16:creationId xmlns:a16="http://schemas.microsoft.com/office/drawing/2014/main" xmlns="" id="{6E66D9B7-5AC2-4D0D-8D22-50AF17FD3A61}"/>
                </a:ext>
              </a:extLst>
            </p:cNvPr>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DE000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chemeClr val="bg1"/>
                </a:solidFill>
                <a:cs typeface="+mn-ea"/>
                <a:sym typeface="+mn-lt"/>
              </a:endParaRPr>
            </a:p>
          </p:txBody>
        </p:sp>
        <p:sp>
          <p:nvSpPr>
            <p:cNvPr id="42" name="Freeform 5">
              <a:extLst>
                <a:ext uri="{FF2B5EF4-FFF2-40B4-BE49-F238E27FC236}">
                  <a16:creationId xmlns:a16="http://schemas.microsoft.com/office/drawing/2014/main" xmlns="" id="{B95163A2-D1B4-498F-8B5B-736904382917}"/>
                </a:ext>
              </a:extLst>
            </p:cNvPr>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chemeClr val="bg1"/>
                </a:solidFill>
                <a:cs typeface="+mn-ea"/>
                <a:sym typeface="+mn-lt"/>
              </a:endParaRPr>
            </a:p>
          </p:txBody>
        </p:sp>
        <p:sp>
          <p:nvSpPr>
            <p:cNvPr id="43" name="TextBox 46">
              <a:extLst>
                <a:ext uri="{FF2B5EF4-FFF2-40B4-BE49-F238E27FC236}">
                  <a16:creationId xmlns:a16="http://schemas.microsoft.com/office/drawing/2014/main" xmlns="" id="{9114125D-020D-4134-971C-9271E5931881}"/>
                </a:ext>
              </a:extLst>
            </p:cNvPr>
            <p:cNvSpPr txBox="1"/>
            <p:nvPr/>
          </p:nvSpPr>
          <p:spPr>
            <a:xfrm>
              <a:off x="1660400" y="3385904"/>
              <a:ext cx="969036" cy="404311"/>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600" dirty="0">
                  <a:latin typeface="+mn-lt"/>
                  <a:ea typeface="+mn-ea"/>
                  <a:cs typeface="+mn-ea"/>
                  <a:sym typeface="+mn-lt"/>
                </a:rPr>
                <a:t>添加</a:t>
              </a:r>
              <a:endParaRPr lang="en-US" altLang="zh-CN" sz="1600" dirty="0">
                <a:latin typeface="+mn-lt"/>
                <a:ea typeface="+mn-ea"/>
                <a:cs typeface="+mn-ea"/>
                <a:sym typeface="+mn-lt"/>
              </a:endParaRPr>
            </a:p>
            <a:p>
              <a:pPr algn="ctr"/>
              <a:r>
                <a:rPr lang="zh-CN" altLang="en-US" sz="1600" dirty="0">
                  <a:latin typeface="+mn-lt"/>
                  <a:ea typeface="+mn-ea"/>
                  <a:cs typeface="+mn-ea"/>
                  <a:sym typeface="+mn-lt"/>
                </a:rPr>
                <a:t>关键字</a:t>
              </a:r>
            </a:p>
          </p:txBody>
        </p:sp>
        <p:sp>
          <p:nvSpPr>
            <p:cNvPr id="44" name="TextBox 47">
              <a:extLst>
                <a:ext uri="{FF2B5EF4-FFF2-40B4-BE49-F238E27FC236}">
                  <a16:creationId xmlns:a16="http://schemas.microsoft.com/office/drawing/2014/main" xmlns="" id="{1742686E-2DB1-4800-94B5-EE193F13469D}"/>
                </a:ext>
              </a:extLst>
            </p:cNvPr>
            <p:cNvSpPr txBox="1"/>
            <p:nvPr/>
          </p:nvSpPr>
          <p:spPr>
            <a:xfrm>
              <a:off x="4848504" y="3385904"/>
              <a:ext cx="969036" cy="404311"/>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600" dirty="0">
                  <a:latin typeface="+mn-lt"/>
                  <a:ea typeface="+mn-ea"/>
                  <a:cs typeface="+mn-ea"/>
                  <a:sym typeface="+mn-lt"/>
                </a:rPr>
                <a:t>添加</a:t>
              </a:r>
              <a:endParaRPr lang="en-US" altLang="zh-CN" sz="1600" dirty="0">
                <a:latin typeface="+mn-lt"/>
                <a:ea typeface="+mn-ea"/>
                <a:cs typeface="+mn-ea"/>
                <a:sym typeface="+mn-lt"/>
              </a:endParaRPr>
            </a:p>
            <a:p>
              <a:pPr algn="ctr"/>
              <a:r>
                <a:rPr lang="zh-CN" altLang="en-US" sz="1600" dirty="0">
                  <a:latin typeface="+mn-lt"/>
                  <a:ea typeface="+mn-ea"/>
                  <a:cs typeface="+mn-ea"/>
                  <a:sym typeface="+mn-lt"/>
                </a:rPr>
                <a:t>关键字</a:t>
              </a:r>
            </a:p>
          </p:txBody>
        </p:sp>
        <p:sp>
          <p:nvSpPr>
            <p:cNvPr id="45" name="TextBox 48">
              <a:extLst>
                <a:ext uri="{FF2B5EF4-FFF2-40B4-BE49-F238E27FC236}">
                  <a16:creationId xmlns:a16="http://schemas.microsoft.com/office/drawing/2014/main" xmlns="" id="{48B0B2D9-9351-4E6B-A1B3-0EE58691590C}"/>
                </a:ext>
              </a:extLst>
            </p:cNvPr>
            <p:cNvSpPr txBox="1"/>
            <p:nvPr/>
          </p:nvSpPr>
          <p:spPr>
            <a:xfrm>
              <a:off x="6442556" y="3385904"/>
              <a:ext cx="969036" cy="404311"/>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600" dirty="0">
                  <a:latin typeface="+mn-lt"/>
                  <a:ea typeface="+mn-ea"/>
                  <a:cs typeface="+mn-ea"/>
                  <a:sym typeface="+mn-lt"/>
                </a:rPr>
                <a:t>添加</a:t>
              </a:r>
              <a:endParaRPr lang="en-US" altLang="zh-CN" sz="1600" dirty="0">
                <a:latin typeface="+mn-lt"/>
                <a:ea typeface="+mn-ea"/>
                <a:cs typeface="+mn-ea"/>
                <a:sym typeface="+mn-lt"/>
              </a:endParaRPr>
            </a:p>
            <a:p>
              <a:pPr algn="ctr"/>
              <a:r>
                <a:rPr lang="zh-CN" altLang="en-US" sz="1600" dirty="0">
                  <a:latin typeface="+mn-lt"/>
                  <a:ea typeface="+mn-ea"/>
                  <a:cs typeface="+mn-ea"/>
                  <a:sym typeface="+mn-lt"/>
                </a:rPr>
                <a:t>关键字</a:t>
              </a:r>
            </a:p>
          </p:txBody>
        </p:sp>
      </p:grpSp>
      <p:sp>
        <p:nvSpPr>
          <p:cNvPr id="46" name="矩形 45">
            <a:extLst>
              <a:ext uri="{FF2B5EF4-FFF2-40B4-BE49-F238E27FC236}">
                <a16:creationId xmlns:a16="http://schemas.microsoft.com/office/drawing/2014/main" xmlns="" id="{F3BAC569-0088-4A21-9B53-E05D510FDB00}"/>
              </a:ext>
            </a:extLst>
          </p:cNvPr>
          <p:cNvSpPr/>
          <p:nvPr/>
        </p:nvSpPr>
        <p:spPr>
          <a:xfrm>
            <a:off x="1878218" y="1934181"/>
            <a:ext cx="8505140" cy="700576"/>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在此输入文字内容，文字不易太多，以简练为主，此模板作品在此输入文字内容；在此输入文字内容，文字不易太多，以简练为主，此模板作品在此输入文字内容；</a:t>
            </a:r>
          </a:p>
        </p:txBody>
      </p:sp>
      <p:sp>
        <p:nvSpPr>
          <p:cNvPr id="47" name="矩形 46">
            <a:extLst>
              <a:ext uri="{FF2B5EF4-FFF2-40B4-BE49-F238E27FC236}">
                <a16:creationId xmlns:a16="http://schemas.microsoft.com/office/drawing/2014/main" xmlns="" id="{DEE29E3F-AA89-4879-955A-95918727E7A3}"/>
              </a:ext>
            </a:extLst>
          </p:cNvPr>
          <p:cNvSpPr/>
          <p:nvPr/>
        </p:nvSpPr>
        <p:spPr>
          <a:xfrm>
            <a:off x="1878218" y="2652374"/>
            <a:ext cx="8505140" cy="700576"/>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在此输入文字内容，文字不易太多，以简练为主，此模板作品在此输入文字内容；在此输入文字内容，文字不易太多，以简练为主，此模板作品在此输入文字内容；</a:t>
            </a:r>
          </a:p>
        </p:txBody>
      </p:sp>
    </p:spTree>
    <p:extLst>
      <p:ext uri="{BB962C8B-B14F-4D97-AF65-F5344CB8AC3E}">
        <p14:creationId xmlns:p14="http://schemas.microsoft.com/office/powerpoint/2010/main" val="308332425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D63BC71-40A6-4882-BF61-0A20A0DAAAF9}"/>
              </a:ext>
            </a:extLst>
          </p:cNvPr>
          <p:cNvGrpSpPr/>
          <p:nvPr/>
        </p:nvGrpSpPr>
        <p:grpSpPr>
          <a:xfrm>
            <a:off x="1494971" y="1638456"/>
            <a:ext cx="9202058" cy="2539326"/>
            <a:chOff x="2441477" y="2420527"/>
            <a:chExt cx="7309045" cy="2016946"/>
          </a:xfrm>
        </p:grpSpPr>
        <p:grpSp>
          <p:nvGrpSpPr>
            <p:cNvPr id="37" name="Group 63">
              <a:extLst>
                <a:ext uri="{FF2B5EF4-FFF2-40B4-BE49-F238E27FC236}">
                  <a16:creationId xmlns:a16="http://schemas.microsoft.com/office/drawing/2014/main" xmlns="" id="{C2873964-C7AD-4429-872F-99B7BF25D2E9}"/>
                </a:ext>
              </a:extLst>
            </p:cNvPr>
            <p:cNvGrpSpPr/>
            <p:nvPr/>
          </p:nvGrpSpPr>
          <p:grpSpPr>
            <a:xfrm>
              <a:off x="2838156" y="3171689"/>
              <a:ext cx="987150" cy="987150"/>
              <a:chOff x="1034776" y="1670601"/>
              <a:chExt cx="717824" cy="717824"/>
            </a:xfrm>
          </p:grpSpPr>
          <p:sp>
            <p:nvSpPr>
              <p:cNvPr id="65" name="Freeform 67">
                <a:extLst>
                  <a:ext uri="{FF2B5EF4-FFF2-40B4-BE49-F238E27FC236}">
                    <a16:creationId xmlns:a16="http://schemas.microsoft.com/office/drawing/2014/main" xmlns="" id="{C92C8A37-DBEF-4E4B-BECE-F6EE21EA6235}"/>
                  </a:ext>
                </a:extLst>
              </p:cNvPr>
              <p:cNvSpPr/>
              <p:nvPr/>
            </p:nvSpPr>
            <p:spPr>
              <a:xfrm>
                <a:off x="1034776" y="167060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tx1"/>
                  </a:solidFill>
                  <a:cs typeface="+mn-ea"/>
                  <a:sym typeface="+mn-lt"/>
                </a:endParaRPr>
              </a:p>
            </p:txBody>
          </p:sp>
          <p:sp>
            <p:nvSpPr>
              <p:cNvPr id="66" name="Freeform 105">
                <a:extLst>
                  <a:ext uri="{FF2B5EF4-FFF2-40B4-BE49-F238E27FC236}">
                    <a16:creationId xmlns:a16="http://schemas.microsoft.com/office/drawing/2014/main" xmlns="" id="{DD7442B8-45A5-4284-B73C-489F0124416B}"/>
                  </a:ext>
                </a:extLst>
              </p:cNvPr>
              <p:cNvSpPr>
                <a:spLocks noEditPoints="1"/>
              </p:cNvSpPr>
              <p:nvPr/>
            </p:nvSpPr>
            <p:spPr bwMode="auto">
              <a:xfrm>
                <a:off x="1214341" y="1852764"/>
                <a:ext cx="358694" cy="353498"/>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grpSp>
          <p:nvGrpSpPr>
            <p:cNvPr id="38" name="Group 124">
              <a:extLst>
                <a:ext uri="{FF2B5EF4-FFF2-40B4-BE49-F238E27FC236}">
                  <a16:creationId xmlns:a16="http://schemas.microsoft.com/office/drawing/2014/main" xmlns="" id="{7346212B-DA7C-41AA-8851-C2633C379AA1}"/>
                </a:ext>
              </a:extLst>
            </p:cNvPr>
            <p:cNvGrpSpPr/>
            <p:nvPr/>
          </p:nvGrpSpPr>
          <p:grpSpPr>
            <a:xfrm>
              <a:off x="2441477" y="2420527"/>
              <a:ext cx="1834954" cy="2016946"/>
              <a:chOff x="920555" y="1310107"/>
              <a:chExt cx="1834954" cy="2016946"/>
            </a:xfrm>
          </p:grpSpPr>
          <p:sp>
            <p:nvSpPr>
              <p:cNvPr id="63" name="U-Turn Arrow 64">
                <a:extLst>
                  <a:ext uri="{FF2B5EF4-FFF2-40B4-BE49-F238E27FC236}">
                    <a16:creationId xmlns:a16="http://schemas.microsoft.com/office/drawing/2014/main" xmlns="" id="{3D656E3C-DEB4-4A9F-87C7-4A4C9351D002}"/>
                  </a:ext>
                </a:extLst>
              </p:cNvPr>
              <p:cNvSpPr/>
              <p:nvPr/>
            </p:nvSpPr>
            <p:spPr>
              <a:xfrm rot="10800000">
                <a:off x="920555" y="1672057"/>
                <a:ext cx="1672234" cy="1654996"/>
              </a:xfrm>
              <a:prstGeom prst="uturnArrow">
                <a:avLst>
                  <a:gd name="adj1" fmla="val 12130"/>
                  <a:gd name="adj2" fmla="val 12902"/>
                  <a:gd name="adj3" fmla="val 0"/>
                  <a:gd name="adj4" fmla="val 47102"/>
                  <a:gd name="adj5" fmla="val 518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solidFill>
                  <a:cs typeface="+mn-ea"/>
                  <a:sym typeface="+mn-lt"/>
                </a:endParaRPr>
              </a:p>
            </p:txBody>
          </p:sp>
          <p:sp>
            <p:nvSpPr>
              <p:cNvPr id="64" name="Isosceles Triangle 72">
                <a:extLst>
                  <a:ext uri="{FF2B5EF4-FFF2-40B4-BE49-F238E27FC236}">
                    <a16:creationId xmlns:a16="http://schemas.microsoft.com/office/drawing/2014/main" xmlns="" id="{E9260D37-DF90-4152-BF18-BEBE5419C41E}"/>
                  </a:ext>
                </a:extLst>
              </p:cNvPr>
              <p:cNvSpPr/>
              <p:nvPr/>
            </p:nvSpPr>
            <p:spPr>
              <a:xfrm>
                <a:off x="2222109" y="1310107"/>
                <a:ext cx="533400" cy="5334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solidFill>
                  <a:cs typeface="+mn-ea"/>
                  <a:sym typeface="+mn-lt"/>
                </a:endParaRPr>
              </a:p>
            </p:txBody>
          </p:sp>
        </p:grpSp>
        <p:grpSp>
          <p:nvGrpSpPr>
            <p:cNvPr id="39" name="Group 125">
              <a:extLst>
                <a:ext uri="{FF2B5EF4-FFF2-40B4-BE49-F238E27FC236}">
                  <a16:creationId xmlns:a16="http://schemas.microsoft.com/office/drawing/2014/main" xmlns="" id="{2D19C0CE-A5FA-4EC9-A579-4FF8D4033008}"/>
                </a:ext>
              </a:extLst>
            </p:cNvPr>
            <p:cNvGrpSpPr/>
            <p:nvPr/>
          </p:nvGrpSpPr>
          <p:grpSpPr>
            <a:xfrm>
              <a:off x="4250658" y="2420527"/>
              <a:ext cx="1834954" cy="2016946"/>
              <a:chOff x="2729736" y="1310107"/>
              <a:chExt cx="1834954" cy="2016946"/>
            </a:xfrm>
          </p:grpSpPr>
          <p:sp>
            <p:nvSpPr>
              <p:cNvPr id="61" name="U-Turn Arrow 76">
                <a:extLst>
                  <a:ext uri="{FF2B5EF4-FFF2-40B4-BE49-F238E27FC236}">
                    <a16:creationId xmlns:a16="http://schemas.microsoft.com/office/drawing/2014/main" xmlns="" id="{A995D182-6922-4DDE-8355-EC311CD0CA9F}"/>
                  </a:ext>
                </a:extLst>
              </p:cNvPr>
              <p:cNvSpPr/>
              <p:nvPr/>
            </p:nvSpPr>
            <p:spPr>
              <a:xfrm rot="10800000">
                <a:off x="2729736" y="1672057"/>
                <a:ext cx="1672234" cy="1654996"/>
              </a:xfrm>
              <a:prstGeom prst="uturnArrow">
                <a:avLst>
                  <a:gd name="adj1" fmla="val 12130"/>
                  <a:gd name="adj2" fmla="val 12902"/>
                  <a:gd name="adj3" fmla="val 0"/>
                  <a:gd name="adj4" fmla="val 47102"/>
                  <a:gd name="adj5" fmla="val 51834"/>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solidFill>
                  <a:cs typeface="+mn-ea"/>
                  <a:sym typeface="+mn-lt"/>
                </a:endParaRPr>
              </a:p>
            </p:txBody>
          </p:sp>
          <p:sp>
            <p:nvSpPr>
              <p:cNvPr id="62" name="Isosceles Triangle 84">
                <a:extLst>
                  <a:ext uri="{FF2B5EF4-FFF2-40B4-BE49-F238E27FC236}">
                    <a16:creationId xmlns:a16="http://schemas.microsoft.com/office/drawing/2014/main" xmlns="" id="{2C39CD2E-5456-4849-AD17-6DECDF07AEBB}"/>
                  </a:ext>
                </a:extLst>
              </p:cNvPr>
              <p:cNvSpPr/>
              <p:nvPr/>
            </p:nvSpPr>
            <p:spPr>
              <a:xfrm>
                <a:off x="4031290" y="1310107"/>
                <a:ext cx="533400" cy="533400"/>
              </a:xfrm>
              <a:prstGeom prst="triangl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solidFill>
                  <a:cs typeface="+mn-ea"/>
                  <a:sym typeface="+mn-lt"/>
                </a:endParaRPr>
              </a:p>
            </p:txBody>
          </p:sp>
        </p:grpSp>
        <p:grpSp>
          <p:nvGrpSpPr>
            <p:cNvPr id="40" name="Group 126">
              <a:extLst>
                <a:ext uri="{FF2B5EF4-FFF2-40B4-BE49-F238E27FC236}">
                  <a16:creationId xmlns:a16="http://schemas.microsoft.com/office/drawing/2014/main" xmlns="" id="{BCC1C484-C517-455E-B3B3-B49787386221}"/>
                </a:ext>
              </a:extLst>
            </p:cNvPr>
            <p:cNvGrpSpPr/>
            <p:nvPr/>
          </p:nvGrpSpPr>
          <p:grpSpPr>
            <a:xfrm>
              <a:off x="6086768" y="2420527"/>
              <a:ext cx="1834954" cy="2016946"/>
              <a:chOff x="4565846" y="1310107"/>
              <a:chExt cx="1834954" cy="2016946"/>
            </a:xfrm>
          </p:grpSpPr>
          <p:sp>
            <p:nvSpPr>
              <p:cNvPr id="59" name="U-Turn Arrow 90">
                <a:extLst>
                  <a:ext uri="{FF2B5EF4-FFF2-40B4-BE49-F238E27FC236}">
                    <a16:creationId xmlns:a16="http://schemas.microsoft.com/office/drawing/2014/main" xmlns="" id="{5C9EABBC-A5D9-4F7B-B031-3E1475F78B41}"/>
                  </a:ext>
                </a:extLst>
              </p:cNvPr>
              <p:cNvSpPr/>
              <p:nvPr/>
            </p:nvSpPr>
            <p:spPr>
              <a:xfrm rot="10800000">
                <a:off x="4565846" y="1672057"/>
                <a:ext cx="1672234" cy="1654996"/>
              </a:xfrm>
              <a:prstGeom prst="uturnArrow">
                <a:avLst>
                  <a:gd name="adj1" fmla="val 12130"/>
                  <a:gd name="adj2" fmla="val 12902"/>
                  <a:gd name="adj3" fmla="val 0"/>
                  <a:gd name="adj4" fmla="val 47102"/>
                  <a:gd name="adj5" fmla="val 518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solidFill>
                  <a:cs typeface="+mn-ea"/>
                  <a:sym typeface="+mn-lt"/>
                </a:endParaRPr>
              </a:p>
            </p:txBody>
          </p:sp>
          <p:sp>
            <p:nvSpPr>
              <p:cNvPr id="60" name="Isosceles Triangle 94">
                <a:extLst>
                  <a:ext uri="{FF2B5EF4-FFF2-40B4-BE49-F238E27FC236}">
                    <a16:creationId xmlns:a16="http://schemas.microsoft.com/office/drawing/2014/main" xmlns="" id="{2F887FD3-B23E-439F-9F32-7A46DA67877A}"/>
                  </a:ext>
                </a:extLst>
              </p:cNvPr>
              <p:cNvSpPr/>
              <p:nvPr/>
            </p:nvSpPr>
            <p:spPr>
              <a:xfrm>
                <a:off x="5867400" y="1310107"/>
                <a:ext cx="533400" cy="5334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solidFill>
                  <a:cs typeface="+mn-ea"/>
                  <a:sym typeface="+mn-lt"/>
                </a:endParaRPr>
              </a:p>
            </p:txBody>
          </p:sp>
        </p:grpSp>
        <p:grpSp>
          <p:nvGrpSpPr>
            <p:cNvPr id="41" name="Group 127">
              <a:extLst>
                <a:ext uri="{FF2B5EF4-FFF2-40B4-BE49-F238E27FC236}">
                  <a16:creationId xmlns:a16="http://schemas.microsoft.com/office/drawing/2014/main" xmlns="" id="{A769AFAC-3AB6-44B9-A05D-E2A83F72FB52}"/>
                </a:ext>
              </a:extLst>
            </p:cNvPr>
            <p:cNvGrpSpPr/>
            <p:nvPr/>
          </p:nvGrpSpPr>
          <p:grpSpPr>
            <a:xfrm>
              <a:off x="7915568" y="2420527"/>
              <a:ext cx="1834954" cy="2016946"/>
              <a:chOff x="6394646" y="1310107"/>
              <a:chExt cx="1834954" cy="2016946"/>
            </a:xfrm>
          </p:grpSpPr>
          <p:sp>
            <p:nvSpPr>
              <p:cNvPr id="57" name="U-Turn Arrow 97">
                <a:extLst>
                  <a:ext uri="{FF2B5EF4-FFF2-40B4-BE49-F238E27FC236}">
                    <a16:creationId xmlns:a16="http://schemas.microsoft.com/office/drawing/2014/main" xmlns="" id="{5E66D8E5-A9B6-4E00-818F-73B9C528318B}"/>
                  </a:ext>
                </a:extLst>
              </p:cNvPr>
              <p:cNvSpPr/>
              <p:nvPr/>
            </p:nvSpPr>
            <p:spPr>
              <a:xfrm rot="10800000">
                <a:off x="6394646" y="1672057"/>
                <a:ext cx="1672234" cy="1654996"/>
              </a:xfrm>
              <a:prstGeom prst="uturnArrow">
                <a:avLst>
                  <a:gd name="adj1" fmla="val 12130"/>
                  <a:gd name="adj2" fmla="val 12902"/>
                  <a:gd name="adj3" fmla="val 0"/>
                  <a:gd name="adj4" fmla="val 47102"/>
                  <a:gd name="adj5" fmla="val 51834"/>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solidFill>
                  <a:cs typeface="+mn-ea"/>
                  <a:sym typeface="+mn-lt"/>
                </a:endParaRPr>
              </a:p>
            </p:txBody>
          </p:sp>
          <p:sp>
            <p:nvSpPr>
              <p:cNvPr id="58" name="Isosceles Triangle 103">
                <a:extLst>
                  <a:ext uri="{FF2B5EF4-FFF2-40B4-BE49-F238E27FC236}">
                    <a16:creationId xmlns:a16="http://schemas.microsoft.com/office/drawing/2014/main" xmlns="" id="{BEF07EF1-CF7D-454B-AABB-04593527B21E}"/>
                  </a:ext>
                </a:extLst>
              </p:cNvPr>
              <p:cNvSpPr/>
              <p:nvPr/>
            </p:nvSpPr>
            <p:spPr>
              <a:xfrm>
                <a:off x="7696200" y="1310107"/>
                <a:ext cx="533400" cy="533400"/>
              </a:xfrm>
              <a:prstGeom prst="triangl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solidFill>
                  <a:cs typeface="+mn-ea"/>
                  <a:sym typeface="+mn-lt"/>
                </a:endParaRPr>
              </a:p>
            </p:txBody>
          </p:sp>
        </p:grpSp>
        <p:grpSp>
          <p:nvGrpSpPr>
            <p:cNvPr id="42" name="Group 111">
              <a:extLst>
                <a:ext uri="{FF2B5EF4-FFF2-40B4-BE49-F238E27FC236}">
                  <a16:creationId xmlns:a16="http://schemas.microsoft.com/office/drawing/2014/main" xmlns="" id="{CE96E20E-9D78-4381-82F2-A2A4159FD0AE}"/>
                </a:ext>
              </a:extLst>
            </p:cNvPr>
            <p:cNvGrpSpPr/>
            <p:nvPr/>
          </p:nvGrpSpPr>
          <p:grpSpPr>
            <a:xfrm>
              <a:off x="4647337" y="3171689"/>
              <a:ext cx="987150" cy="987150"/>
              <a:chOff x="3126415" y="2070794"/>
              <a:chExt cx="987150" cy="987150"/>
            </a:xfrm>
          </p:grpSpPr>
          <p:sp>
            <p:nvSpPr>
              <p:cNvPr id="55" name="Freeform 79">
                <a:extLst>
                  <a:ext uri="{FF2B5EF4-FFF2-40B4-BE49-F238E27FC236}">
                    <a16:creationId xmlns:a16="http://schemas.microsoft.com/office/drawing/2014/main" xmlns="" id="{78B527FC-6966-4C21-AE67-95B92269380E}"/>
                  </a:ext>
                </a:extLst>
              </p:cNvPr>
              <p:cNvSpPr/>
              <p:nvPr/>
            </p:nvSpPr>
            <p:spPr>
              <a:xfrm>
                <a:off x="312641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DE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tx1"/>
                  </a:solidFill>
                  <a:cs typeface="+mn-ea"/>
                  <a:sym typeface="+mn-lt"/>
                </a:endParaRPr>
              </a:p>
            </p:txBody>
          </p:sp>
          <p:sp>
            <p:nvSpPr>
              <p:cNvPr id="56" name="Freeform 144">
                <a:extLst>
                  <a:ext uri="{FF2B5EF4-FFF2-40B4-BE49-F238E27FC236}">
                    <a16:creationId xmlns:a16="http://schemas.microsoft.com/office/drawing/2014/main" xmlns="" id="{AFDEE432-BBF7-40A1-86FA-8BF6BFBC7C0E}"/>
                  </a:ext>
                </a:extLst>
              </p:cNvPr>
              <p:cNvSpPr>
                <a:spLocks noEditPoints="1"/>
              </p:cNvSpPr>
              <p:nvPr/>
            </p:nvSpPr>
            <p:spPr bwMode="auto">
              <a:xfrm>
                <a:off x="3362981" y="2341493"/>
                <a:ext cx="514019" cy="445753"/>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grpSp>
          <p:nvGrpSpPr>
            <p:cNvPr id="43" name="Group 113">
              <a:extLst>
                <a:ext uri="{FF2B5EF4-FFF2-40B4-BE49-F238E27FC236}">
                  <a16:creationId xmlns:a16="http://schemas.microsoft.com/office/drawing/2014/main" xmlns="" id="{71BFD1D3-9350-4590-A35D-E7263C8122D2}"/>
                </a:ext>
              </a:extLst>
            </p:cNvPr>
            <p:cNvGrpSpPr/>
            <p:nvPr/>
          </p:nvGrpSpPr>
          <p:grpSpPr>
            <a:xfrm>
              <a:off x="6483447" y="3171689"/>
              <a:ext cx="987150" cy="987150"/>
              <a:chOff x="4962525" y="2070794"/>
              <a:chExt cx="987150" cy="987150"/>
            </a:xfrm>
          </p:grpSpPr>
          <p:sp>
            <p:nvSpPr>
              <p:cNvPr id="53" name="Freeform 92">
                <a:extLst>
                  <a:ext uri="{FF2B5EF4-FFF2-40B4-BE49-F238E27FC236}">
                    <a16:creationId xmlns:a16="http://schemas.microsoft.com/office/drawing/2014/main" xmlns="" id="{CA55AC64-B824-467C-99DB-248F155BC31F}"/>
                  </a:ext>
                </a:extLst>
              </p:cNvPr>
              <p:cNvSpPr/>
              <p:nvPr/>
            </p:nvSpPr>
            <p:spPr>
              <a:xfrm>
                <a:off x="49625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tx1"/>
                  </a:solidFill>
                  <a:cs typeface="+mn-ea"/>
                  <a:sym typeface="+mn-lt"/>
                </a:endParaRPr>
              </a:p>
            </p:txBody>
          </p:sp>
          <p:sp>
            <p:nvSpPr>
              <p:cNvPr id="54" name="Freeform 71">
                <a:extLst>
                  <a:ext uri="{FF2B5EF4-FFF2-40B4-BE49-F238E27FC236}">
                    <a16:creationId xmlns:a16="http://schemas.microsoft.com/office/drawing/2014/main" xmlns="" id="{E3FC2BCB-E9E8-4205-8F01-BDB6AB9D5374}"/>
                  </a:ext>
                </a:extLst>
              </p:cNvPr>
              <p:cNvSpPr>
                <a:spLocks noEditPoints="1"/>
              </p:cNvSpPr>
              <p:nvPr/>
            </p:nvSpPr>
            <p:spPr bwMode="auto">
              <a:xfrm>
                <a:off x="5207467" y="2331398"/>
                <a:ext cx="497266" cy="465942"/>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cs typeface="+mn-ea"/>
                  <a:sym typeface="+mn-lt"/>
                </a:endParaRPr>
              </a:p>
            </p:txBody>
          </p:sp>
        </p:grpSp>
        <p:grpSp>
          <p:nvGrpSpPr>
            <p:cNvPr id="44" name="Group 123">
              <a:extLst>
                <a:ext uri="{FF2B5EF4-FFF2-40B4-BE49-F238E27FC236}">
                  <a16:creationId xmlns:a16="http://schemas.microsoft.com/office/drawing/2014/main" xmlns="" id="{FB77408B-A666-4C2D-988F-E31EA9E094DE}"/>
                </a:ext>
              </a:extLst>
            </p:cNvPr>
            <p:cNvGrpSpPr/>
            <p:nvPr/>
          </p:nvGrpSpPr>
          <p:grpSpPr>
            <a:xfrm>
              <a:off x="8312247" y="3171689"/>
              <a:ext cx="987150" cy="987150"/>
              <a:chOff x="6791325" y="2070794"/>
              <a:chExt cx="987150" cy="987150"/>
            </a:xfrm>
          </p:grpSpPr>
          <p:sp>
            <p:nvSpPr>
              <p:cNvPr id="45" name="Freeform 99">
                <a:extLst>
                  <a:ext uri="{FF2B5EF4-FFF2-40B4-BE49-F238E27FC236}">
                    <a16:creationId xmlns:a16="http://schemas.microsoft.com/office/drawing/2014/main" xmlns="" id="{6E55C477-B9DD-40A5-AA84-F5000389BE77}"/>
                  </a:ext>
                </a:extLst>
              </p:cNvPr>
              <p:cNvSpPr/>
              <p:nvPr/>
            </p:nvSpPr>
            <p:spPr>
              <a:xfrm>
                <a:off x="67913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DE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tx1"/>
                  </a:solidFill>
                  <a:cs typeface="+mn-ea"/>
                  <a:sym typeface="+mn-lt"/>
                </a:endParaRPr>
              </a:p>
            </p:txBody>
          </p:sp>
          <p:grpSp>
            <p:nvGrpSpPr>
              <p:cNvPr id="46" name="Group 133">
                <a:extLst>
                  <a:ext uri="{FF2B5EF4-FFF2-40B4-BE49-F238E27FC236}">
                    <a16:creationId xmlns:a16="http://schemas.microsoft.com/office/drawing/2014/main" xmlns="" id="{8267D85F-4506-412B-BAE1-FE804B830A9B}"/>
                  </a:ext>
                </a:extLst>
              </p:cNvPr>
              <p:cNvGrpSpPr/>
              <p:nvPr/>
            </p:nvGrpSpPr>
            <p:grpSpPr>
              <a:xfrm>
                <a:off x="6997703" y="2311400"/>
                <a:ext cx="504549" cy="505564"/>
                <a:chOff x="2436813" y="361950"/>
                <a:chExt cx="790575" cy="792163"/>
              </a:xfrm>
              <a:solidFill>
                <a:schemeClr val="bg1"/>
              </a:solidFill>
            </p:grpSpPr>
            <p:sp>
              <p:nvSpPr>
                <p:cNvPr id="47" name="Freeform 6">
                  <a:extLst>
                    <a:ext uri="{FF2B5EF4-FFF2-40B4-BE49-F238E27FC236}">
                      <a16:creationId xmlns:a16="http://schemas.microsoft.com/office/drawing/2014/main" xmlns="" id="{2553D022-0D02-4DCE-979E-1DF1D238ABC0}"/>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cs typeface="+mn-ea"/>
                    <a:sym typeface="+mn-lt"/>
                  </a:endParaRPr>
                </a:p>
              </p:txBody>
            </p:sp>
            <p:sp>
              <p:nvSpPr>
                <p:cNvPr id="48" name="Freeform 7">
                  <a:extLst>
                    <a:ext uri="{FF2B5EF4-FFF2-40B4-BE49-F238E27FC236}">
                      <a16:creationId xmlns:a16="http://schemas.microsoft.com/office/drawing/2014/main" xmlns="" id="{E210B670-B234-414E-8477-7489A86744D2}"/>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cs typeface="+mn-ea"/>
                    <a:sym typeface="+mn-lt"/>
                  </a:endParaRPr>
                </a:p>
              </p:txBody>
            </p:sp>
            <p:sp>
              <p:nvSpPr>
                <p:cNvPr id="49" name="Freeform 8">
                  <a:extLst>
                    <a:ext uri="{FF2B5EF4-FFF2-40B4-BE49-F238E27FC236}">
                      <a16:creationId xmlns:a16="http://schemas.microsoft.com/office/drawing/2014/main" xmlns="" id="{F9DEB830-99BC-4CC3-947D-5053A051559E}"/>
                    </a:ext>
                  </a:extLst>
                </p:cNvPr>
                <p:cNvSpPr>
                  <a:spLocks noEditPoints="1"/>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cs typeface="+mn-ea"/>
                    <a:sym typeface="+mn-lt"/>
                  </a:endParaRPr>
                </a:p>
              </p:txBody>
            </p:sp>
            <p:sp>
              <p:nvSpPr>
                <p:cNvPr id="50" name="Freeform 9">
                  <a:extLst>
                    <a:ext uri="{FF2B5EF4-FFF2-40B4-BE49-F238E27FC236}">
                      <a16:creationId xmlns:a16="http://schemas.microsoft.com/office/drawing/2014/main" xmlns="" id="{007B6446-04D0-460F-A02C-617A712A5089}"/>
                    </a:ext>
                  </a:extLst>
                </p:cNvPr>
                <p:cNvSpPr>
                  <a:spLocks noEditPoints="1"/>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cs typeface="+mn-ea"/>
                    <a:sym typeface="+mn-lt"/>
                  </a:endParaRPr>
                </a:p>
              </p:txBody>
            </p:sp>
            <p:sp>
              <p:nvSpPr>
                <p:cNvPr id="51" name="Freeform 10">
                  <a:extLst>
                    <a:ext uri="{FF2B5EF4-FFF2-40B4-BE49-F238E27FC236}">
                      <a16:creationId xmlns:a16="http://schemas.microsoft.com/office/drawing/2014/main" xmlns="" id="{B9D6B05A-45E8-4AE2-A222-21E2BBDAF616}"/>
                    </a:ext>
                  </a:extLst>
                </p:cNvPr>
                <p:cNvSpPr>
                  <a:spLocks noEditPoints="1"/>
                </p:cNvSpPr>
                <p:nvPr/>
              </p:nvSpPr>
              <p:spPr bwMode="auto">
                <a:xfrm>
                  <a:off x="2684463" y="609600"/>
                  <a:ext cx="501649"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cs typeface="+mn-ea"/>
                    <a:sym typeface="+mn-lt"/>
                  </a:endParaRPr>
                </a:p>
              </p:txBody>
            </p:sp>
            <p:sp>
              <p:nvSpPr>
                <p:cNvPr id="52" name="Freeform 11">
                  <a:extLst>
                    <a:ext uri="{FF2B5EF4-FFF2-40B4-BE49-F238E27FC236}">
                      <a16:creationId xmlns:a16="http://schemas.microsoft.com/office/drawing/2014/main" xmlns="" id="{F5951100-A606-4598-9026-1B7CECCA190A}"/>
                    </a:ext>
                  </a:extLst>
                </p:cNvPr>
                <p:cNvSpPr>
                  <a:spLocks noEditPoints="1"/>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cs typeface="+mn-ea"/>
                    <a:sym typeface="+mn-lt"/>
                  </a:endParaRPr>
                </a:p>
              </p:txBody>
            </p:sp>
          </p:grpSp>
        </p:grpSp>
      </p:grpSp>
      <p:grpSp>
        <p:nvGrpSpPr>
          <p:cNvPr id="67" name="组合 66">
            <a:extLst>
              <a:ext uri="{FF2B5EF4-FFF2-40B4-BE49-F238E27FC236}">
                <a16:creationId xmlns:a16="http://schemas.microsoft.com/office/drawing/2014/main" xmlns="" id="{43F523AA-D794-4AF8-B3A0-10DECD7BB9CF}"/>
              </a:ext>
            </a:extLst>
          </p:cNvPr>
          <p:cNvGrpSpPr/>
          <p:nvPr/>
        </p:nvGrpSpPr>
        <p:grpSpPr>
          <a:xfrm>
            <a:off x="1175657" y="4475479"/>
            <a:ext cx="2177860" cy="1223412"/>
            <a:chOff x="2136360" y="3893492"/>
            <a:chExt cx="1886136" cy="1223412"/>
          </a:xfrm>
        </p:grpSpPr>
        <p:sp>
          <p:nvSpPr>
            <p:cNvPr id="68" name="文本框 67">
              <a:extLst>
                <a:ext uri="{FF2B5EF4-FFF2-40B4-BE49-F238E27FC236}">
                  <a16:creationId xmlns:a16="http://schemas.microsoft.com/office/drawing/2014/main" xmlns="" id="{2BF51FDD-2AC6-4C34-901F-12B8860C32E9}"/>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cs typeface="+mn-ea"/>
                  <a:sym typeface="+mn-lt"/>
                </a:rPr>
                <a:t>在此输入文字内容，文字不易太多，以简练为主，此模板作品在此输入文字内容；</a:t>
              </a:r>
            </a:p>
          </p:txBody>
        </p:sp>
        <p:sp>
          <p:nvSpPr>
            <p:cNvPr id="69" name="矩形 68">
              <a:extLst>
                <a:ext uri="{FF2B5EF4-FFF2-40B4-BE49-F238E27FC236}">
                  <a16:creationId xmlns:a16="http://schemas.microsoft.com/office/drawing/2014/main" xmlns="" id="{DF21BDEE-3C52-4726-8DDC-C02CF011CB5C}"/>
                </a:ext>
              </a:extLst>
            </p:cNvPr>
            <p:cNvSpPr/>
            <p:nvPr/>
          </p:nvSpPr>
          <p:spPr>
            <a:xfrm>
              <a:off x="2599637" y="3893492"/>
              <a:ext cx="95958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i="0" u="none" strike="noStrike" kern="1200" cap="none" spc="0" normalizeH="0" baseline="0" noProof="0" dirty="0">
                  <a:ln>
                    <a:noFill/>
                  </a:ln>
                  <a:effectLst/>
                  <a:uLnTx/>
                  <a:uFillTx/>
                  <a:cs typeface="+mn-ea"/>
                  <a:sym typeface="+mn-lt"/>
                </a:rPr>
                <a:t>输入标题</a:t>
              </a:r>
              <a:endParaRPr kumimoji="0" lang="en-US" altLang="zh-CN" i="0" u="none" strike="noStrike" kern="1200" cap="none" spc="0" normalizeH="0" baseline="0" noProof="0" dirty="0">
                <a:ln>
                  <a:noFill/>
                </a:ln>
                <a:effectLst/>
                <a:uLnTx/>
                <a:uFillTx/>
                <a:cs typeface="+mn-ea"/>
                <a:sym typeface="+mn-lt"/>
              </a:endParaRPr>
            </a:p>
          </p:txBody>
        </p:sp>
      </p:grpSp>
      <p:grpSp>
        <p:nvGrpSpPr>
          <p:cNvPr id="70" name="组合 69">
            <a:extLst>
              <a:ext uri="{FF2B5EF4-FFF2-40B4-BE49-F238E27FC236}">
                <a16:creationId xmlns:a16="http://schemas.microsoft.com/office/drawing/2014/main" xmlns="" id="{54CF5192-D4B4-4EFC-BA8B-1051A30D539A}"/>
              </a:ext>
            </a:extLst>
          </p:cNvPr>
          <p:cNvGrpSpPr/>
          <p:nvPr/>
        </p:nvGrpSpPr>
        <p:grpSpPr>
          <a:xfrm>
            <a:off x="3737428" y="4475479"/>
            <a:ext cx="2177860" cy="1223412"/>
            <a:chOff x="2136360" y="3893492"/>
            <a:chExt cx="1886136" cy="1223412"/>
          </a:xfrm>
        </p:grpSpPr>
        <p:sp>
          <p:nvSpPr>
            <p:cNvPr id="71" name="文本框 70">
              <a:extLst>
                <a:ext uri="{FF2B5EF4-FFF2-40B4-BE49-F238E27FC236}">
                  <a16:creationId xmlns:a16="http://schemas.microsoft.com/office/drawing/2014/main" xmlns="" id="{FFA1F6B6-8C49-424C-B4CA-C123931DD07D}"/>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cs typeface="+mn-ea"/>
                  <a:sym typeface="+mn-lt"/>
                </a:rPr>
                <a:t>在此输入文字内容，文字不易太多，以简练为主，此模板作品在此输入文字内容；</a:t>
              </a:r>
            </a:p>
          </p:txBody>
        </p:sp>
        <p:sp>
          <p:nvSpPr>
            <p:cNvPr id="72" name="矩形 71">
              <a:extLst>
                <a:ext uri="{FF2B5EF4-FFF2-40B4-BE49-F238E27FC236}">
                  <a16:creationId xmlns:a16="http://schemas.microsoft.com/office/drawing/2014/main" xmlns="" id="{8FD5F97A-56F1-42D1-8291-D73F40B24DC3}"/>
                </a:ext>
              </a:extLst>
            </p:cNvPr>
            <p:cNvSpPr/>
            <p:nvPr/>
          </p:nvSpPr>
          <p:spPr>
            <a:xfrm>
              <a:off x="2599637" y="3893492"/>
              <a:ext cx="95958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i="0" u="none" strike="noStrike" kern="1200" cap="none" spc="0" normalizeH="0" baseline="0" noProof="0" dirty="0">
                  <a:ln>
                    <a:noFill/>
                  </a:ln>
                  <a:effectLst/>
                  <a:uLnTx/>
                  <a:uFillTx/>
                  <a:cs typeface="+mn-ea"/>
                  <a:sym typeface="+mn-lt"/>
                </a:rPr>
                <a:t>输入标题</a:t>
              </a:r>
              <a:endParaRPr kumimoji="0" lang="en-US" altLang="zh-CN" i="0" u="none" strike="noStrike" kern="1200" cap="none" spc="0" normalizeH="0" baseline="0" noProof="0" dirty="0">
                <a:ln>
                  <a:noFill/>
                </a:ln>
                <a:effectLst/>
                <a:uLnTx/>
                <a:uFillTx/>
                <a:cs typeface="+mn-ea"/>
                <a:sym typeface="+mn-lt"/>
              </a:endParaRPr>
            </a:p>
          </p:txBody>
        </p:sp>
      </p:grpSp>
      <p:grpSp>
        <p:nvGrpSpPr>
          <p:cNvPr id="73" name="组合 72">
            <a:extLst>
              <a:ext uri="{FF2B5EF4-FFF2-40B4-BE49-F238E27FC236}">
                <a16:creationId xmlns:a16="http://schemas.microsoft.com/office/drawing/2014/main" xmlns="" id="{8AD3B812-5517-4CE5-9A93-2A9C87E471E7}"/>
              </a:ext>
            </a:extLst>
          </p:cNvPr>
          <p:cNvGrpSpPr/>
          <p:nvPr/>
        </p:nvGrpSpPr>
        <p:grpSpPr>
          <a:xfrm>
            <a:off x="6299199" y="4475479"/>
            <a:ext cx="2177860" cy="1223412"/>
            <a:chOff x="2136360" y="3893492"/>
            <a:chExt cx="1886136" cy="1223412"/>
          </a:xfrm>
        </p:grpSpPr>
        <p:sp>
          <p:nvSpPr>
            <p:cNvPr id="74" name="文本框 73">
              <a:extLst>
                <a:ext uri="{FF2B5EF4-FFF2-40B4-BE49-F238E27FC236}">
                  <a16:creationId xmlns:a16="http://schemas.microsoft.com/office/drawing/2014/main" xmlns="" id="{8B84FB13-8883-43F0-BCC5-21CE99DFA3CB}"/>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cs typeface="+mn-ea"/>
                  <a:sym typeface="+mn-lt"/>
                </a:rPr>
                <a:t>在此输入文字内容，文字不易太多，以简练为主，此模板作品在此输入文字内容；</a:t>
              </a:r>
            </a:p>
          </p:txBody>
        </p:sp>
        <p:sp>
          <p:nvSpPr>
            <p:cNvPr id="75" name="矩形 74">
              <a:extLst>
                <a:ext uri="{FF2B5EF4-FFF2-40B4-BE49-F238E27FC236}">
                  <a16:creationId xmlns:a16="http://schemas.microsoft.com/office/drawing/2014/main" xmlns="" id="{0AFFEBEB-3EDA-4A9B-8740-1501B6BA2F54}"/>
                </a:ext>
              </a:extLst>
            </p:cNvPr>
            <p:cNvSpPr/>
            <p:nvPr/>
          </p:nvSpPr>
          <p:spPr>
            <a:xfrm>
              <a:off x="2599637" y="3893492"/>
              <a:ext cx="95958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i="0" u="none" strike="noStrike" kern="1200" cap="none" spc="0" normalizeH="0" baseline="0" noProof="0" dirty="0">
                  <a:ln>
                    <a:noFill/>
                  </a:ln>
                  <a:effectLst/>
                  <a:uLnTx/>
                  <a:uFillTx/>
                  <a:cs typeface="+mn-ea"/>
                  <a:sym typeface="+mn-lt"/>
                </a:rPr>
                <a:t>输入标题</a:t>
              </a:r>
              <a:endParaRPr kumimoji="0" lang="en-US" altLang="zh-CN" i="0" u="none" strike="noStrike" kern="1200" cap="none" spc="0" normalizeH="0" baseline="0" noProof="0" dirty="0">
                <a:ln>
                  <a:noFill/>
                </a:ln>
                <a:effectLst/>
                <a:uLnTx/>
                <a:uFillTx/>
                <a:cs typeface="+mn-ea"/>
                <a:sym typeface="+mn-lt"/>
              </a:endParaRPr>
            </a:p>
          </p:txBody>
        </p:sp>
      </p:grpSp>
      <p:grpSp>
        <p:nvGrpSpPr>
          <p:cNvPr id="76" name="组合 75">
            <a:extLst>
              <a:ext uri="{FF2B5EF4-FFF2-40B4-BE49-F238E27FC236}">
                <a16:creationId xmlns:a16="http://schemas.microsoft.com/office/drawing/2014/main" xmlns="" id="{97943062-07F7-4BB5-954F-EE90BDDF29C4}"/>
              </a:ext>
            </a:extLst>
          </p:cNvPr>
          <p:cNvGrpSpPr/>
          <p:nvPr/>
        </p:nvGrpSpPr>
        <p:grpSpPr>
          <a:xfrm>
            <a:off x="8860970" y="4475479"/>
            <a:ext cx="2177860" cy="1223412"/>
            <a:chOff x="2136360" y="3893492"/>
            <a:chExt cx="1886136" cy="1223412"/>
          </a:xfrm>
        </p:grpSpPr>
        <p:sp>
          <p:nvSpPr>
            <p:cNvPr id="77" name="文本框 76">
              <a:extLst>
                <a:ext uri="{FF2B5EF4-FFF2-40B4-BE49-F238E27FC236}">
                  <a16:creationId xmlns:a16="http://schemas.microsoft.com/office/drawing/2014/main" xmlns="" id="{DA63956D-315C-433D-9E97-B4EDC7BF4BA2}"/>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cs typeface="+mn-ea"/>
                  <a:sym typeface="+mn-lt"/>
                </a:rPr>
                <a:t>在此输入文字内容，文字不易太多，以简练为主，此模板作品在此输入文字内容；</a:t>
              </a:r>
            </a:p>
          </p:txBody>
        </p:sp>
        <p:sp>
          <p:nvSpPr>
            <p:cNvPr id="78" name="矩形 77">
              <a:extLst>
                <a:ext uri="{FF2B5EF4-FFF2-40B4-BE49-F238E27FC236}">
                  <a16:creationId xmlns:a16="http://schemas.microsoft.com/office/drawing/2014/main" xmlns="" id="{B338071B-E769-4D7B-AF34-D27B1E447E11}"/>
                </a:ext>
              </a:extLst>
            </p:cNvPr>
            <p:cNvSpPr/>
            <p:nvPr/>
          </p:nvSpPr>
          <p:spPr>
            <a:xfrm>
              <a:off x="2599637" y="3893492"/>
              <a:ext cx="95958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i="0" u="none" strike="noStrike" kern="1200" cap="none" spc="0" normalizeH="0" baseline="0" noProof="0" dirty="0">
                  <a:ln>
                    <a:noFill/>
                  </a:ln>
                  <a:effectLst/>
                  <a:uLnTx/>
                  <a:uFillTx/>
                  <a:cs typeface="+mn-ea"/>
                  <a:sym typeface="+mn-lt"/>
                </a:rPr>
                <a:t>输入标题</a:t>
              </a:r>
              <a:endParaRPr kumimoji="0" lang="en-US" altLang="zh-CN" i="0" u="none" strike="noStrike" kern="1200" cap="none" spc="0" normalizeH="0" baseline="0" noProof="0" dirty="0">
                <a:ln>
                  <a:noFill/>
                </a:ln>
                <a:effectLst/>
                <a:uLnTx/>
                <a:uFillTx/>
                <a:cs typeface="+mn-ea"/>
                <a:sym typeface="+mn-lt"/>
              </a:endParaRPr>
            </a:p>
          </p:txBody>
        </p:sp>
      </p:grpSp>
    </p:spTree>
    <p:extLst>
      <p:ext uri="{BB962C8B-B14F-4D97-AF65-F5344CB8AC3E}">
        <p14:creationId xmlns:p14="http://schemas.microsoft.com/office/powerpoint/2010/main" val="376654751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1000"/>
                                        <p:tgtEl>
                                          <p:spTgt spid="67"/>
                                        </p:tgtEl>
                                      </p:cBhvr>
                                    </p:animEffect>
                                    <p:anim calcmode="lin" valueType="num">
                                      <p:cBhvr>
                                        <p:cTn id="15" dur="1000" fill="hold"/>
                                        <p:tgtEl>
                                          <p:spTgt spid="67"/>
                                        </p:tgtEl>
                                        <p:attrNameLst>
                                          <p:attrName>ppt_x</p:attrName>
                                        </p:attrNameLst>
                                      </p:cBhvr>
                                      <p:tavLst>
                                        <p:tav tm="0">
                                          <p:val>
                                            <p:strVal val="#ppt_x"/>
                                          </p:val>
                                        </p:tav>
                                        <p:tav tm="100000">
                                          <p:val>
                                            <p:strVal val="#ppt_x"/>
                                          </p:val>
                                        </p:tav>
                                      </p:tavLst>
                                    </p:anim>
                                    <p:anim calcmode="lin" valueType="num">
                                      <p:cBhvr>
                                        <p:cTn id="1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1000"/>
                                        <p:tgtEl>
                                          <p:spTgt spid="70"/>
                                        </p:tgtEl>
                                      </p:cBhvr>
                                    </p:animEffect>
                                    <p:anim calcmode="lin" valueType="num">
                                      <p:cBhvr>
                                        <p:cTn id="22" dur="1000" fill="hold"/>
                                        <p:tgtEl>
                                          <p:spTgt spid="70"/>
                                        </p:tgtEl>
                                        <p:attrNameLst>
                                          <p:attrName>ppt_x</p:attrName>
                                        </p:attrNameLst>
                                      </p:cBhvr>
                                      <p:tavLst>
                                        <p:tav tm="0">
                                          <p:val>
                                            <p:strVal val="#ppt_x"/>
                                          </p:val>
                                        </p:tav>
                                        <p:tav tm="100000">
                                          <p:val>
                                            <p:strVal val="#ppt_x"/>
                                          </p:val>
                                        </p:tav>
                                      </p:tavLst>
                                    </p:anim>
                                    <p:anim calcmode="lin" valueType="num">
                                      <p:cBhvr>
                                        <p:cTn id="2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1000"/>
                                        <p:tgtEl>
                                          <p:spTgt spid="73"/>
                                        </p:tgtEl>
                                      </p:cBhvr>
                                    </p:animEffect>
                                    <p:anim calcmode="lin" valueType="num">
                                      <p:cBhvr>
                                        <p:cTn id="29" dur="1000" fill="hold"/>
                                        <p:tgtEl>
                                          <p:spTgt spid="73"/>
                                        </p:tgtEl>
                                        <p:attrNameLst>
                                          <p:attrName>ppt_x</p:attrName>
                                        </p:attrNameLst>
                                      </p:cBhvr>
                                      <p:tavLst>
                                        <p:tav tm="0">
                                          <p:val>
                                            <p:strVal val="#ppt_x"/>
                                          </p:val>
                                        </p:tav>
                                        <p:tav tm="100000">
                                          <p:val>
                                            <p:strVal val="#ppt_x"/>
                                          </p:val>
                                        </p:tav>
                                      </p:tavLst>
                                    </p:anim>
                                    <p:anim calcmode="lin" valueType="num">
                                      <p:cBhvr>
                                        <p:cTn id="30"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1000"/>
                                        <p:tgtEl>
                                          <p:spTgt spid="76"/>
                                        </p:tgtEl>
                                      </p:cBhvr>
                                    </p:animEffect>
                                    <p:anim calcmode="lin" valueType="num">
                                      <p:cBhvr>
                                        <p:cTn id="36" dur="1000" fill="hold"/>
                                        <p:tgtEl>
                                          <p:spTgt spid="76"/>
                                        </p:tgtEl>
                                        <p:attrNameLst>
                                          <p:attrName>ppt_x</p:attrName>
                                        </p:attrNameLst>
                                      </p:cBhvr>
                                      <p:tavLst>
                                        <p:tav tm="0">
                                          <p:val>
                                            <p:strVal val="#ppt_x"/>
                                          </p:val>
                                        </p:tav>
                                        <p:tav tm="100000">
                                          <p:val>
                                            <p:strVal val="#ppt_x"/>
                                          </p:val>
                                        </p:tav>
                                      </p:tavLst>
                                    </p:anim>
                                    <p:anim calcmode="lin" valueType="num">
                                      <p:cBhvr>
                                        <p:cTn id="3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xmlns="" id="{444B3842-F418-4EC6-A72D-724C28DCB0D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1503570"/>
            <a:ext cx="6097342" cy="3931514"/>
          </a:xfrm>
          <a:prstGeom prst="rect">
            <a:avLst/>
          </a:prstGeom>
        </p:spPr>
      </p:pic>
      <p:sp>
        <p:nvSpPr>
          <p:cNvPr id="22" name="矩形 21">
            <a:extLst>
              <a:ext uri="{FF2B5EF4-FFF2-40B4-BE49-F238E27FC236}">
                <a16:creationId xmlns:a16="http://schemas.microsoft.com/office/drawing/2014/main" xmlns="" id="{7A2CFBAA-B06F-4EA4-B606-3E92071238CD}"/>
              </a:ext>
            </a:extLst>
          </p:cNvPr>
          <p:cNvSpPr/>
          <p:nvPr/>
        </p:nvSpPr>
        <p:spPr>
          <a:xfrm rot="5400000">
            <a:off x="6152380" y="-56683"/>
            <a:ext cx="2588821" cy="7052026"/>
          </a:xfrm>
          <a:prstGeom prst="rect">
            <a:avLst/>
          </a:prstGeom>
          <a:solidFill>
            <a:srgbClr val="DE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矩形 22">
            <a:extLst>
              <a:ext uri="{FF2B5EF4-FFF2-40B4-BE49-F238E27FC236}">
                <a16:creationId xmlns:a16="http://schemas.microsoft.com/office/drawing/2014/main" xmlns="" id="{6CA76C95-C963-4384-9AE8-01C64BC48564}"/>
              </a:ext>
            </a:extLst>
          </p:cNvPr>
          <p:cNvSpPr/>
          <p:nvPr/>
        </p:nvSpPr>
        <p:spPr>
          <a:xfrm>
            <a:off x="4155148" y="2732328"/>
            <a:ext cx="1704313" cy="1569660"/>
          </a:xfrm>
          <a:prstGeom prst="rect">
            <a:avLst/>
          </a:prstGeom>
        </p:spPr>
        <p:txBody>
          <a:bodyPr wrap="none">
            <a:spAutoFit/>
          </a:bodyPr>
          <a:lstStyle/>
          <a:p>
            <a:r>
              <a:rPr lang="en-US" altLang="zh-CN" sz="9600" b="1" dirty="0">
                <a:solidFill>
                  <a:prstClr val="white"/>
                </a:solidFill>
                <a:cs typeface="+mn-ea"/>
                <a:sym typeface="+mn-lt"/>
              </a:rPr>
              <a:t>04</a:t>
            </a:r>
            <a:endParaRPr lang="zh-CN" altLang="en-US" sz="9600" b="1" dirty="0">
              <a:solidFill>
                <a:prstClr val="white"/>
              </a:solidFill>
              <a:cs typeface="+mn-ea"/>
              <a:sym typeface="+mn-lt"/>
            </a:endParaRPr>
          </a:p>
        </p:txBody>
      </p:sp>
      <p:sp>
        <p:nvSpPr>
          <p:cNvPr id="24" name="TextBox 62">
            <a:extLst>
              <a:ext uri="{FF2B5EF4-FFF2-40B4-BE49-F238E27FC236}">
                <a16:creationId xmlns:a16="http://schemas.microsoft.com/office/drawing/2014/main" xmlns="" id="{0FA1D14A-D1C5-4307-A699-C56CBF4F3F1C}"/>
              </a:ext>
            </a:extLst>
          </p:cNvPr>
          <p:cNvSpPr txBox="1"/>
          <p:nvPr/>
        </p:nvSpPr>
        <p:spPr>
          <a:xfrm>
            <a:off x="6403260" y="3592093"/>
            <a:ext cx="4175646" cy="526811"/>
          </a:xfrm>
          <a:prstGeom prst="rect">
            <a:avLst/>
          </a:prstGeom>
          <a:noFill/>
          <a:effectLst/>
        </p:spPr>
        <p:txBody>
          <a:bodyPr wrap="square" rtlCol="0">
            <a:spAutoFit/>
          </a:bodyPr>
          <a:lstStyle/>
          <a:p>
            <a:pPr>
              <a:lnSpc>
                <a:spcPct val="150000"/>
              </a:lnSpc>
              <a:defRPr/>
            </a:pPr>
            <a:r>
              <a:rPr lang="zh-CN" altLang="en-US" sz="1000" dirty="0">
                <a:solidFill>
                  <a:schemeClr val="bg1"/>
                </a:solidFill>
                <a:cs typeface="+mn-ea"/>
                <a:sym typeface="+mn-lt"/>
              </a:rPr>
              <a:t>在此输入文字内容，文字不易太多，以简练为主，此模板作品在此输入文字内容；在此输入文字内容，文字不易太多，以简练为主</a:t>
            </a:r>
          </a:p>
        </p:txBody>
      </p:sp>
      <p:sp>
        <p:nvSpPr>
          <p:cNvPr id="25" name="矩形 24">
            <a:extLst>
              <a:ext uri="{FF2B5EF4-FFF2-40B4-BE49-F238E27FC236}">
                <a16:creationId xmlns:a16="http://schemas.microsoft.com/office/drawing/2014/main" xmlns="" id="{8BA41EBE-7B3C-4B99-AF4B-95C960EC7BB0}"/>
              </a:ext>
            </a:extLst>
          </p:cNvPr>
          <p:cNvSpPr/>
          <p:nvPr/>
        </p:nvSpPr>
        <p:spPr>
          <a:xfrm>
            <a:off x="6403262" y="2808007"/>
            <a:ext cx="3614858" cy="707886"/>
          </a:xfrm>
          <a:prstGeom prst="rect">
            <a:avLst/>
          </a:prstGeom>
        </p:spPr>
        <p:txBody>
          <a:bodyPr wrap="square">
            <a:spAutoFit/>
          </a:bodyPr>
          <a:lstStyle/>
          <a:p>
            <a:pPr lvl="0" algn="dist">
              <a:defRPr/>
            </a:pPr>
            <a:r>
              <a:rPr lang="zh-CN" altLang="en-US" sz="4000" b="1" dirty="0">
                <a:solidFill>
                  <a:schemeClr val="bg1"/>
                </a:solidFill>
                <a:cs typeface="+mn-ea"/>
                <a:sym typeface="+mn-lt"/>
              </a:rPr>
              <a:t>未来计划方案</a:t>
            </a:r>
          </a:p>
        </p:txBody>
      </p:sp>
      <p:grpSp>
        <p:nvGrpSpPr>
          <p:cNvPr id="26" name="组合 25">
            <a:extLst>
              <a:ext uri="{FF2B5EF4-FFF2-40B4-BE49-F238E27FC236}">
                <a16:creationId xmlns:a16="http://schemas.microsoft.com/office/drawing/2014/main" xmlns="" id="{860BA7A7-9EB1-4E05-8740-8C7620446367}"/>
              </a:ext>
            </a:extLst>
          </p:cNvPr>
          <p:cNvGrpSpPr/>
          <p:nvPr/>
        </p:nvGrpSpPr>
        <p:grpSpPr>
          <a:xfrm>
            <a:off x="5691146" y="3339029"/>
            <a:ext cx="4887760" cy="262538"/>
            <a:chOff x="5444484" y="3347558"/>
            <a:chExt cx="4887760" cy="262538"/>
          </a:xfrm>
        </p:grpSpPr>
        <p:sp>
          <p:nvSpPr>
            <p:cNvPr id="27" name="任意多边形 8">
              <a:extLst>
                <a:ext uri="{FF2B5EF4-FFF2-40B4-BE49-F238E27FC236}">
                  <a16:creationId xmlns:a16="http://schemas.microsoft.com/office/drawing/2014/main" xmlns="" id="{7779259E-E27F-4E94-B2B2-DCB0A5E0C046}"/>
                </a:ext>
              </a:extLst>
            </p:cNvPr>
            <p:cNvSpPr/>
            <p:nvPr/>
          </p:nvSpPr>
          <p:spPr>
            <a:xfrm flipV="1">
              <a:off x="5545778" y="3347558"/>
              <a:ext cx="4786466" cy="178129"/>
            </a:xfrm>
            <a:custGeom>
              <a:avLst/>
              <a:gdLst>
                <a:gd name="connsiteX0" fmla="*/ 0 w 7267699"/>
                <a:gd name="connsiteY0" fmla="*/ 0 h 0"/>
                <a:gd name="connsiteX1" fmla="*/ 7267699 w 7267699"/>
                <a:gd name="connsiteY1" fmla="*/ 0 h 0"/>
              </a:gdLst>
              <a:ahLst/>
              <a:cxnLst>
                <a:cxn ang="0">
                  <a:pos x="connsiteX0" y="connsiteY0"/>
                </a:cxn>
                <a:cxn ang="0">
                  <a:pos x="connsiteX1" y="connsiteY1"/>
                </a:cxn>
              </a:cxnLst>
              <a:rect l="l" t="t" r="r" b="b"/>
              <a:pathLst>
                <a:path w="7267699">
                  <a:moveTo>
                    <a:pt x="0" y="0"/>
                  </a:moveTo>
                  <a:lnTo>
                    <a:pt x="7267699"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椭圆 27">
              <a:extLst>
                <a:ext uri="{FF2B5EF4-FFF2-40B4-BE49-F238E27FC236}">
                  <a16:creationId xmlns:a16="http://schemas.microsoft.com/office/drawing/2014/main" xmlns="" id="{E296E8B0-E6D6-4374-A050-2048F08BC5A7}"/>
                </a:ext>
              </a:extLst>
            </p:cNvPr>
            <p:cNvSpPr/>
            <p:nvPr/>
          </p:nvSpPr>
          <p:spPr>
            <a:xfrm>
              <a:off x="5444484" y="3443844"/>
              <a:ext cx="166252" cy="166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Tree>
    <p:extLst>
      <p:ext uri="{BB962C8B-B14F-4D97-AF65-F5344CB8AC3E}">
        <p14:creationId xmlns:p14="http://schemas.microsoft.com/office/powerpoint/2010/main" val="30983466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xmlns="" id="{C3C5D833-75FA-4A37-8076-4FA9F4D7628D}"/>
              </a:ext>
            </a:extLst>
          </p:cNvPr>
          <p:cNvGrpSpPr/>
          <p:nvPr/>
        </p:nvGrpSpPr>
        <p:grpSpPr>
          <a:xfrm>
            <a:off x="1130192" y="1812422"/>
            <a:ext cx="5961407" cy="808753"/>
            <a:chOff x="6059142" y="2021972"/>
            <a:chExt cx="5961407" cy="808753"/>
          </a:xfrm>
        </p:grpSpPr>
        <p:grpSp>
          <p:nvGrpSpPr>
            <p:cNvPr id="33" name="组合 32">
              <a:extLst>
                <a:ext uri="{FF2B5EF4-FFF2-40B4-BE49-F238E27FC236}">
                  <a16:creationId xmlns:a16="http://schemas.microsoft.com/office/drawing/2014/main" xmlns="" id="{0E9E46D0-5E64-475D-B15E-03B473C9A486}"/>
                </a:ext>
              </a:extLst>
            </p:cNvPr>
            <p:cNvGrpSpPr/>
            <p:nvPr/>
          </p:nvGrpSpPr>
          <p:grpSpPr>
            <a:xfrm>
              <a:off x="6849402" y="2021972"/>
              <a:ext cx="5171147" cy="808753"/>
              <a:chOff x="6849401" y="2010732"/>
              <a:chExt cx="5338452" cy="808753"/>
            </a:xfrm>
          </p:grpSpPr>
          <p:sp>
            <p:nvSpPr>
              <p:cNvPr id="46" name="Rectangle 9">
                <a:extLst>
                  <a:ext uri="{FF2B5EF4-FFF2-40B4-BE49-F238E27FC236}">
                    <a16:creationId xmlns:a16="http://schemas.microsoft.com/office/drawing/2014/main" xmlns="" id="{07729AFC-D2A8-48BC-A380-0CC1A5E9B9E0}"/>
                  </a:ext>
                </a:extLst>
              </p:cNvPr>
              <p:cNvSpPr/>
              <p:nvPr/>
            </p:nvSpPr>
            <p:spPr>
              <a:xfrm>
                <a:off x="6849402" y="2010732"/>
                <a:ext cx="1144892" cy="387780"/>
              </a:xfrm>
              <a:prstGeom prst="rect">
                <a:avLst/>
              </a:prstGeom>
            </p:spPr>
            <p:txBody>
              <a:bodyPr wrap="none" lIns="109710" tIns="54855" rIns="109710" bIns="54855">
                <a:noAutofit/>
              </a:bodyPr>
              <a:lstStyle/>
              <a:p>
                <a:r>
                  <a:rPr lang="zh-CN" altLang="en-US" sz="1600" b="1" spc="300" dirty="0">
                    <a:solidFill>
                      <a:schemeClr val="tx1">
                        <a:lumMod val="65000"/>
                        <a:lumOff val="35000"/>
                      </a:schemeClr>
                    </a:solidFill>
                    <a:cs typeface="+mn-ea"/>
                    <a:sym typeface="+mn-lt"/>
                  </a:rPr>
                  <a:t>标题内容</a:t>
                </a:r>
              </a:p>
            </p:txBody>
          </p:sp>
          <p:sp>
            <p:nvSpPr>
              <p:cNvPr id="47" name="TextBox 10">
                <a:extLst>
                  <a:ext uri="{FF2B5EF4-FFF2-40B4-BE49-F238E27FC236}">
                    <a16:creationId xmlns:a16="http://schemas.microsoft.com/office/drawing/2014/main" xmlns="" id="{3B9670B6-4188-42CB-88F2-492DAB30FA73}"/>
                  </a:ext>
                </a:extLst>
              </p:cNvPr>
              <p:cNvSpPr txBox="1"/>
              <p:nvPr/>
            </p:nvSpPr>
            <p:spPr>
              <a:xfrm>
                <a:off x="6849401" y="2319623"/>
                <a:ext cx="5338452" cy="499862"/>
              </a:xfrm>
              <a:prstGeom prst="rect">
                <a:avLst/>
              </a:prstGeom>
              <a:noFill/>
            </p:spPr>
            <p:txBody>
              <a:bodyPr wrap="square" lIns="109710" tIns="54855" rIns="109710" bIns="54855">
                <a:spAutoFit/>
              </a:bodyPr>
              <a:lstStyle/>
              <a:p>
                <a:pPr>
                  <a:lnSpc>
                    <a:spcPct val="120000"/>
                  </a:lnSpc>
                  <a:defRPr/>
                </a:pPr>
                <a:r>
                  <a:rPr lang="zh-CN" altLang="en-US" sz="1050" spc="300" dirty="0">
                    <a:solidFill>
                      <a:schemeClr val="tx1">
                        <a:lumMod val="65000"/>
                        <a:lumOff val="35000"/>
                      </a:schemeClr>
                    </a:solidFill>
                    <a:cs typeface="+mn-ea"/>
                    <a:sym typeface="+mn-lt"/>
                  </a:rPr>
                  <a:t>我们长期为客户提供专业的</a:t>
                </a:r>
                <a:r>
                  <a:rPr lang="en-US" altLang="zh-CN" sz="1050" spc="300" dirty="0">
                    <a:solidFill>
                      <a:schemeClr val="tx1">
                        <a:lumMod val="65000"/>
                        <a:lumOff val="35000"/>
                      </a:schemeClr>
                    </a:solidFill>
                    <a:cs typeface="+mn-ea"/>
                    <a:sym typeface="+mn-lt"/>
                  </a:rPr>
                  <a:t>PPT</a:t>
                </a:r>
                <a:r>
                  <a:rPr lang="zh-CN" altLang="en-US" sz="1050" spc="300" dirty="0">
                    <a:solidFill>
                      <a:schemeClr val="tx1">
                        <a:lumMod val="65000"/>
                        <a:lumOff val="35000"/>
                      </a:schemeClr>
                    </a:solidFill>
                    <a:cs typeface="+mn-ea"/>
                    <a:sym typeface="+mn-lt"/>
                  </a:rPr>
                  <a:t>策划设计制作等全程服务，凭借自身优势和专业化的独特视角为客户提供优质的</a:t>
                </a:r>
                <a:r>
                  <a:rPr lang="en-US" altLang="zh-CN" sz="1050" spc="300" dirty="0">
                    <a:solidFill>
                      <a:schemeClr val="tx1">
                        <a:lumMod val="65000"/>
                        <a:lumOff val="35000"/>
                      </a:schemeClr>
                    </a:solidFill>
                    <a:cs typeface="+mn-ea"/>
                    <a:sym typeface="+mn-lt"/>
                  </a:rPr>
                  <a:t>PPT</a:t>
                </a:r>
                <a:r>
                  <a:rPr lang="zh-CN" altLang="en-US" sz="1050" spc="300" dirty="0">
                    <a:solidFill>
                      <a:schemeClr val="tx1">
                        <a:lumMod val="65000"/>
                        <a:lumOff val="35000"/>
                      </a:schemeClr>
                    </a:solidFill>
                    <a:cs typeface="+mn-ea"/>
                    <a:sym typeface="+mn-lt"/>
                  </a:rPr>
                  <a:t>服务。</a:t>
                </a:r>
              </a:p>
            </p:txBody>
          </p:sp>
        </p:grpSp>
        <p:grpSp>
          <p:nvGrpSpPr>
            <p:cNvPr id="34" name="Group 95">
              <a:extLst>
                <a:ext uri="{FF2B5EF4-FFF2-40B4-BE49-F238E27FC236}">
                  <a16:creationId xmlns:a16="http://schemas.microsoft.com/office/drawing/2014/main" xmlns="" id="{6906F509-87CA-4359-A6DF-DE44B8CBFBDA}"/>
                </a:ext>
              </a:extLst>
            </p:cNvPr>
            <p:cNvGrpSpPr/>
            <p:nvPr/>
          </p:nvGrpSpPr>
          <p:grpSpPr>
            <a:xfrm>
              <a:off x="6059142" y="2052410"/>
              <a:ext cx="764860" cy="765060"/>
              <a:chOff x="6373382" y="2169288"/>
              <a:chExt cx="764860" cy="765060"/>
            </a:xfrm>
          </p:grpSpPr>
          <p:sp>
            <p:nvSpPr>
              <p:cNvPr id="44" name="Oval 3">
                <a:extLst>
                  <a:ext uri="{FF2B5EF4-FFF2-40B4-BE49-F238E27FC236}">
                    <a16:creationId xmlns:a16="http://schemas.microsoft.com/office/drawing/2014/main" xmlns="" id="{02474E1C-E991-40C5-8DED-AD223AE2231A}"/>
                  </a:ext>
                </a:extLst>
              </p:cNvPr>
              <p:cNvSpPr/>
              <p:nvPr/>
            </p:nvSpPr>
            <p:spPr bwMode="auto">
              <a:xfrm>
                <a:off x="6373382" y="2169288"/>
                <a:ext cx="764860" cy="765060"/>
              </a:xfrm>
              <a:prstGeom prst="ellipse">
                <a:avLst/>
              </a:prstGeom>
              <a:solidFill>
                <a:srgbClr val="DE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600" spc="300">
                  <a:solidFill>
                    <a:schemeClr val="tx1">
                      <a:lumMod val="65000"/>
                      <a:lumOff val="35000"/>
                    </a:schemeClr>
                  </a:solidFill>
                  <a:cs typeface="+mn-ea"/>
                  <a:sym typeface="+mn-lt"/>
                </a:endParaRPr>
              </a:p>
            </p:txBody>
          </p:sp>
          <p:sp>
            <p:nvSpPr>
              <p:cNvPr id="45" name="Freeform: Shape 17">
                <a:extLst>
                  <a:ext uri="{FF2B5EF4-FFF2-40B4-BE49-F238E27FC236}">
                    <a16:creationId xmlns:a16="http://schemas.microsoft.com/office/drawing/2014/main" xmlns="" id="{47961588-47C6-463E-9F6B-518C92D62887}"/>
                  </a:ext>
                </a:extLst>
              </p:cNvPr>
              <p:cNvSpPr>
                <a:spLocks/>
              </p:cNvSpPr>
              <p:nvPr/>
            </p:nvSpPr>
            <p:spPr bwMode="auto">
              <a:xfrm>
                <a:off x="6548708" y="2385035"/>
                <a:ext cx="414209" cy="333566"/>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1600" spc="300">
                  <a:solidFill>
                    <a:schemeClr val="tx1">
                      <a:lumMod val="65000"/>
                      <a:lumOff val="35000"/>
                    </a:schemeClr>
                  </a:solidFill>
                  <a:cs typeface="+mn-ea"/>
                  <a:sym typeface="+mn-lt"/>
                </a:endParaRPr>
              </a:p>
            </p:txBody>
          </p:sp>
        </p:grpSp>
      </p:grpSp>
      <p:grpSp>
        <p:nvGrpSpPr>
          <p:cNvPr id="48" name="组合 47">
            <a:extLst>
              <a:ext uri="{FF2B5EF4-FFF2-40B4-BE49-F238E27FC236}">
                <a16:creationId xmlns:a16="http://schemas.microsoft.com/office/drawing/2014/main" xmlns="" id="{A051E5BF-F668-4B84-85B4-9542DBA0D616}"/>
              </a:ext>
            </a:extLst>
          </p:cNvPr>
          <p:cNvGrpSpPr/>
          <p:nvPr/>
        </p:nvGrpSpPr>
        <p:grpSpPr>
          <a:xfrm>
            <a:off x="1130192" y="2765151"/>
            <a:ext cx="5961407" cy="808753"/>
            <a:chOff x="6059142" y="2974701"/>
            <a:chExt cx="5961407" cy="808753"/>
          </a:xfrm>
        </p:grpSpPr>
        <p:grpSp>
          <p:nvGrpSpPr>
            <p:cNvPr id="49" name="Group 96">
              <a:extLst>
                <a:ext uri="{FF2B5EF4-FFF2-40B4-BE49-F238E27FC236}">
                  <a16:creationId xmlns:a16="http://schemas.microsoft.com/office/drawing/2014/main" xmlns="" id="{BA4ED087-865B-4153-AC82-7B8662D442E3}"/>
                </a:ext>
              </a:extLst>
            </p:cNvPr>
            <p:cNvGrpSpPr/>
            <p:nvPr/>
          </p:nvGrpSpPr>
          <p:grpSpPr>
            <a:xfrm>
              <a:off x="6059142" y="3005139"/>
              <a:ext cx="764860" cy="765060"/>
              <a:chOff x="6377202" y="3049115"/>
              <a:chExt cx="764860" cy="765060"/>
            </a:xfrm>
          </p:grpSpPr>
          <p:sp>
            <p:nvSpPr>
              <p:cNvPr id="53" name="Oval 7">
                <a:extLst>
                  <a:ext uri="{FF2B5EF4-FFF2-40B4-BE49-F238E27FC236}">
                    <a16:creationId xmlns:a16="http://schemas.microsoft.com/office/drawing/2014/main" xmlns="" id="{BC98C254-023A-41FA-859D-D28E6B54A2B0}"/>
                  </a:ext>
                </a:extLst>
              </p:cNvPr>
              <p:cNvSpPr/>
              <p:nvPr/>
            </p:nvSpPr>
            <p:spPr bwMode="auto">
              <a:xfrm>
                <a:off x="6377202" y="3049115"/>
                <a:ext cx="764860" cy="765060"/>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600" spc="300" dirty="0">
                  <a:solidFill>
                    <a:schemeClr val="tx1">
                      <a:lumMod val="65000"/>
                      <a:lumOff val="35000"/>
                    </a:schemeClr>
                  </a:solidFill>
                  <a:cs typeface="+mn-ea"/>
                  <a:sym typeface="+mn-lt"/>
                </a:endParaRPr>
              </a:p>
            </p:txBody>
          </p:sp>
          <p:sp>
            <p:nvSpPr>
              <p:cNvPr id="54" name="Freeform: Shape 18">
                <a:extLst>
                  <a:ext uri="{FF2B5EF4-FFF2-40B4-BE49-F238E27FC236}">
                    <a16:creationId xmlns:a16="http://schemas.microsoft.com/office/drawing/2014/main" xmlns="" id="{FD2C3206-C3DE-4BE1-BD1C-60D0A4559E54}"/>
                  </a:ext>
                </a:extLst>
              </p:cNvPr>
              <p:cNvSpPr>
                <a:spLocks/>
              </p:cNvSpPr>
              <p:nvPr/>
            </p:nvSpPr>
            <p:spPr bwMode="auto">
              <a:xfrm>
                <a:off x="6593915" y="3298192"/>
                <a:ext cx="331434" cy="266907"/>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1600" spc="300">
                  <a:solidFill>
                    <a:schemeClr val="tx1">
                      <a:lumMod val="65000"/>
                      <a:lumOff val="35000"/>
                    </a:schemeClr>
                  </a:solidFill>
                  <a:cs typeface="+mn-ea"/>
                  <a:sym typeface="+mn-lt"/>
                </a:endParaRPr>
              </a:p>
            </p:txBody>
          </p:sp>
        </p:grpSp>
        <p:grpSp>
          <p:nvGrpSpPr>
            <p:cNvPr id="50" name="组合 49">
              <a:extLst>
                <a:ext uri="{FF2B5EF4-FFF2-40B4-BE49-F238E27FC236}">
                  <a16:creationId xmlns:a16="http://schemas.microsoft.com/office/drawing/2014/main" xmlns="" id="{6AC7490B-8DD1-43A8-AF5E-A6B7A8C3D676}"/>
                </a:ext>
              </a:extLst>
            </p:cNvPr>
            <p:cNvGrpSpPr/>
            <p:nvPr/>
          </p:nvGrpSpPr>
          <p:grpSpPr>
            <a:xfrm>
              <a:off x="6849403" y="2974701"/>
              <a:ext cx="5171146" cy="808753"/>
              <a:chOff x="6849402" y="2010732"/>
              <a:chExt cx="5338451" cy="808753"/>
            </a:xfrm>
          </p:grpSpPr>
          <p:sp>
            <p:nvSpPr>
              <p:cNvPr id="51" name="Rectangle 9">
                <a:extLst>
                  <a:ext uri="{FF2B5EF4-FFF2-40B4-BE49-F238E27FC236}">
                    <a16:creationId xmlns:a16="http://schemas.microsoft.com/office/drawing/2014/main" xmlns="" id="{9D933761-453E-44D4-B653-8B936207E232}"/>
                  </a:ext>
                </a:extLst>
              </p:cNvPr>
              <p:cNvSpPr/>
              <p:nvPr/>
            </p:nvSpPr>
            <p:spPr>
              <a:xfrm>
                <a:off x="6849402" y="2010732"/>
                <a:ext cx="1144892" cy="387780"/>
              </a:xfrm>
              <a:prstGeom prst="rect">
                <a:avLst/>
              </a:prstGeom>
            </p:spPr>
            <p:txBody>
              <a:bodyPr wrap="none" lIns="109710" tIns="54855" rIns="109710" bIns="54855">
                <a:noAutofit/>
              </a:bodyPr>
              <a:lstStyle/>
              <a:p>
                <a:r>
                  <a:rPr lang="zh-CN" altLang="en-US" sz="1600" b="1" spc="300" dirty="0">
                    <a:solidFill>
                      <a:schemeClr val="tx1">
                        <a:lumMod val="65000"/>
                        <a:lumOff val="35000"/>
                      </a:schemeClr>
                    </a:solidFill>
                    <a:cs typeface="+mn-ea"/>
                    <a:sym typeface="+mn-lt"/>
                  </a:rPr>
                  <a:t>标题内容</a:t>
                </a:r>
              </a:p>
            </p:txBody>
          </p:sp>
          <p:sp>
            <p:nvSpPr>
              <p:cNvPr id="52" name="TextBox 10">
                <a:extLst>
                  <a:ext uri="{FF2B5EF4-FFF2-40B4-BE49-F238E27FC236}">
                    <a16:creationId xmlns:a16="http://schemas.microsoft.com/office/drawing/2014/main" xmlns="" id="{CF8482DB-C5E4-4380-815A-E423BE0B0292}"/>
                  </a:ext>
                </a:extLst>
              </p:cNvPr>
              <p:cNvSpPr txBox="1"/>
              <p:nvPr/>
            </p:nvSpPr>
            <p:spPr>
              <a:xfrm>
                <a:off x="6849402" y="2319623"/>
                <a:ext cx="5338451" cy="499862"/>
              </a:xfrm>
              <a:prstGeom prst="rect">
                <a:avLst/>
              </a:prstGeom>
              <a:noFill/>
            </p:spPr>
            <p:txBody>
              <a:bodyPr wrap="square" lIns="109710" tIns="54855" rIns="109710" bIns="54855">
                <a:spAutoFit/>
              </a:bodyPr>
              <a:lstStyle/>
              <a:p>
                <a:pPr>
                  <a:lnSpc>
                    <a:spcPct val="120000"/>
                  </a:lnSpc>
                  <a:defRPr/>
                </a:pPr>
                <a:r>
                  <a:rPr lang="zh-CN" altLang="en-US" sz="1050" spc="300" dirty="0">
                    <a:solidFill>
                      <a:schemeClr val="tx1">
                        <a:lumMod val="65000"/>
                        <a:lumOff val="35000"/>
                      </a:schemeClr>
                    </a:solidFill>
                    <a:cs typeface="+mn-ea"/>
                    <a:sym typeface="+mn-lt"/>
                  </a:rPr>
                  <a:t>我们长期为客户提供专业的</a:t>
                </a:r>
                <a:r>
                  <a:rPr lang="en-US" altLang="zh-CN" sz="1050" spc="300" dirty="0">
                    <a:solidFill>
                      <a:schemeClr val="tx1">
                        <a:lumMod val="65000"/>
                        <a:lumOff val="35000"/>
                      </a:schemeClr>
                    </a:solidFill>
                    <a:cs typeface="+mn-ea"/>
                    <a:sym typeface="+mn-lt"/>
                  </a:rPr>
                  <a:t>PPT</a:t>
                </a:r>
                <a:r>
                  <a:rPr lang="zh-CN" altLang="en-US" sz="1050" spc="300" dirty="0">
                    <a:solidFill>
                      <a:schemeClr val="tx1">
                        <a:lumMod val="65000"/>
                        <a:lumOff val="35000"/>
                      </a:schemeClr>
                    </a:solidFill>
                    <a:cs typeface="+mn-ea"/>
                    <a:sym typeface="+mn-lt"/>
                  </a:rPr>
                  <a:t>策划设计制作等全程服务，凭借自身优势和专业化的独特视角为客户提供优质的</a:t>
                </a:r>
                <a:r>
                  <a:rPr lang="en-US" altLang="zh-CN" sz="1050" spc="300" dirty="0">
                    <a:solidFill>
                      <a:schemeClr val="tx1">
                        <a:lumMod val="65000"/>
                        <a:lumOff val="35000"/>
                      </a:schemeClr>
                    </a:solidFill>
                    <a:cs typeface="+mn-ea"/>
                    <a:sym typeface="+mn-lt"/>
                  </a:rPr>
                  <a:t>PPT</a:t>
                </a:r>
                <a:r>
                  <a:rPr lang="zh-CN" altLang="en-US" sz="1050" spc="300" dirty="0">
                    <a:solidFill>
                      <a:schemeClr val="tx1">
                        <a:lumMod val="65000"/>
                        <a:lumOff val="35000"/>
                      </a:schemeClr>
                    </a:solidFill>
                    <a:cs typeface="+mn-ea"/>
                    <a:sym typeface="+mn-lt"/>
                  </a:rPr>
                  <a:t>服务。</a:t>
                </a:r>
              </a:p>
            </p:txBody>
          </p:sp>
        </p:grpSp>
      </p:grpSp>
      <p:grpSp>
        <p:nvGrpSpPr>
          <p:cNvPr id="55" name="组合 54">
            <a:extLst>
              <a:ext uri="{FF2B5EF4-FFF2-40B4-BE49-F238E27FC236}">
                <a16:creationId xmlns:a16="http://schemas.microsoft.com/office/drawing/2014/main" xmlns="" id="{61E87246-9732-4CC3-90FE-02E6A18EFF28}"/>
              </a:ext>
            </a:extLst>
          </p:cNvPr>
          <p:cNvGrpSpPr/>
          <p:nvPr/>
        </p:nvGrpSpPr>
        <p:grpSpPr>
          <a:xfrm>
            <a:off x="1130192" y="3717880"/>
            <a:ext cx="5961405" cy="808753"/>
            <a:chOff x="6059142" y="3927430"/>
            <a:chExt cx="5961405" cy="808753"/>
          </a:xfrm>
        </p:grpSpPr>
        <p:grpSp>
          <p:nvGrpSpPr>
            <p:cNvPr id="56" name="Group 97">
              <a:extLst>
                <a:ext uri="{FF2B5EF4-FFF2-40B4-BE49-F238E27FC236}">
                  <a16:creationId xmlns:a16="http://schemas.microsoft.com/office/drawing/2014/main" xmlns="" id="{33ACB4B3-5EA1-49FD-A963-0A142B3C4333}"/>
                </a:ext>
              </a:extLst>
            </p:cNvPr>
            <p:cNvGrpSpPr/>
            <p:nvPr/>
          </p:nvGrpSpPr>
          <p:grpSpPr>
            <a:xfrm>
              <a:off x="6059142" y="3957868"/>
              <a:ext cx="764860" cy="765060"/>
              <a:chOff x="6377202" y="3940454"/>
              <a:chExt cx="764860" cy="765060"/>
            </a:xfrm>
          </p:grpSpPr>
          <p:sp>
            <p:nvSpPr>
              <p:cNvPr id="60" name="Oval 8">
                <a:extLst>
                  <a:ext uri="{FF2B5EF4-FFF2-40B4-BE49-F238E27FC236}">
                    <a16:creationId xmlns:a16="http://schemas.microsoft.com/office/drawing/2014/main" xmlns="" id="{AB700F8F-7DCB-4452-A036-BDB4A88E4C83}"/>
                  </a:ext>
                </a:extLst>
              </p:cNvPr>
              <p:cNvSpPr/>
              <p:nvPr/>
            </p:nvSpPr>
            <p:spPr bwMode="auto">
              <a:xfrm>
                <a:off x="6377202" y="3940454"/>
                <a:ext cx="764860" cy="765060"/>
              </a:xfrm>
              <a:prstGeom prst="ellipse">
                <a:avLst/>
              </a:prstGeom>
              <a:solidFill>
                <a:srgbClr val="DE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600" spc="300">
                  <a:solidFill>
                    <a:schemeClr val="tx1">
                      <a:lumMod val="65000"/>
                      <a:lumOff val="35000"/>
                    </a:schemeClr>
                  </a:solidFill>
                  <a:cs typeface="+mn-ea"/>
                  <a:sym typeface="+mn-lt"/>
                </a:endParaRPr>
              </a:p>
            </p:txBody>
          </p:sp>
          <p:sp>
            <p:nvSpPr>
              <p:cNvPr id="61" name="Freeform: Shape 16">
                <a:extLst>
                  <a:ext uri="{FF2B5EF4-FFF2-40B4-BE49-F238E27FC236}">
                    <a16:creationId xmlns:a16="http://schemas.microsoft.com/office/drawing/2014/main" xmlns="" id="{6D4DD579-8D00-4884-89A8-E1336112E226}"/>
                  </a:ext>
                </a:extLst>
              </p:cNvPr>
              <p:cNvSpPr>
                <a:spLocks/>
              </p:cNvSpPr>
              <p:nvPr/>
            </p:nvSpPr>
            <p:spPr bwMode="auto">
              <a:xfrm>
                <a:off x="6580378" y="4152265"/>
                <a:ext cx="358509" cy="341439"/>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1600" spc="300">
                  <a:solidFill>
                    <a:schemeClr val="tx1">
                      <a:lumMod val="65000"/>
                      <a:lumOff val="35000"/>
                    </a:schemeClr>
                  </a:solidFill>
                  <a:cs typeface="+mn-ea"/>
                  <a:sym typeface="+mn-lt"/>
                </a:endParaRPr>
              </a:p>
            </p:txBody>
          </p:sp>
        </p:grpSp>
        <p:grpSp>
          <p:nvGrpSpPr>
            <p:cNvPr id="57" name="组合 56">
              <a:extLst>
                <a:ext uri="{FF2B5EF4-FFF2-40B4-BE49-F238E27FC236}">
                  <a16:creationId xmlns:a16="http://schemas.microsoft.com/office/drawing/2014/main" xmlns="" id="{3354FBD8-1299-4E84-B912-D65A24681FEE}"/>
                </a:ext>
              </a:extLst>
            </p:cNvPr>
            <p:cNvGrpSpPr/>
            <p:nvPr/>
          </p:nvGrpSpPr>
          <p:grpSpPr>
            <a:xfrm>
              <a:off x="6849402" y="3927430"/>
              <a:ext cx="5171145" cy="808753"/>
              <a:chOff x="6849401" y="2010732"/>
              <a:chExt cx="5338450" cy="808753"/>
            </a:xfrm>
          </p:grpSpPr>
          <p:sp>
            <p:nvSpPr>
              <p:cNvPr id="58" name="Rectangle 9">
                <a:extLst>
                  <a:ext uri="{FF2B5EF4-FFF2-40B4-BE49-F238E27FC236}">
                    <a16:creationId xmlns:a16="http://schemas.microsoft.com/office/drawing/2014/main" xmlns="" id="{1CE459BA-65DC-43A6-B335-10B87DE1ACF8}"/>
                  </a:ext>
                </a:extLst>
              </p:cNvPr>
              <p:cNvSpPr/>
              <p:nvPr/>
            </p:nvSpPr>
            <p:spPr>
              <a:xfrm>
                <a:off x="6849402" y="2010732"/>
                <a:ext cx="1144892" cy="387780"/>
              </a:xfrm>
              <a:prstGeom prst="rect">
                <a:avLst/>
              </a:prstGeom>
            </p:spPr>
            <p:txBody>
              <a:bodyPr wrap="none" lIns="109710" tIns="54855" rIns="109710" bIns="54855">
                <a:noAutofit/>
              </a:bodyPr>
              <a:lstStyle/>
              <a:p>
                <a:r>
                  <a:rPr lang="zh-CN" altLang="en-US" sz="1600" b="1" spc="300" dirty="0">
                    <a:solidFill>
                      <a:schemeClr val="tx1">
                        <a:lumMod val="65000"/>
                        <a:lumOff val="35000"/>
                      </a:schemeClr>
                    </a:solidFill>
                    <a:cs typeface="+mn-ea"/>
                    <a:sym typeface="+mn-lt"/>
                  </a:rPr>
                  <a:t>标题内容</a:t>
                </a:r>
              </a:p>
            </p:txBody>
          </p:sp>
          <p:sp>
            <p:nvSpPr>
              <p:cNvPr id="59" name="TextBox 10">
                <a:extLst>
                  <a:ext uri="{FF2B5EF4-FFF2-40B4-BE49-F238E27FC236}">
                    <a16:creationId xmlns:a16="http://schemas.microsoft.com/office/drawing/2014/main" xmlns="" id="{77905717-09E2-432E-999E-76F5653F69CC}"/>
                  </a:ext>
                </a:extLst>
              </p:cNvPr>
              <p:cNvSpPr txBox="1"/>
              <p:nvPr/>
            </p:nvSpPr>
            <p:spPr>
              <a:xfrm>
                <a:off x="6849401" y="2319623"/>
                <a:ext cx="5338450" cy="499862"/>
              </a:xfrm>
              <a:prstGeom prst="rect">
                <a:avLst/>
              </a:prstGeom>
              <a:noFill/>
            </p:spPr>
            <p:txBody>
              <a:bodyPr wrap="square" lIns="109710" tIns="54855" rIns="109710" bIns="54855">
                <a:spAutoFit/>
              </a:bodyPr>
              <a:lstStyle/>
              <a:p>
                <a:pPr>
                  <a:lnSpc>
                    <a:spcPct val="120000"/>
                  </a:lnSpc>
                  <a:defRPr/>
                </a:pPr>
                <a:r>
                  <a:rPr lang="zh-CN" altLang="en-US" sz="1050" spc="300" dirty="0">
                    <a:solidFill>
                      <a:schemeClr val="tx1">
                        <a:lumMod val="65000"/>
                        <a:lumOff val="35000"/>
                      </a:schemeClr>
                    </a:solidFill>
                    <a:cs typeface="+mn-ea"/>
                    <a:sym typeface="+mn-lt"/>
                  </a:rPr>
                  <a:t>我们长期为客户提供专业的</a:t>
                </a:r>
                <a:r>
                  <a:rPr lang="en-US" altLang="zh-CN" sz="1050" spc="300" dirty="0">
                    <a:solidFill>
                      <a:schemeClr val="tx1">
                        <a:lumMod val="65000"/>
                        <a:lumOff val="35000"/>
                      </a:schemeClr>
                    </a:solidFill>
                    <a:cs typeface="+mn-ea"/>
                    <a:sym typeface="+mn-lt"/>
                  </a:rPr>
                  <a:t>PPT</a:t>
                </a:r>
                <a:r>
                  <a:rPr lang="zh-CN" altLang="en-US" sz="1050" spc="300" dirty="0">
                    <a:solidFill>
                      <a:schemeClr val="tx1">
                        <a:lumMod val="65000"/>
                        <a:lumOff val="35000"/>
                      </a:schemeClr>
                    </a:solidFill>
                    <a:cs typeface="+mn-ea"/>
                    <a:sym typeface="+mn-lt"/>
                  </a:rPr>
                  <a:t>策划设计制作等全程服务，凭借自身优势和专业化的独特视角为客户提供优质的</a:t>
                </a:r>
                <a:r>
                  <a:rPr lang="en-US" altLang="zh-CN" sz="1050" spc="300" dirty="0">
                    <a:solidFill>
                      <a:schemeClr val="tx1">
                        <a:lumMod val="65000"/>
                        <a:lumOff val="35000"/>
                      </a:schemeClr>
                    </a:solidFill>
                    <a:cs typeface="+mn-ea"/>
                    <a:sym typeface="+mn-lt"/>
                  </a:rPr>
                  <a:t>PPT</a:t>
                </a:r>
                <a:r>
                  <a:rPr lang="zh-CN" altLang="en-US" sz="1050" spc="300" dirty="0">
                    <a:solidFill>
                      <a:schemeClr val="tx1">
                        <a:lumMod val="65000"/>
                        <a:lumOff val="35000"/>
                      </a:schemeClr>
                    </a:solidFill>
                    <a:cs typeface="+mn-ea"/>
                    <a:sym typeface="+mn-lt"/>
                  </a:rPr>
                  <a:t>服务。</a:t>
                </a:r>
              </a:p>
            </p:txBody>
          </p:sp>
        </p:grpSp>
      </p:grpSp>
      <p:grpSp>
        <p:nvGrpSpPr>
          <p:cNvPr id="62" name="组合 61">
            <a:extLst>
              <a:ext uri="{FF2B5EF4-FFF2-40B4-BE49-F238E27FC236}">
                <a16:creationId xmlns:a16="http://schemas.microsoft.com/office/drawing/2014/main" xmlns="" id="{A18BD2ED-6398-488B-A16A-F768A5D1B3BD}"/>
              </a:ext>
            </a:extLst>
          </p:cNvPr>
          <p:cNvGrpSpPr/>
          <p:nvPr/>
        </p:nvGrpSpPr>
        <p:grpSpPr>
          <a:xfrm>
            <a:off x="1130192" y="4670609"/>
            <a:ext cx="5961405" cy="808753"/>
            <a:chOff x="6059142" y="4880159"/>
            <a:chExt cx="5961405" cy="808753"/>
          </a:xfrm>
        </p:grpSpPr>
        <p:grpSp>
          <p:nvGrpSpPr>
            <p:cNvPr id="63" name="Group 98">
              <a:extLst>
                <a:ext uri="{FF2B5EF4-FFF2-40B4-BE49-F238E27FC236}">
                  <a16:creationId xmlns:a16="http://schemas.microsoft.com/office/drawing/2014/main" xmlns="" id="{D9C37499-D01A-45A4-837D-AD2EE7BAFFF1}"/>
                </a:ext>
              </a:extLst>
            </p:cNvPr>
            <p:cNvGrpSpPr/>
            <p:nvPr/>
          </p:nvGrpSpPr>
          <p:grpSpPr>
            <a:xfrm>
              <a:off x="6059142" y="4910597"/>
              <a:ext cx="764860" cy="765060"/>
              <a:chOff x="6356794" y="4841144"/>
              <a:chExt cx="764860" cy="765060"/>
            </a:xfrm>
          </p:grpSpPr>
          <p:sp>
            <p:nvSpPr>
              <p:cNvPr id="67" name="Oval 6">
                <a:extLst>
                  <a:ext uri="{FF2B5EF4-FFF2-40B4-BE49-F238E27FC236}">
                    <a16:creationId xmlns:a16="http://schemas.microsoft.com/office/drawing/2014/main" xmlns="" id="{4F5C4029-D94C-42AF-A1E8-4257E9E7B82E}"/>
                  </a:ext>
                </a:extLst>
              </p:cNvPr>
              <p:cNvSpPr/>
              <p:nvPr/>
            </p:nvSpPr>
            <p:spPr bwMode="auto">
              <a:xfrm>
                <a:off x="6356794" y="4841144"/>
                <a:ext cx="764860" cy="765060"/>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600" spc="300">
                  <a:solidFill>
                    <a:schemeClr val="tx1">
                      <a:lumMod val="65000"/>
                      <a:lumOff val="35000"/>
                    </a:schemeClr>
                  </a:solidFill>
                  <a:cs typeface="+mn-ea"/>
                  <a:sym typeface="+mn-lt"/>
                </a:endParaRPr>
              </a:p>
            </p:txBody>
          </p:sp>
          <p:sp>
            <p:nvSpPr>
              <p:cNvPr id="68" name="Freeform: Shape 15">
                <a:extLst>
                  <a:ext uri="{FF2B5EF4-FFF2-40B4-BE49-F238E27FC236}">
                    <a16:creationId xmlns:a16="http://schemas.microsoft.com/office/drawing/2014/main" xmlns="" id="{57B6F9B2-F5E2-48BA-A7C5-B1EC28BCEA9B}"/>
                  </a:ext>
                </a:extLst>
              </p:cNvPr>
              <p:cNvSpPr>
                <a:spLocks/>
              </p:cNvSpPr>
              <p:nvPr/>
            </p:nvSpPr>
            <p:spPr bwMode="auto">
              <a:xfrm>
                <a:off x="6602877" y="5046238"/>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1600" spc="300">
                  <a:solidFill>
                    <a:schemeClr val="tx1">
                      <a:lumMod val="65000"/>
                      <a:lumOff val="35000"/>
                    </a:schemeClr>
                  </a:solidFill>
                  <a:cs typeface="+mn-ea"/>
                  <a:sym typeface="+mn-lt"/>
                </a:endParaRPr>
              </a:p>
            </p:txBody>
          </p:sp>
        </p:grpSp>
        <p:grpSp>
          <p:nvGrpSpPr>
            <p:cNvPr id="64" name="组合 63">
              <a:extLst>
                <a:ext uri="{FF2B5EF4-FFF2-40B4-BE49-F238E27FC236}">
                  <a16:creationId xmlns:a16="http://schemas.microsoft.com/office/drawing/2014/main" xmlns="" id="{0C362A06-6138-41A2-BFBF-9C90D5582AE7}"/>
                </a:ext>
              </a:extLst>
            </p:cNvPr>
            <p:cNvGrpSpPr/>
            <p:nvPr/>
          </p:nvGrpSpPr>
          <p:grpSpPr>
            <a:xfrm>
              <a:off x="6849403" y="4880159"/>
              <a:ext cx="5171144" cy="808753"/>
              <a:chOff x="6849402" y="2010732"/>
              <a:chExt cx="5338449" cy="808753"/>
            </a:xfrm>
          </p:grpSpPr>
          <p:sp>
            <p:nvSpPr>
              <p:cNvPr id="65" name="Rectangle 9">
                <a:extLst>
                  <a:ext uri="{FF2B5EF4-FFF2-40B4-BE49-F238E27FC236}">
                    <a16:creationId xmlns:a16="http://schemas.microsoft.com/office/drawing/2014/main" xmlns="" id="{F0BBA812-F307-4BA4-B62C-DF180DFE658E}"/>
                  </a:ext>
                </a:extLst>
              </p:cNvPr>
              <p:cNvSpPr/>
              <p:nvPr/>
            </p:nvSpPr>
            <p:spPr>
              <a:xfrm>
                <a:off x="6849402" y="2010732"/>
                <a:ext cx="1144892" cy="387780"/>
              </a:xfrm>
              <a:prstGeom prst="rect">
                <a:avLst/>
              </a:prstGeom>
            </p:spPr>
            <p:txBody>
              <a:bodyPr wrap="none" lIns="109710" tIns="54855" rIns="109710" bIns="54855">
                <a:noAutofit/>
              </a:bodyPr>
              <a:lstStyle/>
              <a:p>
                <a:r>
                  <a:rPr lang="zh-CN" altLang="en-US" sz="1600" b="1" spc="300" dirty="0">
                    <a:solidFill>
                      <a:schemeClr val="tx1">
                        <a:lumMod val="65000"/>
                        <a:lumOff val="35000"/>
                      </a:schemeClr>
                    </a:solidFill>
                    <a:cs typeface="+mn-ea"/>
                    <a:sym typeface="+mn-lt"/>
                  </a:rPr>
                  <a:t>标题内容</a:t>
                </a:r>
              </a:p>
            </p:txBody>
          </p:sp>
          <p:sp>
            <p:nvSpPr>
              <p:cNvPr id="66" name="TextBox 10">
                <a:extLst>
                  <a:ext uri="{FF2B5EF4-FFF2-40B4-BE49-F238E27FC236}">
                    <a16:creationId xmlns:a16="http://schemas.microsoft.com/office/drawing/2014/main" xmlns="" id="{1760E723-E986-410A-88CF-B71015D79BC5}"/>
                  </a:ext>
                </a:extLst>
              </p:cNvPr>
              <p:cNvSpPr txBox="1"/>
              <p:nvPr/>
            </p:nvSpPr>
            <p:spPr>
              <a:xfrm>
                <a:off x="6849402" y="2319623"/>
                <a:ext cx="5338449" cy="499862"/>
              </a:xfrm>
              <a:prstGeom prst="rect">
                <a:avLst/>
              </a:prstGeom>
              <a:noFill/>
            </p:spPr>
            <p:txBody>
              <a:bodyPr wrap="square" lIns="109710" tIns="54855" rIns="109710" bIns="54855">
                <a:spAutoFit/>
              </a:bodyPr>
              <a:lstStyle/>
              <a:p>
                <a:pPr>
                  <a:lnSpc>
                    <a:spcPct val="120000"/>
                  </a:lnSpc>
                  <a:defRPr/>
                </a:pPr>
                <a:r>
                  <a:rPr lang="zh-CN" altLang="en-US" sz="1050" spc="300" dirty="0">
                    <a:solidFill>
                      <a:schemeClr val="tx1">
                        <a:lumMod val="65000"/>
                        <a:lumOff val="35000"/>
                      </a:schemeClr>
                    </a:solidFill>
                    <a:cs typeface="+mn-ea"/>
                    <a:sym typeface="+mn-lt"/>
                  </a:rPr>
                  <a:t>我们长期为客户提供专业的</a:t>
                </a:r>
                <a:r>
                  <a:rPr lang="en-US" altLang="zh-CN" sz="1050" spc="300" dirty="0">
                    <a:solidFill>
                      <a:schemeClr val="tx1">
                        <a:lumMod val="65000"/>
                        <a:lumOff val="35000"/>
                      </a:schemeClr>
                    </a:solidFill>
                    <a:cs typeface="+mn-ea"/>
                    <a:sym typeface="+mn-lt"/>
                  </a:rPr>
                  <a:t>PPT</a:t>
                </a:r>
                <a:r>
                  <a:rPr lang="zh-CN" altLang="en-US" sz="1050" spc="300" dirty="0">
                    <a:solidFill>
                      <a:schemeClr val="tx1">
                        <a:lumMod val="65000"/>
                        <a:lumOff val="35000"/>
                      </a:schemeClr>
                    </a:solidFill>
                    <a:cs typeface="+mn-ea"/>
                    <a:sym typeface="+mn-lt"/>
                  </a:rPr>
                  <a:t>策划设计制作等全程服务，凭借自身优势和专业化的独特视角为客户提供优质的</a:t>
                </a:r>
                <a:r>
                  <a:rPr lang="en-US" altLang="zh-CN" sz="1050" spc="300" dirty="0">
                    <a:solidFill>
                      <a:schemeClr val="tx1">
                        <a:lumMod val="65000"/>
                        <a:lumOff val="35000"/>
                      </a:schemeClr>
                    </a:solidFill>
                    <a:cs typeface="+mn-ea"/>
                    <a:sym typeface="+mn-lt"/>
                  </a:rPr>
                  <a:t>PPT</a:t>
                </a:r>
                <a:r>
                  <a:rPr lang="zh-CN" altLang="en-US" sz="1050" spc="300" dirty="0">
                    <a:solidFill>
                      <a:schemeClr val="tx1">
                        <a:lumMod val="65000"/>
                        <a:lumOff val="35000"/>
                      </a:schemeClr>
                    </a:solidFill>
                    <a:cs typeface="+mn-ea"/>
                    <a:sym typeface="+mn-lt"/>
                  </a:rPr>
                  <a:t>服务。</a:t>
                </a:r>
              </a:p>
            </p:txBody>
          </p:sp>
        </p:grpSp>
      </p:grpSp>
      <p:pic>
        <p:nvPicPr>
          <p:cNvPr id="69" name="图片 68">
            <a:extLst>
              <a:ext uri="{FF2B5EF4-FFF2-40B4-BE49-F238E27FC236}">
                <a16:creationId xmlns:a16="http://schemas.microsoft.com/office/drawing/2014/main" xmlns="" id="{BE30B550-BD2D-4A3D-92BA-45F91959EBB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543222" y="1733550"/>
            <a:ext cx="3158882" cy="3968660"/>
          </a:xfrm>
          <a:prstGeom prst="rect">
            <a:avLst/>
          </a:prstGeom>
        </p:spPr>
      </p:pic>
    </p:spTree>
    <p:extLst>
      <p:ext uri="{BB962C8B-B14F-4D97-AF65-F5344CB8AC3E}">
        <p14:creationId xmlns:p14="http://schemas.microsoft.com/office/powerpoint/2010/main" val="69772165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500"/>
                                        <p:tgtEl>
                                          <p:spTgt spid="32"/>
                                        </p:tgtEl>
                                      </p:cBhvr>
                                    </p:animEffect>
                                  </p:childTnLst>
                                </p:cTn>
                              </p:par>
                              <p:par>
                                <p:cTn id="14" presetID="35" presetClass="path" presetSubtype="0" decel="100000" fill="hold" nodeType="withEffect">
                                  <p:stCondLst>
                                    <p:cond delay="0"/>
                                  </p:stCondLst>
                                  <p:childTnLst>
                                    <p:animMotion origin="layout" path="M 6.25E-7 1.85185E-6 L 0.09323 1.85185E-6 " pathEditMode="relative" rAng="0" ptsTypes="AA">
                                      <p:cBhvr>
                                        <p:cTn id="15" dur="1500" spd="-100000" fill="hold"/>
                                        <p:tgtEl>
                                          <p:spTgt spid="32"/>
                                        </p:tgtEl>
                                        <p:attrNameLst>
                                          <p:attrName>ppt_x</p:attrName>
                                          <p:attrName>ppt_y</p:attrName>
                                        </p:attrNameLst>
                                      </p:cBhvr>
                                      <p:rCtr x="4661" y="0"/>
                                    </p:animMotion>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500"/>
                                        <p:tgtEl>
                                          <p:spTgt spid="48"/>
                                        </p:tgtEl>
                                      </p:cBhvr>
                                    </p:animEffect>
                                  </p:childTnLst>
                                </p:cTn>
                              </p:par>
                              <p:par>
                                <p:cTn id="20" presetID="35" presetClass="path" presetSubtype="0" decel="100000" fill="hold" nodeType="withEffect">
                                  <p:stCondLst>
                                    <p:cond delay="0"/>
                                  </p:stCondLst>
                                  <p:childTnLst>
                                    <p:animMotion origin="layout" path="M 6.25E-7 2.96296E-6 L 0.09323 2.96296E-6 " pathEditMode="relative" rAng="0" ptsTypes="AA">
                                      <p:cBhvr>
                                        <p:cTn id="21" dur="1500" spd="-100000" fill="hold"/>
                                        <p:tgtEl>
                                          <p:spTgt spid="48"/>
                                        </p:tgtEl>
                                        <p:attrNameLst>
                                          <p:attrName>ppt_x</p:attrName>
                                          <p:attrName>ppt_y</p:attrName>
                                        </p:attrNameLst>
                                      </p:cBhvr>
                                      <p:rCtr x="4661" y="0"/>
                                    </p:animMotion>
                                  </p:childTnLst>
                                </p:cTn>
                              </p:par>
                            </p:childTnLst>
                          </p:cTn>
                        </p:par>
                        <p:par>
                          <p:cTn id="22" fill="hold">
                            <p:stCondLst>
                              <p:cond delay="4000"/>
                            </p:stCondLst>
                            <p:childTnLst>
                              <p:par>
                                <p:cTn id="23" presetID="10" presetClass="entr" presetSubtype="0"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1500"/>
                                        <p:tgtEl>
                                          <p:spTgt spid="55"/>
                                        </p:tgtEl>
                                      </p:cBhvr>
                                    </p:animEffect>
                                  </p:childTnLst>
                                </p:cTn>
                              </p:par>
                              <p:par>
                                <p:cTn id="26" presetID="35" presetClass="path" presetSubtype="0" decel="100000" fill="hold" nodeType="withEffect">
                                  <p:stCondLst>
                                    <p:cond delay="0"/>
                                  </p:stCondLst>
                                  <p:childTnLst>
                                    <p:animMotion origin="layout" path="M 6.25E-7 4.07407E-6 L 0.09323 4.07407E-6 " pathEditMode="relative" rAng="0" ptsTypes="AA">
                                      <p:cBhvr>
                                        <p:cTn id="27" dur="1500" spd="-100000" fill="hold"/>
                                        <p:tgtEl>
                                          <p:spTgt spid="55"/>
                                        </p:tgtEl>
                                        <p:attrNameLst>
                                          <p:attrName>ppt_x</p:attrName>
                                          <p:attrName>ppt_y</p:attrName>
                                        </p:attrNameLst>
                                      </p:cBhvr>
                                      <p:rCtr x="4661" y="0"/>
                                    </p:animMotion>
                                  </p:childTnLst>
                                </p:cTn>
                              </p:par>
                            </p:childTnLst>
                          </p:cTn>
                        </p:par>
                        <p:par>
                          <p:cTn id="28" fill="hold">
                            <p:stCondLst>
                              <p:cond delay="5500"/>
                            </p:stCondLst>
                            <p:childTnLst>
                              <p:par>
                                <p:cTn id="29" presetID="10" presetClass="entr" presetSubtype="0"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500"/>
                                        <p:tgtEl>
                                          <p:spTgt spid="62"/>
                                        </p:tgtEl>
                                      </p:cBhvr>
                                    </p:animEffect>
                                  </p:childTnLst>
                                </p:cTn>
                              </p:par>
                              <p:par>
                                <p:cTn id="32" presetID="35" presetClass="path" presetSubtype="0" decel="100000" fill="hold" nodeType="withEffect">
                                  <p:stCondLst>
                                    <p:cond delay="0"/>
                                  </p:stCondLst>
                                  <p:childTnLst>
                                    <p:animMotion origin="layout" path="M 6.25E-7 3.7037E-6 L 0.09323 3.7037E-6 " pathEditMode="relative" rAng="0" ptsTypes="AA">
                                      <p:cBhvr>
                                        <p:cTn id="33" dur="1500" spd="-100000" fill="hold"/>
                                        <p:tgtEl>
                                          <p:spTgt spid="62"/>
                                        </p:tgtEl>
                                        <p:attrNameLst>
                                          <p:attrName>ppt_x</p:attrName>
                                          <p:attrName>ppt_y</p:attrName>
                                        </p:attrNameLst>
                                      </p:cBhvr>
                                      <p:rCtr x="46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xmlns="" id="{C8787B81-1BB7-4795-99D1-9E960F9582C1}"/>
              </a:ext>
            </a:extLst>
          </p:cNvPr>
          <p:cNvGrpSpPr/>
          <p:nvPr/>
        </p:nvGrpSpPr>
        <p:grpSpPr>
          <a:xfrm>
            <a:off x="4152900" y="2203314"/>
            <a:ext cx="3886200" cy="3446524"/>
            <a:chOff x="3018566" y="1584292"/>
            <a:chExt cx="3096484" cy="2746157"/>
          </a:xfrm>
        </p:grpSpPr>
        <p:cxnSp>
          <p:nvCxnSpPr>
            <p:cNvPr id="34" name="Straight Connector 36">
              <a:extLst>
                <a:ext uri="{FF2B5EF4-FFF2-40B4-BE49-F238E27FC236}">
                  <a16:creationId xmlns:a16="http://schemas.microsoft.com/office/drawing/2014/main" xmlns="" id="{726E365B-1470-4FB7-B928-7C37DCB5C247}"/>
                </a:ext>
              </a:extLst>
            </p:cNvPr>
            <p:cNvCxnSpPr/>
            <p:nvPr/>
          </p:nvCxnSpPr>
          <p:spPr>
            <a:xfrm rot="10800000">
              <a:off x="4099047" y="2031125"/>
              <a:ext cx="945906" cy="1332"/>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31">
              <a:extLst>
                <a:ext uri="{FF2B5EF4-FFF2-40B4-BE49-F238E27FC236}">
                  <a16:creationId xmlns:a16="http://schemas.microsoft.com/office/drawing/2014/main" xmlns="" id="{4A60F9A1-1E2A-406A-8F77-3472F7F8D4AB}"/>
                </a:ext>
              </a:extLst>
            </p:cNvPr>
            <p:cNvCxnSpPr/>
            <p:nvPr/>
          </p:nvCxnSpPr>
          <p:spPr>
            <a:xfrm rot="10800000">
              <a:off x="4099047" y="3731592"/>
              <a:ext cx="945906" cy="1332"/>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6" name="Group 22">
              <a:extLst>
                <a:ext uri="{FF2B5EF4-FFF2-40B4-BE49-F238E27FC236}">
                  <a16:creationId xmlns:a16="http://schemas.microsoft.com/office/drawing/2014/main" xmlns="" id="{17FF95A6-05ED-46BF-B480-D1E51BCDF971}"/>
                </a:ext>
              </a:extLst>
            </p:cNvPr>
            <p:cNvGrpSpPr/>
            <p:nvPr/>
          </p:nvGrpSpPr>
          <p:grpSpPr>
            <a:xfrm>
              <a:off x="3018566" y="1595267"/>
              <a:ext cx="800314" cy="856014"/>
              <a:chOff x="947582" y="1574028"/>
              <a:chExt cx="1209747" cy="1293941"/>
            </a:xfrm>
          </p:grpSpPr>
          <p:sp>
            <p:nvSpPr>
              <p:cNvPr id="62" name="Sev01">
                <a:extLst>
                  <a:ext uri="{FF2B5EF4-FFF2-40B4-BE49-F238E27FC236}">
                    <a16:creationId xmlns:a16="http://schemas.microsoft.com/office/drawing/2014/main" xmlns="" id="{CD7B463D-9586-4ADC-834F-BA890716A231}"/>
                  </a:ext>
                </a:extLst>
              </p:cNvPr>
              <p:cNvSpPr/>
              <p:nvPr/>
            </p:nvSpPr>
            <p:spPr>
              <a:xfrm rot="18900000">
                <a:off x="947582" y="1658222"/>
                <a:ext cx="1209747" cy="1209747"/>
              </a:xfrm>
              <a:prstGeom prst="rect">
                <a:avLst/>
              </a:prstGeom>
              <a:solidFill>
                <a:srgbClr val="DE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lumMod val="65000"/>
                      <a:lumOff val="35000"/>
                    </a:schemeClr>
                  </a:solidFill>
                  <a:cs typeface="+mn-ea"/>
                  <a:sym typeface="+mn-lt"/>
                </a:endParaRPr>
              </a:p>
            </p:txBody>
          </p:sp>
          <p:sp>
            <p:nvSpPr>
              <p:cNvPr id="63" name="Sev01">
                <a:extLst>
                  <a:ext uri="{FF2B5EF4-FFF2-40B4-BE49-F238E27FC236}">
                    <a16:creationId xmlns:a16="http://schemas.microsoft.com/office/drawing/2014/main" xmlns="" id="{E6CA8E08-23B0-4DBA-8E6D-82B1F9E042FE}"/>
                  </a:ext>
                </a:extLst>
              </p:cNvPr>
              <p:cNvSpPr/>
              <p:nvPr/>
            </p:nvSpPr>
            <p:spPr>
              <a:xfrm rot="18900000">
                <a:off x="947582" y="1574028"/>
                <a:ext cx="1209747" cy="1209747"/>
              </a:xfrm>
              <a:prstGeom prst="rect">
                <a:avLst/>
              </a:prstGeom>
              <a:solidFill>
                <a:srgbClr val="DE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lumMod val="65000"/>
                      <a:lumOff val="35000"/>
                    </a:schemeClr>
                  </a:solidFill>
                  <a:cs typeface="+mn-ea"/>
                  <a:sym typeface="+mn-lt"/>
                </a:endParaRPr>
              </a:p>
            </p:txBody>
          </p:sp>
        </p:grpSp>
        <p:grpSp>
          <p:nvGrpSpPr>
            <p:cNvPr id="37" name="Group 23">
              <a:extLst>
                <a:ext uri="{FF2B5EF4-FFF2-40B4-BE49-F238E27FC236}">
                  <a16:creationId xmlns:a16="http://schemas.microsoft.com/office/drawing/2014/main" xmlns="" id="{F3C71697-0C73-45EC-8726-6995E6BFE118}"/>
                </a:ext>
              </a:extLst>
            </p:cNvPr>
            <p:cNvGrpSpPr/>
            <p:nvPr/>
          </p:nvGrpSpPr>
          <p:grpSpPr>
            <a:xfrm>
              <a:off x="5314734" y="1592648"/>
              <a:ext cx="800316" cy="845776"/>
              <a:chOff x="2971937" y="1574028"/>
              <a:chExt cx="1209747" cy="1278466"/>
            </a:xfrm>
          </p:grpSpPr>
          <p:sp>
            <p:nvSpPr>
              <p:cNvPr id="60" name="Sev02">
                <a:extLst>
                  <a:ext uri="{FF2B5EF4-FFF2-40B4-BE49-F238E27FC236}">
                    <a16:creationId xmlns:a16="http://schemas.microsoft.com/office/drawing/2014/main" xmlns="" id="{7414600C-6470-427B-88CC-54AEF96F2F4B}"/>
                  </a:ext>
                </a:extLst>
              </p:cNvPr>
              <p:cNvSpPr/>
              <p:nvPr/>
            </p:nvSpPr>
            <p:spPr>
              <a:xfrm rot="18900000">
                <a:off x="2971937" y="1642747"/>
                <a:ext cx="1209747" cy="1209747"/>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tx1">
                      <a:lumMod val="65000"/>
                      <a:lumOff val="35000"/>
                    </a:schemeClr>
                  </a:solidFill>
                  <a:cs typeface="+mn-ea"/>
                  <a:sym typeface="+mn-lt"/>
                </a:endParaRPr>
              </a:p>
            </p:txBody>
          </p:sp>
          <p:sp>
            <p:nvSpPr>
              <p:cNvPr id="61" name="Sev02">
                <a:extLst>
                  <a:ext uri="{FF2B5EF4-FFF2-40B4-BE49-F238E27FC236}">
                    <a16:creationId xmlns:a16="http://schemas.microsoft.com/office/drawing/2014/main" xmlns="" id="{4E04AA26-1E1D-4E96-8FD2-FAABAEFB23D8}"/>
                  </a:ext>
                </a:extLst>
              </p:cNvPr>
              <p:cNvSpPr/>
              <p:nvPr/>
            </p:nvSpPr>
            <p:spPr>
              <a:xfrm rot="18900000">
                <a:off x="2971937" y="1574028"/>
                <a:ext cx="1209747" cy="1209747"/>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tx1">
                      <a:lumMod val="65000"/>
                      <a:lumOff val="35000"/>
                    </a:schemeClr>
                  </a:solidFill>
                  <a:cs typeface="+mn-ea"/>
                  <a:sym typeface="+mn-lt"/>
                </a:endParaRPr>
              </a:p>
            </p:txBody>
          </p:sp>
        </p:grpSp>
        <p:grpSp>
          <p:nvGrpSpPr>
            <p:cNvPr id="47" name="Group 24">
              <a:extLst>
                <a:ext uri="{FF2B5EF4-FFF2-40B4-BE49-F238E27FC236}">
                  <a16:creationId xmlns:a16="http://schemas.microsoft.com/office/drawing/2014/main" xmlns="" id="{F687D271-9B01-4EB2-BD2B-C9C3ED00F275}"/>
                </a:ext>
              </a:extLst>
            </p:cNvPr>
            <p:cNvGrpSpPr/>
            <p:nvPr/>
          </p:nvGrpSpPr>
          <p:grpSpPr>
            <a:xfrm>
              <a:off x="3041026" y="3356410"/>
              <a:ext cx="800316" cy="843280"/>
              <a:chOff x="5008643" y="1574028"/>
              <a:chExt cx="1209747" cy="1274691"/>
            </a:xfrm>
          </p:grpSpPr>
          <p:sp>
            <p:nvSpPr>
              <p:cNvPr id="58" name="Sev03">
                <a:extLst>
                  <a:ext uri="{FF2B5EF4-FFF2-40B4-BE49-F238E27FC236}">
                    <a16:creationId xmlns:a16="http://schemas.microsoft.com/office/drawing/2014/main" xmlns="" id="{E0D63D6E-D3E0-4CD2-9C97-59A3936EA31D}"/>
                  </a:ext>
                </a:extLst>
              </p:cNvPr>
              <p:cNvSpPr/>
              <p:nvPr/>
            </p:nvSpPr>
            <p:spPr>
              <a:xfrm rot="18900000">
                <a:off x="5008643" y="1638972"/>
                <a:ext cx="1209747" cy="1209747"/>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lumMod val="65000"/>
                      <a:lumOff val="35000"/>
                    </a:schemeClr>
                  </a:solidFill>
                  <a:cs typeface="+mn-ea"/>
                  <a:sym typeface="+mn-lt"/>
                </a:endParaRPr>
              </a:p>
            </p:txBody>
          </p:sp>
          <p:sp>
            <p:nvSpPr>
              <p:cNvPr id="59" name="Sev03">
                <a:extLst>
                  <a:ext uri="{FF2B5EF4-FFF2-40B4-BE49-F238E27FC236}">
                    <a16:creationId xmlns:a16="http://schemas.microsoft.com/office/drawing/2014/main" xmlns="" id="{E06E5ACF-E20D-4BDB-882B-07912FEA3296}"/>
                  </a:ext>
                </a:extLst>
              </p:cNvPr>
              <p:cNvSpPr/>
              <p:nvPr/>
            </p:nvSpPr>
            <p:spPr>
              <a:xfrm rot="18900000">
                <a:off x="5008643" y="1574028"/>
                <a:ext cx="1209747" cy="1209747"/>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lumMod val="65000"/>
                      <a:lumOff val="35000"/>
                    </a:schemeClr>
                  </a:solidFill>
                  <a:cs typeface="+mn-ea"/>
                  <a:sym typeface="+mn-lt"/>
                </a:endParaRPr>
              </a:p>
            </p:txBody>
          </p:sp>
        </p:grpSp>
        <p:grpSp>
          <p:nvGrpSpPr>
            <p:cNvPr id="48" name="Group 26">
              <a:extLst>
                <a:ext uri="{FF2B5EF4-FFF2-40B4-BE49-F238E27FC236}">
                  <a16:creationId xmlns:a16="http://schemas.microsoft.com/office/drawing/2014/main" xmlns="" id="{6A0DDDCA-8BC5-48A6-AD8B-27F9C0973A8F}"/>
                </a:ext>
              </a:extLst>
            </p:cNvPr>
            <p:cNvGrpSpPr/>
            <p:nvPr/>
          </p:nvGrpSpPr>
          <p:grpSpPr>
            <a:xfrm>
              <a:off x="5300165" y="3357049"/>
              <a:ext cx="800316" cy="845776"/>
              <a:chOff x="6995968" y="1574028"/>
              <a:chExt cx="1209747" cy="1278466"/>
            </a:xfrm>
          </p:grpSpPr>
          <p:sp>
            <p:nvSpPr>
              <p:cNvPr id="56" name="Sev04">
                <a:extLst>
                  <a:ext uri="{FF2B5EF4-FFF2-40B4-BE49-F238E27FC236}">
                    <a16:creationId xmlns:a16="http://schemas.microsoft.com/office/drawing/2014/main" xmlns="" id="{9DA0DE6D-799B-4394-9D51-6EC251EDEC40}"/>
                  </a:ext>
                </a:extLst>
              </p:cNvPr>
              <p:cNvSpPr/>
              <p:nvPr/>
            </p:nvSpPr>
            <p:spPr>
              <a:xfrm rot="18900000">
                <a:off x="6995968" y="1642747"/>
                <a:ext cx="1209747" cy="1209747"/>
              </a:xfrm>
              <a:prstGeom prst="rect">
                <a:avLst/>
              </a:prstGeom>
              <a:solidFill>
                <a:srgbClr val="DE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lumMod val="65000"/>
                      <a:lumOff val="35000"/>
                    </a:schemeClr>
                  </a:solidFill>
                  <a:cs typeface="+mn-ea"/>
                  <a:sym typeface="+mn-lt"/>
                </a:endParaRPr>
              </a:p>
            </p:txBody>
          </p:sp>
          <p:sp>
            <p:nvSpPr>
              <p:cNvPr id="57" name="Sev04">
                <a:extLst>
                  <a:ext uri="{FF2B5EF4-FFF2-40B4-BE49-F238E27FC236}">
                    <a16:creationId xmlns:a16="http://schemas.microsoft.com/office/drawing/2014/main" xmlns="" id="{48413655-4EA1-4302-8D2A-D655F40AE824}"/>
                  </a:ext>
                </a:extLst>
              </p:cNvPr>
              <p:cNvSpPr/>
              <p:nvPr/>
            </p:nvSpPr>
            <p:spPr>
              <a:xfrm rot="18900000">
                <a:off x="6995968" y="1574028"/>
                <a:ext cx="1209747" cy="1209747"/>
              </a:xfrm>
              <a:prstGeom prst="rect">
                <a:avLst/>
              </a:prstGeom>
              <a:solidFill>
                <a:srgbClr val="DE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lumMod val="65000"/>
                      <a:lumOff val="35000"/>
                    </a:schemeClr>
                  </a:solidFill>
                  <a:cs typeface="+mn-ea"/>
                  <a:sym typeface="+mn-lt"/>
                </a:endParaRPr>
              </a:p>
            </p:txBody>
          </p:sp>
        </p:grpSp>
        <p:sp>
          <p:nvSpPr>
            <p:cNvPr id="49" name="Freeform 52">
              <a:extLst>
                <a:ext uri="{FF2B5EF4-FFF2-40B4-BE49-F238E27FC236}">
                  <a16:creationId xmlns:a16="http://schemas.microsoft.com/office/drawing/2014/main" xmlns="" id="{2DA59DF5-303C-4E28-B24C-C0B69EA6EB42}"/>
                </a:ext>
              </a:extLst>
            </p:cNvPr>
            <p:cNvSpPr>
              <a:spLocks noEditPoints="1"/>
            </p:cNvSpPr>
            <p:nvPr/>
          </p:nvSpPr>
          <p:spPr bwMode="auto">
            <a:xfrm>
              <a:off x="5547109" y="3580741"/>
              <a:ext cx="306428" cy="329674"/>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sp>
          <p:nvSpPr>
            <p:cNvPr id="50" name="Freeform 42">
              <a:extLst>
                <a:ext uri="{FF2B5EF4-FFF2-40B4-BE49-F238E27FC236}">
                  <a16:creationId xmlns:a16="http://schemas.microsoft.com/office/drawing/2014/main" xmlns="" id="{3753262A-11BE-4488-8BEA-B9ABDAFD6DEC}"/>
                </a:ext>
              </a:extLst>
            </p:cNvPr>
            <p:cNvSpPr>
              <a:spLocks noEditPoints="1"/>
            </p:cNvSpPr>
            <p:nvPr/>
          </p:nvSpPr>
          <p:spPr bwMode="auto">
            <a:xfrm>
              <a:off x="3251772" y="1837473"/>
              <a:ext cx="333900" cy="287408"/>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sp>
          <p:nvSpPr>
            <p:cNvPr id="51" name="Freeform 178">
              <a:extLst>
                <a:ext uri="{FF2B5EF4-FFF2-40B4-BE49-F238E27FC236}">
                  <a16:creationId xmlns:a16="http://schemas.microsoft.com/office/drawing/2014/main" xmlns="" id="{5870DDAD-B964-4381-8A1A-A11744DDD390}"/>
                </a:ext>
              </a:extLst>
            </p:cNvPr>
            <p:cNvSpPr>
              <a:spLocks noEditPoints="1"/>
            </p:cNvSpPr>
            <p:nvPr/>
          </p:nvSpPr>
          <p:spPr bwMode="auto">
            <a:xfrm>
              <a:off x="3274233" y="3619836"/>
              <a:ext cx="333900" cy="25148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sp>
          <p:nvSpPr>
            <p:cNvPr id="52" name="Freeform 86">
              <a:extLst>
                <a:ext uri="{FF2B5EF4-FFF2-40B4-BE49-F238E27FC236}">
                  <a16:creationId xmlns:a16="http://schemas.microsoft.com/office/drawing/2014/main" xmlns="" id="{84A1509E-5E43-4240-8780-67BB29385D3F}"/>
                </a:ext>
              </a:extLst>
            </p:cNvPr>
            <p:cNvSpPr>
              <a:spLocks noEditPoints="1"/>
            </p:cNvSpPr>
            <p:nvPr/>
          </p:nvSpPr>
          <p:spPr bwMode="auto">
            <a:xfrm>
              <a:off x="5600561" y="1788813"/>
              <a:ext cx="228660" cy="384728"/>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cxnSp>
          <p:nvCxnSpPr>
            <p:cNvPr id="53" name="Straight Connector 21">
              <a:extLst>
                <a:ext uri="{FF2B5EF4-FFF2-40B4-BE49-F238E27FC236}">
                  <a16:creationId xmlns:a16="http://schemas.microsoft.com/office/drawing/2014/main" xmlns="" id="{A06FFCC0-C858-4EF1-B145-9A50EB6F21CC}"/>
                </a:ext>
              </a:extLst>
            </p:cNvPr>
            <p:cNvCxnSpPr/>
            <p:nvPr/>
          </p:nvCxnSpPr>
          <p:spPr>
            <a:xfrm flipV="1">
              <a:off x="4583101" y="1584292"/>
              <a:ext cx="0" cy="2746157"/>
            </a:xfrm>
            <a:prstGeom prst="line">
              <a:avLst/>
            </a:prstGeom>
            <a:ln w="1905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4" name="Oval 27">
              <a:extLst>
                <a:ext uri="{FF2B5EF4-FFF2-40B4-BE49-F238E27FC236}">
                  <a16:creationId xmlns:a16="http://schemas.microsoft.com/office/drawing/2014/main" xmlns="" id="{5BD00AA1-CD90-4650-BA0E-9ACD24211429}"/>
                </a:ext>
              </a:extLst>
            </p:cNvPr>
            <p:cNvSpPr/>
            <p:nvPr/>
          </p:nvSpPr>
          <p:spPr>
            <a:xfrm>
              <a:off x="4505325" y="1942248"/>
              <a:ext cx="155552" cy="15555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cs typeface="+mn-ea"/>
                <a:sym typeface="+mn-lt"/>
              </a:endParaRPr>
            </a:p>
          </p:txBody>
        </p:sp>
        <p:sp>
          <p:nvSpPr>
            <p:cNvPr id="55" name="Oval 30">
              <a:extLst>
                <a:ext uri="{FF2B5EF4-FFF2-40B4-BE49-F238E27FC236}">
                  <a16:creationId xmlns:a16="http://schemas.microsoft.com/office/drawing/2014/main" xmlns="" id="{D9DCD34C-9EEB-43EC-92E9-A65A85FB7335}"/>
                </a:ext>
              </a:extLst>
            </p:cNvPr>
            <p:cNvSpPr/>
            <p:nvPr/>
          </p:nvSpPr>
          <p:spPr>
            <a:xfrm>
              <a:off x="4505325" y="3657936"/>
              <a:ext cx="155552" cy="15555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cs typeface="+mn-ea"/>
                <a:sym typeface="+mn-lt"/>
              </a:endParaRPr>
            </a:p>
          </p:txBody>
        </p:sp>
      </p:grpSp>
      <p:grpSp>
        <p:nvGrpSpPr>
          <p:cNvPr id="64" name="组合 63">
            <a:extLst>
              <a:ext uri="{FF2B5EF4-FFF2-40B4-BE49-F238E27FC236}">
                <a16:creationId xmlns:a16="http://schemas.microsoft.com/office/drawing/2014/main" xmlns="" id="{35E72DCC-F0BD-4E6E-98EA-6E5AA56CD82F}"/>
              </a:ext>
            </a:extLst>
          </p:cNvPr>
          <p:cNvGrpSpPr/>
          <p:nvPr/>
        </p:nvGrpSpPr>
        <p:grpSpPr>
          <a:xfrm>
            <a:off x="1330036" y="2062833"/>
            <a:ext cx="2222746" cy="1223412"/>
            <a:chOff x="2136360" y="3893492"/>
            <a:chExt cx="1886136" cy="1223412"/>
          </a:xfrm>
        </p:grpSpPr>
        <p:sp>
          <p:nvSpPr>
            <p:cNvPr id="65" name="文本框 64">
              <a:extLst>
                <a:ext uri="{FF2B5EF4-FFF2-40B4-BE49-F238E27FC236}">
                  <a16:creationId xmlns:a16="http://schemas.microsoft.com/office/drawing/2014/main" xmlns="" id="{9E7C5B7D-41BE-41E8-ACB8-17F0F03E9C4C}"/>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solidFill>
                    <a:schemeClr val="tx1">
                      <a:lumMod val="65000"/>
                      <a:lumOff val="35000"/>
                    </a:schemeClr>
                  </a:solidFill>
                  <a:cs typeface="+mn-ea"/>
                  <a:sym typeface="+mn-lt"/>
                </a:rPr>
                <a:t>在此输入文字内容，文字不易太多，以简练为主，此模板作品在此输入文字内容；</a:t>
              </a:r>
            </a:p>
          </p:txBody>
        </p:sp>
        <p:sp>
          <p:nvSpPr>
            <p:cNvPr id="66" name="矩形 65">
              <a:extLst>
                <a:ext uri="{FF2B5EF4-FFF2-40B4-BE49-F238E27FC236}">
                  <a16:creationId xmlns:a16="http://schemas.microsoft.com/office/drawing/2014/main" xmlns="" id="{B7266AA8-99FF-48C5-A1D0-6F5E288AE1FE}"/>
                </a:ext>
              </a:extLst>
            </p:cNvPr>
            <p:cNvSpPr/>
            <p:nvPr/>
          </p:nvSpPr>
          <p:spPr>
            <a:xfrm>
              <a:off x="2598445" y="3893492"/>
              <a:ext cx="961966"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67" name="组合 66">
            <a:extLst>
              <a:ext uri="{FF2B5EF4-FFF2-40B4-BE49-F238E27FC236}">
                <a16:creationId xmlns:a16="http://schemas.microsoft.com/office/drawing/2014/main" xmlns="" id="{D1326FC7-1AEE-477A-95E6-488E6B2674EF}"/>
              </a:ext>
            </a:extLst>
          </p:cNvPr>
          <p:cNvGrpSpPr/>
          <p:nvPr/>
        </p:nvGrpSpPr>
        <p:grpSpPr>
          <a:xfrm>
            <a:off x="1330036" y="4196433"/>
            <a:ext cx="2222746" cy="1223412"/>
            <a:chOff x="2136360" y="3893492"/>
            <a:chExt cx="1886136" cy="1223412"/>
          </a:xfrm>
        </p:grpSpPr>
        <p:sp>
          <p:nvSpPr>
            <p:cNvPr id="68" name="文本框 67">
              <a:extLst>
                <a:ext uri="{FF2B5EF4-FFF2-40B4-BE49-F238E27FC236}">
                  <a16:creationId xmlns:a16="http://schemas.microsoft.com/office/drawing/2014/main" xmlns="" id="{0102940B-7624-4873-A615-C9F5FAB94FE2}"/>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solidFill>
                    <a:schemeClr val="tx1">
                      <a:lumMod val="65000"/>
                      <a:lumOff val="35000"/>
                    </a:schemeClr>
                  </a:solidFill>
                  <a:cs typeface="+mn-ea"/>
                  <a:sym typeface="+mn-lt"/>
                </a:rPr>
                <a:t>在此输入文字内容，文字不易太多，以简练为主，此模板作品在此输入文字内容；</a:t>
              </a:r>
            </a:p>
          </p:txBody>
        </p:sp>
        <p:sp>
          <p:nvSpPr>
            <p:cNvPr id="69" name="矩形 68">
              <a:extLst>
                <a:ext uri="{FF2B5EF4-FFF2-40B4-BE49-F238E27FC236}">
                  <a16:creationId xmlns:a16="http://schemas.microsoft.com/office/drawing/2014/main" xmlns="" id="{B39CEE54-CC4B-4305-B4FA-C918188A25DC}"/>
                </a:ext>
              </a:extLst>
            </p:cNvPr>
            <p:cNvSpPr/>
            <p:nvPr/>
          </p:nvSpPr>
          <p:spPr>
            <a:xfrm>
              <a:off x="2598445" y="3893492"/>
              <a:ext cx="961966"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70" name="组合 69">
            <a:extLst>
              <a:ext uri="{FF2B5EF4-FFF2-40B4-BE49-F238E27FC236}">
                <a16:creationId xmlns:a16="http://schemas.microsoft.com/office/drawing/2014/main" xmlns="" id="{FAEE7052-16AB-4002-95CA-1AA78A597941}"/>
              </a:ext>
            </a:extLst>
          </p:cNvPr>
          <p:cNvGrpSpPr/>
          <p:nvPr/>
        </p:nvGrpSpPr>
        <p:grpSpPr>
          <a:xfrm>
            <a:off x="8530936" y="2062833"/>
            <a:ext cx="2222746" cy="1223412"/>
            <a:chOff x="2136360" y="3893492"/>
            <a:chExt cx="1886136" cy="1223412"/>
          </a:xfrm>
        </p:grpSpPr>
        <p:sp>
          <p:nvSpPr>
            <p:cNvPr id="71" name="文本框 70">
              <a:extLst>
                <a:ext uri="{FF2B5EF4-FFF2-40B4-BE49-F238E27FC236}">
                  <a16:creationId xmlns:a16="http://schemas.microsoft.com/office/drawing/2014/main" xmlns="" id="{EF9EF03E-088A-49F6-956B-25362F2B944E}"/>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solidFill>
                    <a:schemeClr val="tx1">
                      <a:lumMod val="65000"/>
                      <a:lumOff val="35000"/>
                    </a:schemeClr>
                  </a:solidFill>
                  <a:cs typeface="+mn-ea"/>
                  <a:sym typeface="+mn-lt"/>
                </a:rPr>
                <a:t>在此输入文字内容，文字不易太多，以简练为主，此模板作品在此输入文字内容；</a:t>
              </a:r>
            </a:p>
          </p:txBody>
        </p:sp>
        <p:sp>
          <p:nvSpPr>
            <p:cNvPr id="72" name="矩形 71">
              <a:extLst>
                <a:ext uri="{FF2B5EF4-FFF2-40B4-BE49-F238E27FC236}">
                  <a16:creationId xmlns:a16="http://schemas.microsoft.com/office/drawing/2014/main" xmlns="" id="{E6C8DEC8-D5CF-4693-9280-28E25D7BF49F}"/>
                </a:ext>
              </a:extLst>
            </p:cNvPr>
            <p:cNvSpPr/>
            <p:nvPr/>
          </p:nvSpPr>
          <p:spPr>
            <a:xfrm>
              <a:off x="2598445" y="3893492"/>
              <a:ext cx="961966"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73" name="组合 72">
            <a:extLst>
              <a:ext uri="{FF2B5EF4-FFF2-40B4-BE49-F238E27FC236}">
                <a16:creationId xmlns:a16="http://schemas.microsoft.com/office/drawing/2014/main" xmlns="" id="{5ED420D2-76AD-450C-A9CC-CFC2C9EA3A44}"/>
              </a:ext>
            </a:extLst>
          </p:cNvPr>
          <p:cNvGrpSpPr/>
          <p:nvPr/>
        </p:nvGrpSpPr>
        <p:grpSpPr>
          <a:xfrm>
            <a:off x="8530936" y="4196433"/>
            <a:ext cx="2222746" cy="1223412"/>
            <a:chOff x="2136360" y="3893492"/>
            <a:chExt cx="1886136" cy="1223412"/>
          </a:xfrm>
        </p:grpSpPr>
        <p:sp>
          <p:nvSpPr>
            <p:cNvPr id="74" name="文本框 73">
              <a:extLst>
                <a:ext uri="{FF2B5EF4-FFF2-40B4-BE49-F238E27FC236}">
                  <a16:creationId xmlns:a16="http://schemas.microsoft.com/office/drawing/2014/main" xmlns="" id="{7DECBAFC-742A-41DE-B5BD-A7B18AD845A6}"/>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solidFill>
                    <a:schemeClr val="tx1">
                      <a:lumMod val="65000"/>
                      <a:lumOff val="35000"/>
                    </a:schemeClr>
                  </a:solidFill>
                  <a:cs typeface="+mn-ea"/>
                  <a:sym typeface="+mn-lt"/>
                </a:rPr>
                <a:t>在此输入文字内容，文字不易太多，以简练为主，此模板作品在此输入文字内容；</a:t>
              </a:r>
            </a:p>
          </p:txBody>
        </p:sp>
        <p:sp>
          <p:nvSpPr>
            <p:cNvPr id="75" name="矩形 74">
              <a:extLst>
                <a:ext uri="{FF2B5EF4-FFF2-40B4-BE49-F238E27FC236}">
                  <a16:creationId xmlns:a16="http://schemas.microsoft.com/office/drawing/2014/main" xmlns="" id="{AFB20EE4-1046-4079-85C6-2BE166CBFD42}"/>
                </a:ext>
              </a:extLst>
            </p:cNvPr>
            <p:cNvSpPr/>
            <p:nvPr/>
          </p:nvSpPr>
          <p:spPr>
            <a:xfrm>
              <a:off x="2598445" y="3893492"/>
              <a:ext cx="961966"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Tree>
    <p:extLst>
      <p:ext uri="{BB962C8B-B14F-4D97-AF65-F5344CB8AC3E}">
        <p14:creationId xmlns:p14="http://schemas.microsoft.com/office/powerpoint/2010/main" val="383137924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1000"/>
                                        <p:tgtEl>
                                          <p:spTgt spid="64"/>
                                        </p:tgtEl>
                                      </p:cBhvr>
                                    </p:animEffect>
                                    <p:anim calcmode="lin" valueType="num">
                                      <p:cBhvr>
                                        <p:cTn id="15" dur="1000" fill="hold"/>
                                        <p:tgtEl>
                                          <p:spTgt spid="64"/>
                                        </p:tgtEl>
                                        <p:attrNameLst>
                                          <p:attrName>ppt_x</p:attrName>
                                        </p:attrNameLst>
                                      </p:cBhvr>
                                      <p:tavLst>
                                        <p:tav tm="0">
                                          <p:val>
                                            <p:strVal val="#ppt_x"/>
                                          </p:val>
                                        </p:tav>
                                        <p:tav tm="100000">
                                          <p:val>
                                            <p:strVal val="#ppt_x"/>
                                          </p:val>
                                        </p:tav>
                                      </p:tavLst>
                                    </p:anim>
                                    <p:anim calcmode="lin" valueType="num">
                                      <p:cBhvr>
                                        <p:cTn id="16"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1000"/>
                                        <p:tgtEl>
                                          <p:spTgt spid="67"/>
                                        </p:tgtEl>
                                      </p:cBhvr>
                                    </p:animEffect>
                                    <p:anim calcmode="lin" valueType="num">
                                      <p:cBhvr>
                                        <p:cTn id="22" dur="1000" fill="hold"/>
                                        <p:tgtEl>
                                          <p:spTgt spid="67"/>
                                        </p:tgtEl>
                                        <p:attrNameLst>
                                          <p:attrName>ppt_x</p:attrName>
                                        </p:attrNameLst>
                                      </p:cBhvr>
                                      <p:tavLst>
                                        <p:tav tm="0">
                                          <p:val>
                                            <p:strVal val="#ppt_x"/>
                                          </p:val>
                                        </p:tav>
                                        <p:tav tm="100000">
                                          <p:val>
                                            <p:strVal val="#ppt_x"/>
                                          </p:val>
                                        </p:tav>
                                      </p:tavLst>
                                    </p:anim>
                                    <p:anim calcmode="lin" valueType="num">
                                      <p:cBhvr>
                                        <p:cTn id="2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1000"/>
                                        <p:tgtEl>
                                          <p:spTgt spid="70"/>
                                        </p:tgtEl>
                                      </p:cBhvr>
                                    </p:animEffect>
                                    <p:anim calcmode="lin" valueType="num">
                                      <p:cBhvr>
                                        <p:cTn id="29" dur="1000" fill="hold"/>
                                        <p:tgtEl>
                                          <p:spTgt spid="70"/>
                                        </p:tgtEl>
                                        <p:attrNameLst>
                                          <p:attrName>ppt_x</p:attrName>
                                        </p:attrNameLst>
                                      </p:cBhvr>
                                      <p:tavLst>
                                        <p:tav tm="0">
                                          <p:val>
                                            <p:strVal val="#ppt_x"/>
                                          </p:val>
                                        </p:tav>
                                        <p:tav tm="100000">
                                          <p:val>
                                            <p:strVal val="#ppt_x"/>
                                          </p:val>
                                        </p:tav>
                                      </p:tavLst>
                                    </p:anim>
                                    <p:anim calcmode="lin" valueType="num">
                                      <p:cBhvr>
                                        <p:cTn id="30"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1000"/>
                                        <p:tgtEl>
                                          <p:spTgt spid="73"/>
                                        </p:tgtEl>
                                      </p:cBhvr>
                                    </p:animEffect>
                                    <p:anim calcmode="lin" valueType="num">
                                      <p:cBhvr>
                                        <p:cTn id="36" dur="1000" fill="hold"/>
                                        <p:tgtEl>
                                          <p:spTgt spid="73"/>
                                        </p:tgtEl>
                                        <p:attrNameLst>
                                          <p:attrName>ppt_x</p:attrName>
                                        </p:attrNameLst>
                                      </p:cBhvr>
                                      <p:tavLst>
                                        <p:tav tm="0">
                                          <p:val>
                                            <p:strVal val="#ppt_x"/>
                                          </p:val>
                                        </p:tav>
                                        <p:tav tm="100000">
                                          <p:val>
                                            <p:strVal val="#ppt_x"/>
                                          </p:val>
                                        </p:tav>
                                      </p:tavLst>
                                    </p:anim>
                                    <p:anim calcmode="lin" valueType="num">
                                      <p:cBhvr>
                                        <p:cTn id="37"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xmlns="" id="{19F69A3C-ACFE-43DD-B0E4-17B862245179}"/>
              </a:ext>
            </a:extLst>
          </p:cNvPr>
          <p:cNvGrpSpPr/>
          <p:nvPr/>
        </p:nvGrpSpPr>
        <p:grpSpPr>
          <a:xfrm>
            <a:off x="4596103" y="1936254"/>
            <a:ext cx="2999808" cy="2379068"/>
            <a:chOff x="4596103" y="2202954"/>
            <a:chExt cx="2999808" cy="2379068"/>
          </a:xfrm>
        </p:grpSpPr>
        <p:sp>
          <p:nvSpPr>
            <p:cNvPr id="34" name="Rectangle 2">
              <a:extLst>
                <a:ext uri="{FF2B5EF4-FFF2-40B4-BE49-F238E27FC236}">
                  <a16:creationId xmlns:a16="http://schemas.microsoft.com/office/drawing/2014/main" xmlns="" id="{75B40BC1-3279-4A5E-930C-52A2A7DA5E21}"/>
                </a:ext>
              </a:extLst>
            </p:cNvPr>
            <p:cNvSpPr/>
            <p:nvPr/>
          </p:nvSpPr>
          <p:spPr>
            <a:xfrm>
              <a:off x="4596103" y="2202954"/>
              <a:ext cx="2999808" cy="2379068"/>
            </a:xfrm>
            <a:prstGeom prst="rect">
              <a:avLst/>
            </a:prstGeom>
            <a:solidFill>
              <a:srgbClr val="DE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cs typeface="+mn-ea"/>
                <a:sym typeface="+mn-lt"/>
              </a:endParaRPr>
            </a:p>
          </p:txBody>
        </p:sp>
        <p:grpSp>
          <p:nvGrpSpPr>
            <p:cNvPr id="35" name="组合 34">
              <a:extLst>
                <a:ext uri="{FF2B5EF4-FFF2-40B4-BE49-F238E27FC236}">
                  <a16:creationId xmlns:a16="http://schemas.microsoft.com/office/drawing/2014/main" xmlns="" id="{87A805C8-58C8-436B-AD91-827739BFFBB1}"/>
                </a:ext>
              </a:extLst>
            </p:cNvPr>
            <p:cNvGrpSpPr/>
            <p:nvPr/>
          </p:nvGrpSpPr>
          <p:grpSpPr>
            <a:xfrm>
              <a:off x="5334018" y="2630499"/>
              <a:ext cx="1523978" cy="1523978"/>
              <a:chOff x="5751186" y="2534368"/>
              <a:chExt cx="689650" cy="689650"/>
            </a:xfrm>
          </p:grpSpPr>
          <p:sp>
            <p:nvSpPr>
              <p:cNvPr id="36" name="Oval 5">
                <a:extLst>
                  <a:ext uri="{FF2B5EF4-FFF2-40B4-BE49-F238E27FC236}">
                    <a16:creationId xmlns:a16="http://schemas.microsoft.com/office/drawing/2014/main" xmlns="" id="{09C92C87-C762-4C9A-A288-D5A9D3EFE84B}"/>
                  </a:ext>
                </a:extLst>
              </p:cNvPr>
              <p:cNvSpPr>
                <a:spLocks noChangeAspect="1"/>
              </p:cNvSpPr>
              <p:nvPr/>
            </p:nvSpPr>
            <p:spPr>
              <a:xfrm>
                <a:off x="5751186" y="2534368"/>
                <a:ext cx="689650" cy="689650"/>
              </a:xfrm>
              <a:prstGeom prst="ellipse">
                <a:avLst/>
              </a:prstGeom>
              <a:solidFill>
                <a:schemeClr val="bg1"/>
              </a:solid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lumMod val="65000"/>
                      <a:lumOff val="35000"/>
                    </a:schemeClr>
                  </a:solidFill>
                  <a:cs typeface="+mn-ea"/>
                  <a:sym typeface="+mn-lt"/>
                </a:endParaRPr>
              </a:p>
            </p:txBody>
          </p:sp>
          <p:sp>
            <p:nvSpPr>
              <p:cNvPr id="37" name="Freeform: Shape 4">
                <a:extLst>
                  <a:ext uri="{FF2B5EF4-FFF2-40B4-BE49-F238E27FC236}">
                    <a16:creationId xmlns:a16="http://schemas.microsoft.com/office/drawing/2014/main" xmlns="" id="{BA90BEF5-408C-4C28-8588-9BDE2903EA62}"/>
                  </a:ext>
                </a:extLst>
              </p:cNvPr>
              <p:cNvSpPr>
                <a:spLocks/>
              </p:cNvSpPr>
              <p:nvPr/>
            </p:nvSpPr>
            <p:spPr bwMode="auto">
              <a:xfrm>
                <a:off x="5944028" y="2753761"/>
                <a:ext cx="309459" cy="250863"/>
              </a:xfrm>
              <a:custGeom>
                <a:avLst/>
                <a:gdLst>
                  <a:gd name="T0" fmla="*/ 68 w 186"/>
                  <a:gd name="T1" fmla="*/ 84 h 151"/>
                  <a:gd name="T2" fmla="*/ 118 w 186"/>
                  <a:gd name="T3" fmla="*/ 84 h 151"/>
                  <a:gd name="T4" fmla="*/ 93 w 186"/>
                  <a:gd name="T5" fmla="*/ 101 h 151"/>
                  <a:gd name="T6" fmla="*/ 93 w 186"/>
                  <a:gd name="T7" fmla="*/ 67 h 151"/>
                  <a:gd name="T8" fmla="*/ 93 w 186"/>
                  <a:gd name="T9" fmla="*/ 101 h 151"/>
                  <a:gd name="T10" fmla="*/ 114 w 186"/>
                  <a:gd name="T11" fmla="*/ 25 h 151"/>
                  <a:gd name="T12" fmla="*/ 114 w 186"/>
                  <a:gd name="T13" fmla="*/ 16 h 151"/>
                  <a:gd name="T14" fmla="*/ 68 w 186"/>
                  <a:gd name="T15" fmla="*/ 21 h 151"/>
                  <a:gd name="T16" fmla="*/ 156 w 186"/>
                  <a:gd name="T17" fmla="*/ 33 h 151"/>
                  <a:gd name="T18" fmla="*/ 156 w 186"/>
                  <a:gd name="T19" fmla="*/ 59 h 151"/>
                  <a:gd name="T20" fmla="*/ 156 w 186"/>
                  <a:gd name="T21" fmla="*/ 33 h 151"/>
                  <a:gd name="T22" fmla="*/ 152 w 186"/>
                  <a:gd name="T23" fmla="*/ 46 h 151"/>
                  <a:gd name="T24" fmla="*/ 160 w 186"/>
                  <a:gd name="T25" fmla="*/ 46 h 151"/>
                  <a:gd name="T26" fmla="*/ 169 w 186"/>
                  <a:gd name="T27" fmla="*/ 16 h 151"/>
                  <a:gd name="T28" fmla="*/ 122 w 186"/>
                  <a:gd name="T29" fmla="*/ 0 h 151"/>
                  <a:gd name="T30" fmla="*/ 63 w 186"/>
                  <a:gd name="T31" fmla="*/ 0 h 151"/>
                  <a:gd name="T32" fmla="*/ 17 w 186"/>
                  <a:gd name="T33" fmla="*/ 16 h 151"/>
                  <a:gd name="T34" fmla="*/ 0 w 186"/>
                  <a:gd name="T35" fmla="*/ 135 h 151"/>
                  <a:gd name="T36" fmla="*/ 169 w 186"/>
                  <a:gd name="T37" fmla="*/ 151 h 151"/>
                  <a:gd name="T38" fmla="*/ 186 w 186"/>
                  <a:gd name="T39" fmla="*/ 33 h 151"/>
                  <a:gd name="T40" fmla="*/ 177 w 186"/>
                  <a:gd name="T41" fmla="*/ 101 h 151"/>
                  <a:gd name="T42" fmla="*/ 137 w 186"/>
                  <a:gd name="T43" fmla="*/ 109 h 151"/>
                  <a:gd name="T44" fmla="*/ 177 w 186"/>
                  <a:gd name="T45" fmla="*/ 135 h 151"/>
                  <a:gd name="T46" fmla="*/ 17 w 186"/>
                  <a:gd name="T47" fmla="*/ 143 h 151"/>
                  <a:gd name="T48" fmla="*/ 9 w 186"/>
                  <a:gd name="T49" fmla="*/ 109 h 151"/>
                  <a:gd name="T50" fmla="*/ 45 w 186"/>
                  <a:gd name="T51" fmla="*/ 101 h 151"/>
                  <a:gd name="T52" fmla="*/ 9 w 186"/>
                  <a:gd name="T53" fmla="*/ 33 h 151"/>
                  <a:gd name="T54" fmla="*/ 34 w 186"/>
                  <a:gd name="T55" fmla="*/ 25 h 151"/>
                  <a:gd name="T56" fmla="*/ 93 w 186"/>
                  <a:gd name="T57" fmla="*/ 8 h 151"/>
                  <a:gd name="T58" fmla="*/ 152 w 186"/>
                  <a:gd name="T59" fmla="*/ 25 h 151"/>
                  <a:gd name="T60" fmla="*/ 177 w 186"/>
                  <a:gd name="T61" fmla="*/ 33 h 151"/>
                  <a:gd name="T62" fmla="*/ 156 w 186"/>
                  <a:gd name="T63" fmla="*/ 67 h 151"/>
                  <a:gd name="T64" fmla="*/ 156 w 186"/>
                  <a:gd name="T65" fmla="*/ 75 h 151"/>
                  <a:gd name="T66" fmla="*/ 156 w 186"/>
                  <a:gd name="T67" fmla="*/ 67 h 151"/>
                  <a:gd name="T68" fmla="*/ 51 w 186"/>
                  <a:gd name="T69" fmla="*/ 84 h 151"/>
                  <a:gd name="T70" fmla="*/ 135 w 186"/>
                  <a:gd name="T71" fmla="*/ 84 h 151"/>
                  <a:gd name="T72" fmla="*/ 93 w 186"/>
                  <a:gd name="T73" fmla="*/ 118 h 151"/>
                  <a:gd name="T74" fmla="*/ 93 w 186"/>
                  <a:gd name="T75" fmla="*/ 50 h 151"/>
                  <a:gd name="T76" fmla="*/ 93 w 186"/>
                  <a:gd name="T77" fmla="*/ 11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6" h="151">
                    <a:moveTo>
                      <a:pt x="93" y="59"/>
                    </a:moveTo>
                    <a:cubicBezTo>
                      <a:pt x="79" y="59"/>
                      <a:pt x="68" y="70"/>
                      <a:pt x="68" y="84"/>
                    </a:cubicBezTo>
                    <a:cubicBezTo>
                      <a:pt x="68" y="98"/>
                      <a:pt x="79" y="109"/>
                      <a:pt x="93" y="109"/>
                    </a:cubicBezTo>
                    <a:cubicBezTo>
                      <a:pt x="107" y="109"/>
                      <a:pt x="118" y="98"/>
                      <a:pt x="118" y="84"/>
                    </a:cubicBezTo>
                    <a:cubicBezTo>
                      <a:pt x="118" y="70"/>
                      <a:pt x="107" y="59"/>
                      <a:pt x="93" y="59"/>
                    </a:cubicBezTo>
                    <a:close/>
                    <a:moveTo>
                      <a:pt x="93" y="101"/>
                    </a:moveTo>
                    <a:cubicBezTo>
                      <a:pt x="84" y="101"/>
                      <a:pt x="76" y="93"/>
                      <a:pt x="76" y="84"/>
                    </a:cubicBezTo>
                    <a:cubicBezTo>
                      <a:pt x="76" y="75"/>
                      <a:pt x="84" y="67"/>
                      <a:pt x="93" y="67"/>
                    </a:cubicBezTo>
                    <a:cubicBezTo>
                      <a:pt x="102" y="67"/>
                      <a:pt x="110" y="75"/>
                      <a:pt x="110" y="84"/>
                    </a:cubicBezTo>
                    <a:cubicBezTo>
                      <a:pt x="110" y="93"/>
                      <a:pt x="102" y="101"/>
                      <a:pt x="93" y="101"/>
                    </a:cubicBezTo>
                    <a:close/>
                    <a:moveTo>
                      <a:pt x="72" y="25"/>
                    </a:moveTo>
                    <a:cubicBezTo>
                      <a:pt x="114" y="25"/>
                      <a:pt x="114" y="25"/>
                      <a:pt x="114" y="25"/>
                    </a:cubicBezTo>
                    <a:cubicBezTo>
                      <a:pt x="116" y="25"/>
                      <a:pt x="118" y="23"/>
                      <a:pt x="118" y="21"/>
                    </a:cubicBezTo>
                    <a:cubicBezTo>
                      <a:pt x="118" y="18"/>
                      <a:pt x="116" y="16"/>
                      <a:pt x="114" y="16"/>
                    </a:cubicBezTo>
                    <a:cubicBezTo>
                      <a:pt x="72" y="16"/>
                      <a:pt x="72" y="16"/>
                      <a:pt x="72" y="16"/>
                    </a:cubicBezTo>
                    <a:cubicBezTo>
                      <a:pt x="70" y="16"/>
                      <a:pt x="68" y="18"/>
                      <a:pt x="68" y="21"/>
                    </a:cubicBezTo>
                    <a:cubicBezTo>
                      <a:pt x="68" y="23"/>
                      <a:pt x="70" y="25"/>
                      <a:pt x="72" y="25"/>
                    </a:cubicBezTo>
                    <a:close/>
                    <a:moveTo>
                      <a:pt x="156" y="33"/>
                    </a:moveTo>
                    <a:cubicBezTo>
                      <a:pt x="149" y="33"/>
                      <a:pt x="144" y="39"/>
                      <a:pt x="144" y="46"/>
                    </a:cubicBezTo>
                    <a:cubicBezTo>
                      <a:pt x="144" y="53"/>
                      <a:pt x="149" y="59"/>
                      <a:pt x="156" y="59"/>
                    </a:cubicBezTo>
                    <a:cubicBezTo>
                      <a:pt x="163" y="59"/>
                      <a:pt x="169" y="53"/>
                      <a:pt x="169" y="46"/>
                    </a:cubicBezTo>
                    <a:cubicBezTo>
                      <a:pt x="169" y="39"/>
                      <a:pt x="163" y="33"/>
                      <a:pt x="156" y="33"/>
                    </a:cubicBezTo>
                    <a:close/>
                    <a:moveTo>
                      <a:pt x="156" y="50"/>
                    </a:moveTo>
                    <a:cubicBezTo>
                      <a:pt x="154" y="50"/>
                      <a:pt x="152" y="48"/>
                      <a:pt x="152" y="46"/>
                    </a:cubicBezTo>
                    <a:cubicBezTo>
                      <a:pt x="152" y="44"/>
                      <a:pt x="154" y="42"/>
                      <a:pt x="156" y="42"/>
                    </a:cubicBezTo>
                    <a:cubicBezTo>
                      <a:pt x="159" y="42"/>
                      <a:pt x="160" y="44"/>
                      <a:pt x="160" y="46"/>
                    </a:cubicBezTo>
                    <a:cubicBezTo>
                      <a:pt x="160" y="48"/>
                      <a:pt x="159" y="50"/>
                      <a:pt x="156" y="50"/>
                    </a:cubicBezTo>
                    <a:close/>
                    <a:moveTo>
                      <a:pt x="169" y="16"/>
                    </a:moveTo>
                    <a:cubicBezTo>
                      <a:pt x="152" y="16"/>
                      <a:pt x="152" y="16"/>
                      <a:pt x="152" y="16"/>
                    </a:cubicBezTo>
                    <a:cubicBezTo>
                      <a:pt x="139" y="16"/>
                      <a:pt x="139" y="0"/>
                      <a:pt x="122" y="0"/>
                    </a:cubicBezTo>
                    <a:cubicBezTo>
                      <a:pt x="106" y="0"/>
                      <a:pt x="93" y="0"/>
                      <a:pt x="93" y="0"/>
                    </a:cubicBezTo>
                    <a:cubicBezTo>
                      <a:pt x="93" y="0"/>
                      <a:pt x="80" y="0"/>
                      <a:pt x="63" y="0"/>
                    </a:cubicBezTo>
                    <a:cubicBezTo>
                      <a:pt x="47" y="0"/>
                      <a:pt x="47" y="16"/>
                      <a:pt x="34" y="16"/>
                    </a:cubicBezTo>
                    <a:cubicBezTo>
                      <a:pt x="17" y="16"/>
                      <a:pt x="17" y="16"/>
                      <a:pt x="17" y="16"/>
                    </a:cubicBezTo>
                    <a:cubicBezTo>
                      <a:pt x="8" y="16"/>
                      <a:pt x="0" y="24"/>
                      <a:pt x="0" y="33"/>
                    </a:cubicBezTo>
                    <a:cubicBezTo>
                      <a:pt x="0" y="135"/>
                      <a:pt x="0" y="135"/>
                      <a:pt x="0" y="135"/>
                    </a:cubicBezTo>
                    <a:cubicBezTo>
                      <a:pt x="0" y="144"/>
                      <a:pt x="8" y="151"/>
                      <a:pt x="17" y="151"/>
                    </a:cubicBezTo>
                    <a:cubicBezTo>
                      <a:pt x="169" y="151"/>
                      <a:pt x="169" y="151"/>
                      <a:pt x="169" y="151"/>
                    </a:cubicBezTo>
                    <a:cubicBezTo>
                      <a:pt x="178" y="151"/>
                      <a:pt x="186" y="144"/>
                      <a:pt x="186" y="135"/>
                    </a:cubicBezTo>
                    <a:cubicBezTo>
                      <a:pt x="186" y="33"/>
                      <a:pt x="186" y="33"/>
                      <a:pt x="186" y="33"/>
                    </a:cubicBezTo>
                    <a:cubicBezTo>
                      <a:pt x="186" y="24"/>
                      <a:pt x="178" y="16"/>
                      <a:pt x="169" y="16"/>
                    </a:cubicBezTo>
                    <a:close/>
                    <a:moveTo>
                      <a:pt x="177" y="101"/>
                    </a:moveTo>
                    <a:cubicBezTo>
                      <a:pt x="141" y="101"/>
                      <a:pt x="141" y="101"/>
                      <a:pt x="141" y="101"/>
                    </a:cubicBezTo>
                    <a:cubicBezTo>
                      <a:pt x="140" y="104"/>
                      <a:pt x="138" y="107"/>
                      <a:pt x="137" y="109"/>
                    </a:cubicBezTo>
                    <a:cubicBezTo>
                      <a:pt x="177" y="109"/>
                      <a:pt x="177" y="109"/>
                      <a:pt x="177" y="109"/>
                    </a:cubicBezTo>
                    <a:cubicBezTo>
                      <a:pt x="177" y="135"/>
                      <a:pt x="177" y="135"/>
                      <a:pt x="177" y="135"/>
                    </a:cubicBezTo>
                    <a:cubicBezTo>
                      <a:pt x="177" y="139"/>
                      <a:pt x="174" y="143"/>
                      <a:pt x="169" y="143"/>
                    </a:cubicBezTo>
                    <a:cubicBezTo>
                      <a:pt x="17" y="143"/>
                      <a:pt x="17" y="143"/>
                      <a:pt x="17" y="143"/>
                    </a:cubicBezTo>
                    <a:cubicBezTo>
                      <a:pt x="12" y="143"/>
                      <a:pt x="9" y="139"/>
                      <a:pt x="9" y="135"/>
                    </a:cubicBezTo>
                    <a:cubicBezTo>
                      <a:pt x="9" y="109"/>
                      <a:pt x="9" y="109"/>
                      <a:pt x="9" y="109"/>
                    </a:cubicBezTo>
                    <a:cubicBezTo>
                      <a:pt x="49" y="109"/>
                      <a:pt x="49" y="109"/>
                      <a:pt x="49" y="109"/>
                    </a:cubicBezTo>
                    <a:cubicBezTo>
                      <a:pt x="48" y="107"/>
                      <a:pt x="46" y="104"/>
                      <a:pt x="45" y="101"/>
                    </a:cubicBezTo>
                    <a:cubicBezTo>
                      <a:pt x="9" y="101"/>
                      <a:pt x="9" y="101"/>
                      <a:pt x="9" y="101"/>
                    </a:cubicBezTo>
                    <a:cubicBezTo>
                      <a:pt x="9" y="33"/>
                      <a:pt x="9" y="33"/>
                      <a:pt x="9" y="33"/>
                    </a:cubicBezTo>
                    <a:cubicBezTo>
                      <a:pt x="9" y="29"/>
                      <a:pt x="12" y="25"/>
                      <a:pt x="17" y="25"/>
                    </a:cubicBezTo>
                    <a:cubicBezTo>
                      <a:pt x="34" y="25"/>
                      <a:pt x="34" y="25"/>
                      <a:pt x="34" y="25"/>
                    </a:cubicBezTo>
                    <a:cubicBezTo>
                      <a:pt x="51" y="25"/>
                      <a:pt x="51" y="8"/>
                      <a:pt x="63" y="8"/>
                    </a:cubicBezTo>
                    <a:cubicBezTo>
                      <a:pt x="72" y="8"/>
                      <a:pt x="93" y="8"/>
                      <a:pt x="93" y="8"/>
                    </a:cubicBezTo>
                    <a:cubicBezTo>
                      <a:pt x="93" y="8"/>
                      <a:pt x="114" y="8"/>
                      <a:pt x="122" y="8"/>
                    </a:cubicBezTo>
                    <a:cubicBezTo>
                      <a:pt x="135" y="8"/>
                      <a:pt x="135" y="25"/>
                      <a:pt x="152" y="25"/>
                    </a:cubicBezTo>
                    <a:cubicBezTo>
                      <a:pt x="169" y="25"/>
                      <a:pt x="169" y="25"/>
                      <a:pt x="169" y="25"/>
                    </a:cubicBezTo>
                    <a:cubicBezTo>
                      <a:pt x="174" y="25"/>
                      <a:pt x="177" y="29"/>
                      <a:pt x="177" y="33"/>
                    </a:cubicBezTo>
                    <a:lnTo>
                      <a:pt x="177" y="101"/>
                    </a:lnTo>
                    <a:close/>
                    <a:moveTo>
                      <a:pt x="156" y="67"/>
                    </a:moveTo>
                    <a:cubicBezTo>
                      <a:pt x="154" y="67"/>
                      <a:pt x="152" y="69"/>
                      <a:pt x="152" y="71"/>
                    </a:cubicBezTo>
                    <a:cubicBezTo>
                      <a:pt x="152" y="74"/>
                      <a:pt x="154" y="75"/>
                      <a:pt x="156" y="75"/>
                    </a:cubicBezTo>
                    <a:cubicBezTo>
                      <a:pt x="159" y="75"/>
                      <a:pt x="160" y="74"/>
                      <a:pt x="160" y="71"/>
                    </a:cubicBezTo>
                    <a:cubicBezTo>
                      <a:pt x="160" y="69"/>
                      <a:pt x="159" y="67"/>
                      <a:pt x="156" y="67"/>
                    </a:cubicBezTo>
                    <a:close/>
                    <a:moveTo>
                      <a:pt x="93" y="42"/>
                    </a:moveTo>
                    <a:cubicBezTo>
                      <a:pt x="70" y="42"/>
                      <a:pt x="51" y="61"/>
                      <a:pt x="51" y="84"/>
                    </a:cubicBezTo>
                    <a:cubicBezTo>
                      <a:pt x="51" y="107"/>
                      <a:pt x="70" y="126"/>
                      <a:pt x="93" y="126"/>
                    </a:cubicBezTo>
                    <a:cubicBezTo>
                      <a:pt x="116" y="126"/>
                      <a:pt x="135" y="107"/>
                      <a:pt x="135" y="84"/>
                    </a:cubicBezTo>
                    <a:cubicBezTo>
                      <a:pt x="135" y="61"/>
                      <a:pt x="116" y="42"/>
                      <a:pt x="93" y="42"/>
                    </a:cubicBezTo>
                    <a:close/>
                    <a:moveTo>
                      <a:pt x="93" y="118"/>
                    </a:moveTo>
                    <a:cubicBezTo>
                      <a:pt x="74" y="118"/>
                      <a:pt x="59" y="103"/>
                      <a:pt x="59" y="84"/>
                    </a:cubicBezTo>
                    <a:cubicBezTo>
                      <a:pt x="59" y="65"/>
                      <a:pt x="74" y="50"/>
                      <a:pt x="93" y="50"/>
                    </a:cubicBezTo>
                    <a:cubicBezTo>
                      <a:pt x="112" y="50"/>
                      <a:pt x="127" y="65"/>
                      <a:pt x="127" y="84"/>
                    </a:cubicBezTo>
                    <a:cubicBezTo>
                      <a:pt x="127" y="103"/>
                      <a:pt x="112" y="118"/>
                      <a:pt x="93" y="118"/>
                    </a:cubicBezTo>
                    <a:close/>
                  </a:path>
                </a:pathLst>
              </a:custGeom>
              <a:solidFill>
                <a:srgbClr val="DE0000"/>
              </a:solidFill>
              <a:ln>
                <a:noFill/>
              </a:ln>
            </p:spPr>
            <p:txBody>
              <a:bodyPr anchor="ctr"/>
              <a:lstStyle/>
              <a:p>
                <a:pPr algn="ctr"/>
                <a:endParaRPr>
                  <a:solidFill>
                    <a:schemeClr val="tx1">
                      <a:lumMod val="65000"/>
                      <a:lumOff val="35000"/>
                    </a:schemeClr>
                  </a:solidFill>
                  <a:cs typeface="+mn-ea"/>
                  <a:sym typeface="+mn-lt"/>
                </a:endParaRPr>
              </a:p>
            </p:txBody>
          </p:sp>
        </p:grpSp>
      </p:grpSp>
      <p:sp>
        <p:nvSpPr>
          <p:cNvPr id="38" name="Rectangle 6">
            <a:extLst>
              <a:ext uri="{FF2B5EF4-FFF2-40B4-BE49-F238E27FC236}">
                <a16:creationId xmlns:a16="http://schemas.microsoft.com/office/drawing/2014/main" xmlns="" id="{15C7893C-3649-4AE1-A870-A18EB671047D}"/>
              </a:ext>
            </a:extLst>
          </p:cNvPr>
          <p:cNvSpPr/>
          <p:nvPr/>
        </p:nvSpPr>
        <p:spPr>
          <a:xfrm>
            <a:off x="1163638" y="1936254"/>
            <a:ext cx="3432462" cy="2379068"/>
          </a:xfrm>
          <a:prstGeom prst="rect">
            <a:avLst/>
          </a:prstGeom>
          <a:blipFill>
            <a:blip r:embed="rId3"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cs typeface="+mn-ea"/>
              <a:sym typeface="+mn-lt"/>
            </a:endParaRPr>
          </a:p>
        </p:txBody>
      </p:sp>
      <p:sp>
        <p:nvSpPr>
          <p:cNvPr id="39" name="Rectangle 7">
            <a:extLst>
              <a:ext uri="{FF2B5EF4-FFF2-40B4-BE49-F238E27FC236}">
                <a16:creationId xmlns:a16="http://schemas.microsoft.com/office/drawing/2014/main" xmlns="" id="{DF58CD07-F0E7-4B6F-B468-C33DCC1EE8E9}"/>
              </a:ext>
            </a:extLst>
          </p:cNvPr>
          <p:cNvSpPr/>
          <p:nvPr/>
        </p:nvSpPr>
        <p:spPr>
          <a:xfrm>
            <a:off x="7595907" y="1936254"/>
            <a:ext cx="3449463" cy="2379068"/>
          </a:xfrm>
          <a:prstGeom prst="rect">
            <a:avLst/>
          </a:prstGeom>
          <a:blipFill>
            <a:blip r:embed="rId4"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cs typeface="+mn-ea"/>
              <a:sym typeface="+mn-lt"/>
            </a:endParaRPr>
          </a:p>
        </p:txBody>
      </p:sp>
      <p:sp>
        <p:nvSpPr>
          <p:cNvPr id="40" name="矩形 39">
            <a:extLst>
              <a:ext uri="{FF2B5EF4-FFF2-40B4-BE49-F238E27FC236}">
                <a16:creationId xmlns:a16="http://schemas.microsoft.com/office/drawing/2014/main" xmlns="" id="{17C572E8-0021-4D8D-AC23-5B2D952663F5}"/>
              </a:ext>
            </a:extLst>
          </p:cNvPr>
          <p:cNvSpPr/>
          <p:nvPr/>
        </p:nvSpPr>
        <p:spPr>
          <a:xfrm>
            <a:off x="5061058" y="4645600"/>
            <a:ext cx="2082621" cy="369332"/>
          </a:xfrm>
          <a:prstGeom prst="rect">
            <a:avLst/>
          </a:prstGeom>
          <a:noFill/>
        </p:spPr>
        <p:txBody>
          <a:bodyPr wrap="none" rtlCol="0">
            <a:spAutoFit/>
          </a:bodyPr>
          <a:lstStyle/>
          <a:p>
            <a:pPr algn="ctr"/>
            <a:r>
              <a:rPr lang="zh-CN" altLang="en-US" b="1" dirty="0">
                <a:solidFill>
                  <a:schemeClr val="tx1">
                    <a:lumMod val="65000"/>
                    <a:lumOff val="35000"/>
                  </a:schemeClr>
                </a:solidFill>
                <a:cs typeface="+mn-ea"/>
                <a:sym typeface="+mn-lt"/>
              </a:rPr>
              <a:t>这里添加标题内容</a:t>
            </a:r>
          </a:p>
        </p:txBody>
      </p:sp>
      <p:sp>
        <p:nvSpPr>
          <p:cNvPr id="41" name="矩形 40">
            <a:extLst>
              <a:ext uri="{FF2B5EF4-FFF2-40B4-BE49-F238E27FC236}">
                <a16:creationId xmlns:a16="http://schemas.microsoft.com/office/drawing/2014/main" xmlns="" id="{7894CD17-0B98-4BA7-A929-2B9789C8E63D}"/>
              </a:ext>
            </a:extLst>
          </p:cNvPr>
          <p:cNvSpPr/>
          <p:nvPr/>
        </p:nvSpPr>
        <p:spPr>
          <a:xfrm>
            <a:off x="1377710" y="5073145"/>
            <a:ext cx="9469360" cy="904863"/>
          </a:xfrm>
          <a:prstGeom prst="rect">
            <a:avLst/>
          </a:prstGeom>
          <a:noFill/>
        </p:spPr>
        <p:txBody>
          <a:bodyPr wrap="square" rtlCol="0">
            <a:spAutoFit/>
          </a:bodyPr>
          <a:lstStyle/>
          <a:p>
            <a:pPr algn="ctr">
              <a:lnSpc>
                <a:spcPct val="120000"/>
              </a:lnSpc>
              <a:defRPr/>
            </a:pPr>
            <a:r>
              <a:rPr lang="zh-CN" altLang="en-US" sz="1100" spc="300" dirty="0">
                <a:solidFill>
                  <a:schemeClr val="tx1">
                    <a:lumMod val="65000"/>
                    <a:lumOff val="35000"/>
                  </a:schemeClr>
                </a:solidFill>
                <a:cs typeface="+mn-ea"/>
                <a:sym typeface="+mn-lt"/>
              </a:rPr>
              <a:t>我们长期为客户提供专业的</a:t>
            </a:r>
            <a:r>
              <a:rPr lang="en-US" altLang="zh-CN" sz="1100" spc="300" dirty="0">
                <a:solidFill>
                  <a:schemeClr val="tx1">
                    <a:lumMod val="65000"/>
                    <a:lumOff val="35000"/>
                  </a:schemeClr>
                </a:solidFill>
                <a:cs typeface="+mn-ea"/>
                <a:sym typeface="+mn-lt"/>
              </a:rPr>
              <a:t>PPT</a:t>
            </a:r>
            <a:r>
              <a:rPr lang="zh-CN" altLang="en-US" sz="1100" spc="300" dirty="0">
                <a:solidFill>
                  <a:schemeClr val="tx1">
                    <a:lumMod val="65000"/>
                    <a:lumOff val="35000"/>
                  </a:schemeClr>
                </a:solidFill>
                <a:cs typeface="+mn-ea"/>
                <a:sym typeface="+mn-lt"/>
              </a:rPr>
              <a:t>策划设计制作等全程服务，凭借自身优势和专业化的独特视角为客户提供优质的</a:t>
            </a:r>
            <a:r>
              <a:rPr lang="en-US" altLang="zh-CN" sz="1100" spc="300" dirty="0">
                <a:solidFill>
                  <a:schemeClr val="tx1">
                    <a:lumMod val="65000"/>
                    <a:lumOff val="35000"/>
                  </a:schemeClr>
                </a:solidFill>
                <a:cs typeface="+mn-ea"/>
                <a:sym typeface="+mn-lt"/>
              </a:rPr>
              <a:t>PPT</a:t>
            </a:r>
            <a:r>
              <a:rPr lang="zh-CN" altLang="en-US" sz="1100" spc="300" dirty="0">
                <a:solidFill>
                  <a:schemeClr val="tx1">
                    <a:lumMod val="65000"/>
                    <a:lumOff val="35000"/>
                  </a:schemeClr>
                </a:solidFill>
                <a:cs typeface="+mn-ea"/>
                <a:sym typeface="+mn-lt"/>
              </a:rPr>
              <a:t>服务。我们长期为客户提供专业的</a:t>
            </a:r>
            <a:r>
              <a:rPr lang="en-US" altLang="zh-CN" sz="1100" spc="300" dirty="0">
                <a:solidFill>
                  <a:schemeClr val="tx1">
                    <a:lumMod val="65000"/>
                    <a:lumOff val="35000"/>
                  </a:schemeClr>
                </a:solidFill>
                <a:cs typeface="+mn-ea"/>
                <a:sym typeface="+mn-lt"/>
              </a:rPr>
              <a:t>PPT</a:t>
            </a:r>
            <a:r>
              <a:rPr lang="zh-CN" altLang="en-US" sz="1100" spc="300" dirty="0">
                <a:solidFill>
                  <a:schemeClr val="tx1">
                    <a:lumMod val="65000"/>
                    <a:lumOff val="35000"/>
                  </a:schemeClr>
                </a:solidFill>
                <a:cs typeface="+mn-ea"/>
                <a:sym typeface="+mn-lt"/>
              </a:rPr>
              <a:t>策划设计制作等全程服务，凭借自身优势和专业化的独特视角为客户提供优质的</a:t>
            </a:r>
            <a:r>
              <a:rPr lang="en-US" altLang="zh-CN" sz="1100" spc="300" dirty="0">
                <a:solidFill>
                  <a:schemeClr val="tx1">
                    <a:lumMod val="65000"/>
                    <a:lumOff val="35000"/>
                  </a:schemeClr>
                </a:solidFill>
                <a:cs typeface="+mn-ea"/>
                <a:sym typeface="+mn-lt"/>
              </a:rPr>
              <a:t>PPT</a:t>
            </a:r>
            <a:r>
              <a:rPr lang="zh-CN" altLang="en-US" sz="1100" spc="300" dirty="0">
                <a:solidFill>
                  <a:schemeClr val="tx1">
                    <a:lumMod val="65000"/>
                    <a:lumOff val="35000"/>
                  </a:schemeClr>
                </a:solidFill>
                <a:cs typeface="+mn-ea"/>
                <a:sym typeface="+mn-lt"/>
              </a:rPr>
              <a:t>服务。</a:t>
            </a:r>
          </a:p>
          <a:p>
            <a:pPr algn="ctr">
              <a:lnSpc>
                <a:spcPct val="120000"/>
              </a:lnSpc>
              <a:defRPr/>
            </a:pPr>
            <a:endParaRPr lang="zh-CN" altLang="en-US" sz="11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6091303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 presetClass="entr" presetSubtype="8" decel="10000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1000" fill="hold"/>
                                        <p:tgtEl>
                                          <p:spTgt spid="38"/>
                                        </p:tgtEl>
                                        <p:attrNameLst>
                                          <p:attrName>ppt_x</p:attrName>
                                        </p:attrNameLst>
                                      </p:cBhvr>
                                      <p:tavLst>
                                        <p:tav tm="0">
                                          <p:val>
                                            <p:strVal val="0-#ppt_w/2"/>
                                          </p:val>
                                        </p:tav>
                                        <p:tav tm="100000">
                                          <p:val>
                                            <p:strVal val="#ppt_x"/>
                                          </p:val>
                                        </p:tav>
                                      </p:tavLst>
                                    </p:anim>
                                    <p:anim calcmode="lin" valueType="num">
                                      <p:cBhvr additive="base">
                                        <p:cTn id="14" dur="1000" fill="hold"/>
                                        <p:tgtEl>
                                          <p:spTgt spid="38"/>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1000" fill="hold"/>
                                        <p:tgtEl>
                                          <p:spTgt spid="39"/>
                                        </p:tgtEl>
                                        <p:attrNameLst>
                                          <p:attrName>ppt_x</p:attrName>
                                        </p:attrNameLst>
                                      </p:cBhvr>
                                      <p:tavLst>
                                        <p:tav tm="0">
                                          <p:val>
                                            <p:strVal val="1+#ppt_w/2"/>
                                          </p:val>
                                        </p:tav>
                                        <p:tav tm="100000">
                                          <p:val>
                                            <p:strVal val="#ppt_x"/>
                                          </p:val>
                                        </p:tav>
                                      </p:tavLst>
                                    </p:anim>
                                    <p:anim calcmode="lin" valueType="num">
                                      <p:cBhvr additive="base">
                                        <p:cTn id="18" dur="1000" fill="hold"/>
                                        <p:tgtEl>
                                          <p:spTgt spid="3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2350"/>
                            </p:stCondLst>
                            <p:childTnLst>
                              <p:par>
                                <p:cTn id="26" presetID="10" presetClass="entr" presetSubtype="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1">
            <a:extLst>
              <a:ext uri="{FF2B5EF4-FFF2-40B4-BE49-F238E27FC236}">
                <a16:creationId xmlns:a16="http://schemas.microsoft.com/office/drawing/2014/main" xmlns="" id="{23E62F73-F4C5-424F-AC59-16E959FA23DE}"/>
              </a:ext>
            </a:extLst>
          </p:cNvPr>
          <p:cNvGrpSpPr/>
          <p:nvPr/>
        </p:nvGrpSpPr>
        <p:grpSpPr>
          <a:xfrm>
            <a:off x="3894556" y="2375065"/>
            <a:ext cx="4402888" cy="2869870"/>
            <a:chOff x="4409440" y="2325113"/>
            <a:chExt cx="3914459" cy="2773362"/>
          </a:xfrm>
        </p:grpSpPr>
        <p:sp>
          <p:nvSpPr>
            <p:cNvPr id="46" name="Freeform 5">
              <a:extLst>
                <a:ext uri="{FF2B5EF4-FFF2-40B4-BE49-F238E27FC236}">
                  <a16:creationId xmlns:a16="http://schemas.microsoft.com/office/drawing/2014/main" xmlns="" id="{7E082561-7993-4E23-A0B4-AEA665A4CD81}"/>
                </a:ext>
              </a:extLst>
            </p:cNvPr>
            <p:cNvSpPr>
              <a:spLocks/>
            </p:cNvSpPr>
            <p:nvPr/>
          </p:nvSpPr>
          <p:spPr bwMode="auto">
            <a:xfrm rot="5400000">
              <a:off x="6374111" y="3302488"/>
              <a:ext cx="555665" cy="2490568"/>
            </a:xfrm>
            <a:custGeom>
              <a:avLst/>
              <a:gdLst>
                <a:gd name="T0" fmla="*/ 0 w 224"/>
                <a:gd name="T1" fmla="*/ 0 h 1004"/>
                <a:gd name="T2" fmla="*/ 0 w 224"/>
                <a:gd name="T3" fmla="*/ 1004 h 1004"/>
                <a:gd name="T4" fmla="*/ 224 w 224"/>
                <a:gd name="T5" fmla="*/ 826 h 1004"/>
                <a:gd name="T6" fmla="*/ 224 w 224"/>
                <a:gd name="T7" fmla="*/ 0 h 1004"/>
                <a:gd name="T8" fmla="*/ 0 w 224"/>
                <a:gd name="T9" fmla="*/ 0 h 1004"/>
              </a:gdLst>
              <a:ahLst/>
              <a:cxnLst>
                <a:cxn ang="0">
                  <a:pos x="T0" y="T1"/>
                </a:cxn>
                <a:cxn ang="0">
                  <a:pos x="T2" y="T3"/>
                </a:cxn>
                <a:cxn ang="0">
                  <a:pos x="T4" y="T5"/>
                </a:cxn>
                <a:cxn ang="0">
                  <a:pos x="T6" y="T7"/>
                </a:cxn>
                <a:cxn ang="0">
                  <a:pos x="T8" y="T9"/>
                </a:cxn>
              </a:cxnLst>
              <a:rect l="0" t="0" r="r" b="b"/>
              <a:pathLst>
                <a:path w="224" h="1004">
                  <a:moveTo>
                    <a:pt x="0" y="0"/>
                  </a:moveTo>
                  <a:lnTo>
                    <a:pt x="0" y="1004"/>
                  </a:lnTo>
                  <a:lnTo>
                    <a:pt x="224" y="826"/>
                  </a:lnTo>
                  <a:lnTo>
                    <a:pt x="224" y="0"/>
                  </a:lnTo>
                  <a:lnTo>
                    <a:pt x="0" y="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AU">
                <a:solidFill>
                  <a:schemeClr val="tx1">
                    <a:lumMod val="65000"/>
                    <a:lumOff val="35000"/>
                  </a:schemeClr>
                </a:solidFill>
                <a:cs typeface="+mn-ea"/>
                <a:sym typeface="+mn-lt"/>
              </a:endParaRPr>
            </a:p>
          </p:txBody>
        </p:sp>
        <p:sp>
          <p:nvSpPr>
            <p:cNvPr id="47" name="Freeform 6">
              <a:extLst>
                <a:ext uri="{FF2B5EF4-FFF2-40B4-BE49-F238E27FC236}">
                  <a16:creationId xmlns:a16="http://schemas.microsoft.com/office/drawing/2014/main" xmlns="" id="{C5FE6327-AFFE-4C72-86DD-0770D8E68DC4}"/>
                </a:ext>
              </a:extLst>
            </p:cNvPr>
            <p:cNvSpPr>
              <a:spLocks/>
            </p:cNvSpPr>
            <p:nvPr/>
          </p:nvSpPr>
          <p:spPr bwMode="auto">
            <a:xfrm rot="5400000">
              <a:off x="7535053" y="4309630"/>
              <a:ext cx="1101407" cy="476284"/>
            </a:xfrm>
            <a:custGeom>
              <a:avLst/>
              <a:gdLst>
                <a:gd name="T0" fmla="*/ 222 w 444"/>
                <a:gd name="T1" fmla="*/ 0 h 192"/>
                <a:gd name="T2" fmla="*/ 444 w 444"/>
                <a:gd name="T3" fmla="*/ 192 h 192"/>
                <a:gd name="T4" fmla="*/ 222 w 444"/>
                <a:gd name="T5" fmla="*/ 192 h 192"/>
                <a:gd name="T6" fmla="*/ 0 w 444"/>
                <a:gd name="T7" fmla="*/ 192 h 192"/>
                <a:gd name="T8" fmla="*/ 222 w 444"/>
                <a:gd name="T9" fmla="*/ 0 h 192"/>
              </a:gdLst>
              <a:ahLst/>
              <a:cxnLst>
                <a:cxn ang="0">
                  <a:pos x="T0" y="T1"/>
                </a:cxn>
                <a:cxn ang="0">
                  <a:pos x="T2" y="T3"/>
                </a:cxn>
                <a:cxn ang="0">
                  <a:pos x="T4" y="T5"/>
                </a:cxn>
                <a:cxn ang="0">
                  <a:pos x="T6" y="T7"/>
                </a:cxn>
                <a:cxn ang="0">
                  <a:pos x="T8" y="T9"/>
                </a:cxn>
              </a:cxnLst>
              <a:rect l="0" t="0" r="r" b="b"/>
              <a:pathLst>
                <a:path w="444" h="192">
                  <a:moveTo>
                    <a:pt x="222" y="0"/>
                  </a:moveTo>
                  <a:lnTo>
                    <a:pt x="444" y="192"/>
                  </a:lnTo>
                  <a:lnTo>
                    <a:pt x="222" y="192"/>
                  </a:lnTo>
                  <a:lnTo>
                    <a:pt x="0" y="192"/>
                  </a:lnTo>
                  <a:lnTo>
                    <a:pt x="222" y="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AU">
                <a:solidFill>
                  <a:schemeClr val="tx1">
                    <a:lumMod val="65000"/>
                    <a:lumOff val="35000"/>
                  </a:schemeClr>
                </a:solidFill>
                <a:cs typeface="+mn-ea"/>
                <a:sym typeface="+mn-lt"/>
              </a:endParaRPr>
            </a:p>
          </p:txBody>
        </p:sp>
        <p:sp>
          <p:nvSpPr>
            <p:cNvPr id="48" name="Freeform 7">
              <a:extLst>
                <a:ext uri="{FF2B5EF4-FFF2-40B4-BE49-F238E27FC236}">
                  <a16:creationId xmlns:a16="http://schemas.microsoft.com/office/drawing/2014/main" xmlns="" id="{C6FFC10D-2313-498C-9230-5E077A89646E}"/>
                </a:ext>
              </a:extLst>
            </p:cNvPr>
            <p:cNvSpPr>
              <a:spLocks/>
            </p:cNvSpPr>
            <p:nvPr/>
          </p:nvSpPr>
          <p:spPr bwMode="auto">
            <a:xfrm rot="5400000">
              <a:off x="5766353" y="3066827"/>
              <a:ext cx="560626" cy="1845600"/>
            </a:xfrm>
            <a:custGeom>
              <a:avLst/>
              <a:gdLst>
                <a:gd name="T0" fmla="*/ 0 w 226"/>
                <a:gd name="T1" fmla="*/ 744 h 744"/>
                <a:gd name="T2" fmla="*/ 0 w 226"/>
                <a:gd name="T3" fmla="*/ 0 h 744"/>
                <a:gd name="T4" fmla="*/ 226 w 226"/>
                <a:gd name="T5" fmla="*/ 178 h 744"/>
                <a:gd name="T6" fmla="*/ 226 w 226"/>
                <a:gd name="T7" fmla="*/ 744 h 744"/>
                <a:gd name="T8" fmla="*/ 0 w 226"/>
                <a:gd name="T9" fmla="*/ 744 h 744"/>
              </a:gdLst>
              <a:ahLst/>
              <a:cxnLst>
                <a:cxn ang="0">
                  <a:pos x="T0" y="T1"/>
                </a:cxn>
                <a:cxn ang="0">
                  <a:pos x="T2" y="T3"/>
                </a:cxn>
                <a:cxn ang="0">
                  <a:pos x="T4" y="T5"/>
                </a:cxn>
                <a:cxn ang="0">
                  <a:pos x="T6" y="T7"/>
                </a:cxn>
                <a:cxn ang="0">
                  <a:pos x="T8" y="T9"/>
                </a:cxn>
              </a:cxnLst>
              <a:rect l="0" t="0" r="r" b="b"/>
              <a:pathLst>
                <a:path w="226" h="744">
                  <a:moveTo>
                    <a:pt x="0" y="744"/>
                  </a:moveTo>
                  <a:lnTo>
                    <a:pt x="0" y="0"/>
                  </a:lnTo>
                  <a:lnTo>
                    <a:pt x="226" y="178"/>
                  </a:lnTo>
                  <a:lnTo>
                    <a:pt x="226" y="744"/>
                  </a:lnTo>
                  <a:lnTo>
                    <a:pt x="0" y="744"/>
                  </a:lnTo>
                  <a:close/>
                </a:path>
              </a:pathLst>
            </a:custGeom>
            <a:solidFill>
              <a:srgbClr val="DE0000"/>
            </a:solidFill>
            <a:ln>
              <a:noFill/>
            </a:ln>
          </p:spPr>
          <p:txBody>
            <a:bodyPr vert="horz" wrap="square" lIns="91440" tIns="45720" rIns="91440" bIns="45720" numCol="1" anchor="t" anchorCtr="0" compatLnSpc="1">
              <a:prstTxWarp prst="textNoShape">
                <a:avLst/>
              </a:prstTxWarp>
            </a:bodyPr>
            <a:lstStyle/>
            <a:p>
              <a:endParaRPr lang="en-AU">
                <a:solidFill>
                  <a:schemeClr val="tx1">
                    <a:lumMod val="65000"/>
                    <a:lumOff val="35000"/>
                  </a:schemeClr>
                </a:solidFill>
                <a:cs typeface="+mn-ea"/>
                <a:sym typeface="+mn-lt"/>
              </a:endParaRPr>
            </a:p>
          </p:txBody>
        </p:sp>
        <p:sp>
          <p:nvSpPr>
            <p:cNvPr id="49" name="Freeform 8">
              <a:extLst>
                <a:ext uri="{FF2B5EF4-FFF2-40B4-BE49-F238E27FC236}">
                  <a16:creationId xmlns:a16="http://schemas.microsoft.com/office/drawing/2014/main" xmlns="" id="{F9FEF36C-254E-4668-98F0-9FC995A28B81}"/>
                </a:ext>
              </a:extLst>
            </p:cNvPr>
            <p:cNvSpPr>
              <a:spLocks/>
            </p:cNvSpPr>
            <p:nvPr/>
          </p:nvSpPr>
          <p:spPr bwMode="auto">
            <a:xfrm rot="5400000">
              <a:off x="4384633" y="3749004"/>
              <a:ext cx="1101407" cy="476284"/>
            </a:xfrm>
            <a:custGeom>
              <a:avLst/>
              <a:gdLst>
                <a:gd name="T0" fmla="*/ 222 w 444"/>
                <a:gd name="T1" fmla="*/ 192 h 192"/>
                <a:gd name="T2" fmla="*/ 444 w 444"/>
                <a:gd name="T3" fmla="*/ 0 h 192"/>
                <a:gd name="T4" fmla="*/ 222 w 444"/>
                <a:gd name="T5" fmla="*/ 0 h 192"/>
                <a:gd name="T6" fmla="*/ 0 w 444"/>
                <a:gd name="T7" fmla="*/ 0 h 192"/>
                <a:gd name="T8" fmla="*/ 222 w 444"/>
                <a:gd name="T9" fmla="*/ 192 h 192"/>
              </a:gdLst>
              <a:ahLst/>
              <a:cxnLst>
                <a:cxn ang="0">
                  <a:pos x="T0" y="T1"/>
                </a:cxn>
                <a:cxn ang="0">
                  <a:pos x="T2" y="T3"/>
                </a:cxn>
                <a:cxn ang="0">
                  <a:pos x="T4" y="T5"/>
                </a:cxn>
                <a:cxn ang="0">
                  <a:pos x="T6" y="T7"/>
                </a:cxn>
                <a:cxn ang="0">
                  <a:pos x="T8" y="T9"/>
                </a:cxn>
              </a:cxnLst>
              <a:rect l="0" t="0" r="r" b="b"/>
              <a:pathLst>
                <a:path w="444" h="192">
                  <a:moveTo>
                    <a:pt x="222" y="192"/>
                  </a:moveTo>
                  <a:lnTo>
                    <a:pt x="444" y="0"/>
                  </a:lnTo>
                  <a:lnTo>
                    <a:pt x="222" y="0"/>
                  </a:lnTo>
                  <a:lnTo>
                    <a:pt x="0" y="0"/>
                  </a:lnTo>
                  <a:lnTo>
                    <a:pt x="222" y="192"/>
                  </a:lnTo>
                  <a:close/>
                </a:path>
              </a:pathLst>
            </a:custGeom>
            <a:solidFill>
              <a:srgbClr val="DE0000"/>
            </a:solidFill>
            <a:ln>
              <a:noFill/>
            </a:ln>
          </p:spPr>
          <p:txBody>
            <a:bodyPr vert="horz" wrap="square" lIns="91440" tIns="45720" rIns="91440" bIns="45720" numCol="1" anchor="t" anchorCtr="0" compatLnSpc="1">
              <a:prstTxWarp prst="textNoShape">
                <a:avLst/>
              </a:prstTxWarp>
            </a:bodyPr>
            <a:lstStyle/>
            <a:p>
              <a:endParaRPr lang="en-AU">
                <a:solidFill>
                  <a:schemeClr val="tx1">
                    <a:lumMod val="65000"/>
                    <a:lumOff val="35000"/>
                  </a:schemeClr>
                </a:solidFill>
                <a:cs typeface="+mn-ea"/>
                <a:sym typeface="+mn-lt"/>
              </a:endParaRPr>
            </a:p>
          </p:txBody>
        </p:sp>
        <p:sp>
          <p:nvSpPr>
            <p:cNvPr id="50" name="Freeform 9">
              <a:extLst>
                <a:ext uri="{FF2B5EF4-FFF2-40B4-BE49-F238E27FC236}">
                  <a16:creationId xmlns:a16="http://schemas.microsoft.com/office/drawing/2014/main" xmlns="" id="{8FB054CE-18CA-4629-92CC-A70EACE6485E}"/>
                </a:ext>
              </a:extLst>
            </p:cNvPr>
            <p:cNvSpPr>
              <a:spLocks/>
            </p:cNvSpPr>
            <p:nvPr/>
          </p:nvSpPr>
          <p:spPr bwMode="auto">
            <a:xfrm rot="5400000">
              <a:off x="6361707" y="2471471"/>
              <a:ext cx="560626" cy="1915059"/>
            </a:xfrm>
            <a:custGeom>
              <a:avLst/>
              <a:gdLst>
                <a:gd name="T0" fmla="*/ 226 w 226"/>
                <a:gd name="T1" fmla="*/ 0 h 772"/>
                <a:gd name="T2" fmla="*/ 226 w 226"/>
                <a:gd name="T3" fmla="*/ 772 h 772"/>
                <a:gd name="T4" fmla="*/ 0 w 226"/>
                <a:gd name="T5" fmla="*/ 594 h 772"/>
                <a:gd name="T6" fmla="*/ 0 w 226"/>
                <a:gd name="T7" fmla="*/ 0 h 772"/>
                <a:gd name="T8" fmla="*/ 226 w 226"/>
                <a:gd name="T9" fmla="*/ 0 h 772"/>
              </a:gdLst>
              <a:ahLst/>
              <a:cxnLst>
                <a:cxn ang="0">
                  <a:pos x="T0" y="T1"/>
                </a:cxn>
                <a:cxn ang="0">
                  <a:pos x="T2" y="T3"/>
                </a:cxn>
                <a:cxn ang="0">
                  <a:pos x="T4" y="T5"/>
                </a:cxn>
                <a:cxn ang="0">
                  <a:pos x="T6" y="T7"/>
                </a:cxn>
                <a:cxn ang="0">
                  <a:pos x="T8" y="T9"/>
                </a:cxn>
              </a:cxnLst>
              <a:rect l="0" t="0" r="r" b="b"/>
              <a:pathLst>
                <a:path w="226" h="772">
                  <a:moveTo>
                    <a:pt x="226" y="0"/>
                  </a:moveTo>
                  <a:lnTo>
                    <a:pt x="226" y="772"/>
                  </a:lnTo>
                  <a:lnTo>
                    <a:pt x="0" y="594"/>
                  </a:lnTo>
                  <a:lnTo>
                    <a:pt x="0" y="0"/>
                  </a:lnTo>
                  <a:lnTo>
                    <a:pt x="226" y="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AU">
                <a:solidFill>
                  <a:schemeClr val="tx1">
                    <a:lumMod val="65000"/>
                    <a:lumOff val="35000"/>
                  </a:schemeClr>
                </a:solidFill>
                <a:cs typeface="+mn-ea"/>
                <a:sym typeface="+mn-lt"/>
              </a:endParaRPr>
            </a:p>
          </p:txBody>
        </p:sp>
        <p:sp>
          <p:nvSpPr>
            <p:cNvPr id="51" name="Freeform 10">
              <a:extLst>
                <a:ext uri="{FF2B5EF4-FFF2-40B4-BE49-F238E27FC236}">
                  <a16:creationId xmlns:a16="http://schemas.microsoft.com/office/drawing/2014/main" xmlns="" id="{5AF774A9-B9BD-4311-B00C-928642627E5D}"/>
                </a:ext>
              </a:extLst>
            </p:cNvPr>
            <p:cNvSpPr>
              <a:spLocks/>
            </p:cNvSpPr>
            <p:nvPr/>
          </p:nvSpPr>
          <p:spPr bwMode="auto">
            <a:xfrm rot="5400000">
              <a:off x="7237376" y="3188378"/>
              <a:ext cx="1101407" cy="476284"/>
            </a:xfrm>
            <a:custGeom>
              <a:avLst/>
              <a:gdLst>
                <a:gd name="T0" fmla="*/ 222 w 444"/>
                <a:gd name="T1" fmla="*/ 0 h 192"/>
                <a:gd name="T2" fmla="*/ 0 w 444"/>
                <a:gd name="T3" fmla="*/ 192 h 192"/>
                <a:gd name="T4" fmla="*/ 222 w 444"/>
                <a:gd name="T5" fmla="*/ 192 h 192"/>
                <a:gd name="T6" fmla="*/ 444 w 444"/>
                <a:gd name="T7" fmla="*/ 192 h 192"/>
                <a:gd name="T8" fmla="*/ 222 w 444"/>
                <a:gd name="T9" fmla="*/ 0 h 192"/>
              </a:gdLst>
              <a:ahLst/>
              <a:cxnLst>
                <a:cxn ang="0">
                  <a:pos x="T0" y="T1"/>
                </a:cxn>
                <a:cxn ang="0">
                  <a:pos x="T2" y="T3"/>
                </a:cxn>
                <a:cxn ang="0">
                  <a:pos x="T4" y="T5"/>
                </a:cxn>
                <a:cxn ang="0">
                  <a:pos x="T6" y="T7"/>
                </a:cxn>
                <a:cxn ang="0">
                  <a:pos x="T8" y="T9"/>
                </a:cxn>
              </a:cxnLst>
              <a:rect l="0" t="0" r="r" b="b"/>
              <a:pathLst>
                <a:path w="444" h="192">
                  <a:moveTo>
                    <a:pt x="222" y="0"/>
                  </a:moveTo>
                  <a:lnTo>
                    <a:pt x="0" y="192"/>
                  </a:lnTo>
                  <a:lnTo>
                    <a:pt x="222" y="192"/>
                  </a:lnTo>
                  <a:lnTo>
                    <a:pt x="444" y="192"/>
                  </a:lnTo>
                  <a:lnTo>
                    <a:pt x="222" y="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AU">
                <a:solidFill>
                  <a:schemeClr val="tx1">
                    <a:lumMod val="65000"/>
                    <a:lumOff val="35000"/>
                  </a:schemeClr>
                </a:solidFill>
                <a:cs typeface="+mn-ea"/>
                <a:sym typeface="+mn-lt"/>
              </a:endParaRPr>
            </a:p>
          </p:txBody>
        </p:sp>
        <p:sp>
          <p:nvSpPr>
            <p:cNvPr id="52" name="Freeform 11">
              <a:extLst>
                <a:ext uri="{FF2B5EF4-FFF2-40B4-BE49-F238E27FC236}">
                  <a16:creationId xmlns:a16="http://schemas.microsoft.com/office/drawing/2014/main" xmlns="" id="{71367803-49E5-4638-BE0E-A65B1450496F}"/>
                </a:ext>
              </a:extLst>
            </p:cNvPr>
            <p:cNvSpPr>
              <a:spLocks/>
            </p:cNvSpPr>
            <p:nvPr/>
          </p:nvSpPr>
          <p:spPr bwMode="auto">
            <a:xfrm rot="5400000">
              <a:off x="5617514" y="1816581"/>
              <a:ext cx="560626" cy="2123433"/>
            </a:xfrm>
            <a:custGeom>
              <a:avLst/>
              <a:gdLst>
                <a:gd name="T0" fmla="*/ 226 w 226"/>
                <a:gd name="T1" fmla="*/ 856 h 856"/>
                <a:gd name="T2" fmla="*/ 226 w 226"/>
                <a:gd name="T3" fmla="*/ 0 h 856"/>
                <a:gd name="T4" fmla="*/ 0 w 226"/>
                <a:gd name="T5" fmla="*/ 178 h 856"/>
                <a:gd name="T6" fmla="*/ 0 w 226"/>
                <a:gd name="T7" fmla="*/ 856 h 856"/>
                <a:gd name="T8" fmla="*/ 226 w 226"/>
                <a:gd name="T9" fmla="*/ 856 h 856"/>
              </a:gdLst>
              <a:ahLst/>
              <a:cxnLst>
                <a:cxn ang="0">
                  <a:pos x="T0" y="T1"/>
                </a:cxn>
                <a:cxn ang="0">
                  <a:pos x="T2" y="T3"/>
                </a:cxn>
                <a:cxn ang="0">
                  <a:pos x="T4" y="T5"/>
                </a:cxn>
                <a:cxn ang="0">
                  <a:pos x="T6" y="T7"/>
                </a:cxn>
                <a:cxn ang="0">
                  <a:pos x="T8" y="T9"/>
                </a:cxn>
              </a:cxnLst>
              <a:rect l="0" t="0" r="r" b="b"/>
              <a:pathLst>
                <a:path w="226" h="856">
                  <a:moveTo>
                    <a:pt x="226" y="856"/>
                  </a:moveTo>
                  <a:lnTo>
                    <a:pt x="226" y="0"/>
                  </a:lnTo>
                  <a:lnTo>
                    <a:pt x="0" y="178"/>
                  </a:lnTo>
                  <a:lnTo>
                    <a:pt x="0" y="856"/>
                  </a:lnTo>
                  <a:lnTo>
                    <a:pt x="226" y="856"/>
                  </a:lnTo>
                  <a:close/>
                </a:path>
              </a:pathLst>
            </a:custGeom>
            <a:solidFill>
              <a:srgbClr val="DE0000"/>
            </a:solidFill>
            <a:ln>
              <a:noFill/>
            </a:ln>
          </p:spPr>
          <p:txBody>
            <a:bodyPr vert="horz" wrap="square" lIns="91440" tIns="45720" rIns="91440" bIns="45720" numCol="1" anchor="t" anchorCtr="0" compatLnSpc="1">
              <a:prstTxWarp prst="textNoShape">
                <a:avLst/>
              </a:prstTxWarp>
            </a:bodyPr>
            <a:lstStyle/>
            <a:p>
              <a:endParaRPr lang="en-AU">
                <a:solidFill>
                  <a:schemeClr val="tx1">
                    <a:lumMod val="65000"/>
                    <a:lumOff val="35000"/>
                  </a:schemeClr>
                </a:solidFill>
                <a:cs typeface="+mn-ea"/>
                <a:sym typeface="+mn-lt"/>
              </a:endParaRPr>
            </a:p>
          </p:txBody>
        </p:sp>
        <p:sp>
          <p:nvSpPr>
            <p:cNvPr id="53" name="Freeform 12">
              <a:extLst>
                <a:ext uri="{FF2B5EF4-FFF2-40B4-BE49-F238E27FC236}">
                  <a16:creationId xmlns:a16="http://schemas.microsoft.com/office/drawing/2014/main" xmlns="" id="{22FCECCC-BE95-4C6E-90E8-67B5E4F1B985}"/>
                </a:ext>
              </a:extLst>
            </p:cNvPr>
            <p:cNvSpPr>
              <a:spLocks/>
            </p:cNvSpPr>
            <p:nvPr/>
          </p:nvSpPr>
          <p:spPr bwMode="auto">
            <a:xfrm rot="5400000">
              <a:off x="4096878" y="2637675"/>
              <a:ext cx="1101407" cy="476284"/>
            </a:xfrm>
            <a:custGeom>
              <a:avLst/>
              <a:gdLst>
                <a:gd name="T0" fmla="*/ 222 w 444"/>
                <a:gd name="T1" fmla="*/ 192 h 192"/>
                <a:gd name="T2" fmla="*/ 0 w 444"/>
                <a:gd name="T3" fmla="*/ 0 h 192"/>
                <a:gd name="T4" fmla="*/ 222 w 444"/>
                <a:gd name="T5" fmla="*/ 0 h 192"/>
                <a:gd name="T6" fmla="*/ 444 w 444"/>
                <a:gd name="T7" fmla="*/ 0 h 192"/>
                <a:gd name="T8" fmla="*/ 222 w 444"/>
                <a:gd name="T9" fmla="*/ 192 h 192"/>
              </a:gdLst>
              <a:ahLst/>
              <a:cxnLst>
                <a:cxn ang="0">
                  <a:pos x="T0" y="T1"/>
                </a:cxn>
                <a:cxn ang="0">
                  <a:pos x="T2" y="T3"/>
                </a:cxn>
                <a:cxn ang="0">
                  <a:pos x="T4" y="T5"/>
                </a:cxn>
                <a:cxn ang="0">
                  <a:pos x="T6" y="T7"/>
                </a:cxn>
                <a:cxn ang="0">
                  <a:pos x="T8" y="T9"/>
                </a:cxn>
              </a:cxnLst>
              <a:rect l="0" t="0" r="r" b="b"/>
              <a:pathLst>
                <a:path w="444" h="192">
                  <a:moveTo>
                    <a:pt x="222" y="192"/>
                  </a:moveTo>
                  <a:lnTo>
                    <a:pt x="0" y="0"/>
                  </a:lnTo>
                  <a:lnTo>
                    <a:pt x="222" y="0"/>
                  </a:lnTo>
                  <a:lnTo>
                    <a:pt x="444" y="0"/>
                  </a:lnTo>
                  <a:lnTo>
                    <a:pt x="222" y="192"/>
                  </a:lnTo>
                  <a:close/>
                </a:path>
              </a:pathLst>
            </a:custGeom>
            <a:solidFill>
              <a:srgbClr val="DE0000"/>
            </a:solidFill>
            <a:ln>
              <a:noFill/>
            </a:ln>
          </p:spPr>
          <p:txBody>
            <a:bodyPr vert="horz" wrap="square" lIns="91440" tIns="45720" rIns="91440" bIns="45720" numCol="1" anchor="t" anchorCtr="0" compatLnSpc="1">
              <a:prstTxWarp prst="textNoShape">
                <a:avLst/>
              </a:prstTxWarp>
            </a:bodyPr>
            <a:lstStyle/>
            <a:p>
              <a:endParaRPr lang="en-AU">
                <a:solidFill>
                  <a:schemeClr val="tx1">
                    <a:lumMod val="65000"/>
                    <a:lumOff val="35000"/>
                  </a:schemeClr>
                </a:solidFill>
                <a:cs typeface="+mn-ea"/>
                <a:sym typeface="+mn-lt"/>
              </a:endParaRPr>
            </a:p>
          </p:txBody>
        </p:sp>
      </p:grpSp>
      <p:grpSp>
        <p:nvGrpSpPr>
          <p:cNvPr id="54" name="组合 53">
            <a:extLst>
              <a:ext uri="{FF2B5EF4-FFF2-40B4-BE49-F238E27FC236}">
                <a16:creationId xmlns:a16="http://schemas.microsoft.com/office/drawing/2014/main" xmlns="" id="{052EA5A5-DD53-47EA-9BBE-7DEDF0E9B2D7}"/>
              </a:ext>
            </a:extLst>
          </p:cNvPr>
          <p:cNvGrpSpPr/>
          <p:nvPr/>
        </p:nvGrpSpPr>
        <p:grpSpPr>
          <a:xfrm>
            <a:off x="1472541" y="2090705"/>
            <a:ext cx="2109486" cy="1223412"/>
            <a:chOff x="2136360" y="3893492"/>
            <a:chExt cx="1886136" cy="1223412"/>
          </a:xfrm>
        </p:grpSpPr>
        <p:sp>
          <p:nvSpPr>
            <p:cNvPr id="55" name="文本框 54">
              <a:extLst>
                <a:ext uri="{FF2B5EF4-FFF2-40B4-BE49-F238E27FC236}">
                  <a16:creationId xmlns:a16="http://schemas.microsoft.com/office/drawing/2014/main" xmlns="" id="{6C0531EC-D513-4FC5-8920-1315F032878C}"/>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solidFill>
                    <a:schemeClr val="tx1">
                      <a:lumMod val="65000"/>
                      <a:lumOff val="35000"/>
                    </a:schemeClr>
                  </a:solidFill>
                  <a:cs typeface="+mn-ea"/>
                  <a:sym typeface="+mn-lt"/>
                </a:rPr>
                <a:t>在此输入文字内容，文字不易太多，以简练为主，此模板作品在此输入文字内容；</a:t>
              </a:r>
            </a:p>
          </p:txBody>
        </p:sp>
        <p:sp>
          <p:nvSpPr>
            <p:cNvPr id="56" name="矩形 55">
              <a:extLst>
                <a:ext uri="{FF2B5EF4-FFF2-40B4-BE49-F238E27FC236}">
                  <a16:creationId xmlns:a16="http://schemas.microsoft.com/office/drawing/2014/main" xmlns="" id="{0CEA941D-A670-4E8E-B457-30279239AEF7}"/>
                </a:ext>
              </a:extLst>
            </p:cNvPr>
            <p:cNvSpPr/>
            <p:nvPr/>
          </p:nvSpPr>
          <p:spPr>
            <a:xfrm>
              <a:off x="2572620" y="3893492"/>
              <a:ext cx="101361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57" name="组合 56">
            <a:extLst>
              <a:ext uri="{FF2B5EF4-FFF2-40B4-BE49-F238E27FC236}">
                <a16:creationId xmlns:a16="http://schemas.microsoft.com/office/drawing/2014/main" xmlns="" id="{1B08126B-A769-46B1-95E8-7183D8FCCAF1}"/>
              </a:ext>
            </a:extLst>
          </p:cNvPr>
          <p:cNvGrpSpPr/>
          <p:nvPr/>
        </p:nvGrpSpPr>
        <p:grpSpPr>
          <a:xfrm>
            <a:off x="1472541" y="3969453"/>
            <a:ext cx="2109486" cy="1223412"/>
            <a:chOff x="2136360" y="3893492"/>
            <a:chExt cx="1886136" cy="1223412"/>
          </a:xfrm>
        </p:grpSpPr>
        <p:sp>
          <p:nvSpPr>
            <p:cNvPr id="58" name="文本框 57">
              <a:extLst>
                <a:ext uri="{FF2B5EF4-FFF2-40B4-BE49-F238E27FC236}">
                  <a16:creationId xmlns:a16="http://schemas.microsoft.com/office/drawing/2014/main" xmlns="" id="{CCD31C24-B2BB-4441-AA44-E228D13E4343}"/>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solidFill>
                    <a:schemeClr val="tx1">
                      <a:lumMod val="65000"/>
                      <a:lumOff val="35000"/>
                    </a:schemeClr>
                  </a:solidFill>
                  <a:cs typeface="+mn-ea"/>
                  <a:sym typeface="+mn-lt"/>
                </a:rPr>
                <a:t>在此输入文字内容，文字不易太多，以简练为主，此模板作品在此输入文字内容；</a:t>
              </a:r>
            </a:p>
          </p:txBody>
        </p:sp>
        <p:sp>
          <p:nvSpPr>
            <p:cNvPr id="59" name="矩形 58">
              <a:extLst>
                <a:ext uri="{FF2B5EF4-FFF2-40B4-BE49-F238E27FC236}">
                  <a16:creationId xmlns:a16="http://schemas.microsoft.com/office/drawing/2014/main" xmlns="" id="{B47B0680-9948-4D8F-BC41-5C072B598ECD}"/>
                </a:ext>
              </a:extLst>
            </p:cNvPr>
            <p:cNvSpPr/>
            <p:nvPr/>
          </p:nvSpPr>
          <p:spPr>
            <a:xfrm>
              <a:off x="2572620" y="3893492"/>
              <a:ext cx="101361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60" name="组合 59">
            <a:extLst>
              <a:ext uri="{FF2B5EF4-FFF2-40B4-BE49-F238E27FC236}">
                <a16:creationId xmlns:a16="http://schemas.microsoft.com/office/drawing/2014/main" xmlns="" id="{E13BEA42-3033-40E7-8A82-70751477675D}"/>
              </a:ext>
            </a:extLst>
          </p:cNvPr>
          <p:cNvGrpSpPr/>
          <p:nvPr/>
        </p:nvGrpSpPr>
        <p:grpSpPr>
          <a:xfrm>
            <a:off x="8644148" y="2090705"/>
            <a:ext cx="2109486" cy="1223412"/>
            <a:chOff x="2136360" y="3893492"/>
            <a:chExt cx="1886136" cy="1223412"/>
          </a:xfrm>
        </p:grpSpPr>
        <p:sp>
          <p:nvSpPr>
            <p:cNvPr id="61" name="文本框 60">
              <a:extLst>
                <a:ext uri="{FF2B5EF4-FFF2-40B4-BE49-F238E27FC236}">
                  <a16:creationId xmlns:a16="http://schemas.microsoft.com/office/drawing/2014/main" xmlns="" id="{7BCD8287-814C-4890-9466-872383F19FFC}"/>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solidFill>
                    <a:schemeClr val="tx1">
                      <a:lumMod val="65000"/>
                      <a:lumOff val="35000"/>
                    </a:schemeClr>
                  </a:solidFill>
                  <a:cs typeface="+mn-ea"/>
                  <a:sym typeface="+mn-lt"/>
                </a:rPr>
                <a:t>在此输入文字内容，文字不易太多，以简练为主，此模板作品在此输入文字内容；</a:t>
              </a:r>
            </a:p>
          </p:txBody>
        </p:sp>
        <p:sp>
          <p:nvSpPr>
            <p:cNvPr id="62" name="矩形 61">
              <a:extLst>
                <a:ext uri="{FF2B5EF4-FFF2-40B4-BE49-F238E27FC236}">
                  <a16:creationId xmlns:a16="http://schemas.microsoft.com/office/drawing/2014/main" xmlns="" id="{3937C3A8-8290-49DA-AB73-5F9B5CE9DBDF}"/>
                </a:ext>
              </a:extLst>
            </p:cNvPr>
            <p:cNvSpPr/>
            <p:nvPr/>
          </p:nvSpPr>
          <p:spPr>
            <a:xfrm>
              <a:off x="2572620" y="3893492"/>
              <a:ext cx="101361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63" name="组合 62">
            <a:extLst>
              <a:ext uri="{FF2B5EF4-FFF2-40B4-BE49-F238E27FC236}">
                <a16:creationId xmlns:a16="http://schemas.microsoft.com/office/drawing/2014/main" xmlns="" id="{A29C4C29-8610-4630-B2D8-33541CAA950C}"/>
              </a:ext>
            </a:extLst>
          </p:cNvPr>
          <p:cNvGrpSpPr/>
          <p:nvPr/>
        </p:nvGrpSpPr>
        <p:grpSpPr>
          <a:xfrm>
            <a:off x="8644148" y="3969453"/>
            <a:ext cx="2109486" cy="1223412"/>
            <a:chOff x="2136360" y="3893492"/>
            <a:chExt cx="1886136" cy="1223412"/>
          </a:xfrm>
        </p:grpSpPr>
        <p:sp>
          <p:nvSpPr>
            <p:cNvPr id="64" name="文本框 63">
              <a:extLst>
                <a:ext uri="{FF2B5EF4-FFF2-40B4-BE49-F238E27FC236}">
                  <a16:creationId xmlns:a16="http://schemas.microsoft.com/office/drawing/2014/main" xmlns="" id="{6C61FAED-09FA-4ACC-8B5E-2A95A6FF500C}"/>
                </a:ext>
              </a:extLst>
            </p:cNvPr>
            <p:cNvSpPr txBox="1"/>
            <p:nvPr/>
          </p:nvSpPr>
          <p:spPr>
            <a:xfrm>
              <a:off x="2136360" y="4262824"/>
              <a:ext cx="1886136" cy="854080"/>
            </a:xfrm>
            <a:prstGeom prst="rect">
              <a:avLst/>
            </a:prstGeom>
            <a:noFill/>
          </p:spPr>
          <p:txBody>
            <a:bodyPr wrap="square" rtlCol="0">
              <a:spAutoFit/>
            </a:bodyPr>
            <a:lstStyle/>
            <a:p>
              <a:pPr algn="ctr">
                <a:lnSpc>
                  <a:spcPct val="150000"/>
                </a:lnSpc>
                <a:defRPr/>
              </a:pPr>
              <a:r>
                <a:rPr lang="zh-CN" altLang="en-US" sz="1100" dirty="0">
                  <a:solidFill>
                    <a:schemeClr val="tx1">
                      <a:lumMod val="65000"/>
                      <a:lumOff val="35000"/>
                    </a:schemeClr>
                  </a:solidFill>
                  <a:cs typeface="+mn-ea"/>
                  <a:sym typeface="+mn-lt"/>
                </a:rPr>
                <a:t>在此输入文字内容，文字不易太多，以简练为主，此模板作品在此输入文字内容；</a:t>
              </a:r>
            </a:p>
          </p:txBody>
        </p:sp>
        <p:sp>
          <p:nvSpPr>
            <p:cNvPr id="65" name="矩形 64">
              <a:extLst>
                <a:ext uri="{FF2B5EF4-FFF2-40B4-BE49-F238E27FC236}">
                  <a16:creationId xmlns:a16="http://schemas.microsoft.com/office/drawing/2014/main" xmlns="" id="{9D6A8C11-F4AC-4C0F-B4B4-200F903BA310}"/>
                </a:ext>
              </a:extLst>
            </p:cNvPr>
            <p:cNvSpPr/>
            <p:nvPr/>
          </p:nvSpPr>
          <p:spPr>
            <a:xfrm>
              <a:off x="2572620" y="3893492"/>
              <a:ext cx="101361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Tree>
    <p:extLst>
      <p:ext uri="{BB962C8B-B14F-4D97-AF65-F5344CB8AC3E}">
        <p14:creationId xmlns:p14="http://schemas.microsoft.com/office/powerpoint/2010/main" val="177091987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ou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1000"/>
                                        <p:tgtEl>
                                          <p:spTgt spid="60"/>
                                        </p:tgtEl>
                                      </p:cBhvr>
                                    </p:animEffect>
                                    <p:anim calcmode="lin" valueType="num">
                                      <p:cBhvr>
                                        <p:cTn id="27" dur="1000" fill="hold"/>
                                        <p:tgtEl>
                                          <p:spTgt spid="60"/>
                                        </p:tgtEl>
                                        <p:attrNameLst>
                                          <p:attrName>ppt_x</p:attrName>
                                        </p:attrNameLst>
                                      </p:cBhvr>
                                      <p:tavLst>
                                        <p:tav tm="0">
                                          <p:val>
                                            <p:strVal val="#ppt_x"/>
                                          </p:val>
                                        </p:tav>
                                        <p:tav tm="100000">
                                          <p:val>
                                            <p:strVal val="#ppt_x"/>
                                          </p:val>
                                        </p:tav>
                                      </p:tavLst>
                                    </p:anim>
                                    <p:anim calcmode="lin" valueType="num">
                                      <p:cBhvr>
                                        <p:cTn id="2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1000"/>
                                        <p:tgtEl>
                                          <p:spTgt spid="63"/>
                                        </p:tgtEl>
                                      </p:cBhvr>
                                    </p:animEffect>
                                    <p:anim calcmode="lin" valueType="num">
                                      <p:cBhvr>
                                        <p:cTn id="34" dur="1000" fill="hold"/>
                                        <p:tgtEl>
                                          <p:spTgt spid="63"/>
                                        </p:tgtEl>
                                        <p:attrNameLst>
                                          <p:attrName>ppt_x</p:attrName>
                                        </p:attrNameLst>
                                      </p:cBhvr>
                                      <p:tavLst>
                                        <p:tav tm="0">
                                          <p:val>
                                            <p:strVal val="#ppt_x"/>
                                          </p:val>
                                        </p:tav>
                                        <p:tav tm="100000">
                                          <p:val>
                                            <p:strVal val="#ppt_x"/>
                                          </p:val>
                                        </p:tav>
                                      </p:tavLst>
                                    </p:anim>
                                    <p:anim calcmode="lin" valueType="num">
                                      <p:cBhvr>
                                        <p:cTn id="35"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xmlns="" id="{73197368-E856-4898-B37D-786E0EACC4B4}"/>
              </a:ext>
            </a:extLst>
          </p:cNvPr>
          <p:cNvSpPr txBox="1"/>
          <p:nvPr/>
        </p:nvSpPr>
        <p:spPr>
          <a:xfrm>
            <a:off x="5805711" y="4411436"/>
            <a:ext cx="5708922" cy="523220"/>
          </a:xfrm>
          <a:prstGeom prst="rect">
            <a:avLst/>
          </a:prstGeom>
          <a:noFill/>
        </p:spPr>
        <p:txBody>
          <a:bodyPr wrap="square" rtlCol="0">
            <a:spAutoFit/>
          </a:bodyPr>
          <a:lstStyle/>
          <a:p>
            <a:pPr algn="r"/>
            <a:r>
              <a:rPr lang="zh-CN" altLang="en-US" sz="2800" dirty="0">
                <a:solidFill>
                  <a:schemeClr val="tx1">
                    <a:lumMod val="85000"/>
                    <a:lumOff val="15000"/>
                  </a:schemeClr>
                </a:solidFill>
                <a:cs typeface="+mn-ea"/>
                <a:sym typeface="+mn-lt"/>
              </a:rPr>
              <a:t>简约通用工作计划</a:t>
            </a:r>
            <a:r>
              <a:rPr lang="en-US" altLang="zh-CN" sz="2800" dirty="0">
                <a:solidFill>
                  <a:schemeClr val="tx1">
                    <a:lumMod val="85000"/>
                    <a:lumOff val="15000"/>
                  </a:schemeClr>
                </a:solidFill>
                <a:cs typeface="+mn-ea"/>
                <a:sym typeface="+mn-lt"/>
              </a:rPr>
              <a:t>PPT</a:t>
            </a:r>
            <a:r>
              <a:rPr lang="zh-CN" altLang="en-US" sz="2800" dirty="0">
                <a:solidFill>
                  <a:schemeClr val="tx1">
                    <a:lumMod val="85000"/>
                    <a:lumOff val="15000"/>
                  </a:schemeClr>
                </a:solidFill>
                <a:cs typeface="+mn-ea"/>
                <a:sym typeface="+mn-lt"/>
              </a:rPr>
              <a:t>模板</a:t>
            </a:r>
          </a:p>
        </p:txBody>
      </p:sp>
      <p:grpSp>
        <p:nvGrpSpPr>
          <p:cNvPr id="35" name="组合 34">
            <a:extLst>
              <a:ext uri="{FF2B5EF4-FFF2-40B4-BE49-F238E27FC236}">
                <a16:creationId xmlns:a16="http://schemas.microsoft.com/office/drawing/2014/main" xmlns="" id="{F062D651-00E2-4649-AC8C-5180B812EF1E}"/>
              </a:ext>
            </a:extLst>
          </p:cNvPr>
          <p:cNvGrpSpPr/>
          <p:nvPr/>
        </p:nvGrpSpPr>
        <p:grpSpPr>
          <a:xfrm>
            <a:off x="9497565" y="5476089"/>
            <a:ext cx="1933540" cy="396000"/>
            <a:chOff x="658813" y="5629835"/>
            <a:chExt cx="1332000" cy="396000"/>
          </a:xfrm>
        </p:grpSpPr>
        <p:sp>
          <p:nvSpPr>
            <p:cNvPr id="36" name="矩形: 圆角 35">
              <a:extLst>
                <a:ext uri="{FF2B5EF4-FFF2-40B4-BE49-F238E27FC236}">
                  <a16:creationId xmlns:a16="http://schemas.microsoft.com/office/drawing/2014/main" xmlns="" id="{1175AE77-453C-4E86-8D1D-6E38B2B33673}"/>
                </a:ext>
              </a:extLst>
            </p:cNvPr>
            <p:cNvSpPr/>
            <p:nvPr/>
          </p:nvSpPr>
          <p:spPr>
            <a:xfrm>
              <a:off x="658813" y="5629835"/>
              <a:ext cx="1332000" cy="3960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lumMod val="85000"/>
                    <a:lumOff val="15000"/>
                  </a:schemeClr>
                </a:solidFill>
                <a:cs typeface="+mn-ea"/>
                <a:sym typeface="+mn-lt"/>
              </a:endParaRPr>
            </a:p>
          </p:txBody>
        </p:sp>
        <p:sp>
          <p:nvSpPr>
            <p:cNvPr id="37" name="文本框 36">
              <a:extLst>
                <a:ext uri="{FF2B5EF4-FFF2-40B4-BE49-F238E27FC236}">
                  <a16:creationId xmlns:a16="http://schemas.microsoft.com/office/drawing/2014/main" xmlns="" id="{1A469B20-B2D0-4635-A796-0FC0A1FB3688}"/>
                </a:ext>
              </a:extLst>
            </p:cNvPr>
            <p:cNvSpPr txBox="1"/>
            <p:nvPr/>
          </p:nvSpPr>
          <p:spPr>
            <a:xfrm>
              <a:off x="658813" y="5658558"/>
              <a:ext cx="1332000" cy="338554"/>
            </a:xfrm>
            <a:prstGeom prst="rect">
              <a:avLst/>
            </a:prstGeom>
            <a:noFill/>
          </p:spPr>
          <p:txBody>
            <a:bodyPr wrap="square" rtlCol="0">
              <a:spAutoFit/>
            </a:bodyPr>
            <a:lstStyle/>
            <a:p>
              <a:pPr algn="ctr"/>
              <a:r>
                <a:rPr lang="zh-CN" altLang="en-US" sz="1600" spc="200" dirty="0" smtClean="0">
                  <a:solidFill>
                    <a:schemeClr val="bg1"/>
                  </a:solidFill>
                  <a:cs typeface="+mn-ea"/>
                  <a:sym typeface="+mn-lt"/>
                </a:rPr>
                <a:t>第一</a:t>
              </a:r>
              <a:r>
                <a:rPr lang="en-US" altLang="zh-CN" sz="1600" spc="200" dirty="0" smtClean="0">
                  <a:solidFill>
                    <a:schemeClr val="bg1"/>
                  </a:solidFill>
                  <a:cs typeface="+mn-ea"/>
                  <a:sym typeface="+mn-lt"/>
                </a:rPr>
                <a:t>PPT</a:t>
              </a:r>
              <a:endParaRPr lang="zh-CN" altLang="en-US" sz="1600" spc="200" dirty="0">
                <a:solidFill>
                  <a:schemeClr val="bg1"/>
                </a:solidFill>
                <a:cs typeface="+mn-ea"/>
                <a:sym typeface="+mn-lt"/>
              </a:endParaRPr>
            </a:p>
          </p:txBody>
        </p:sp>
      </p:grpSp>
      <p:sp>
        <p:nvSpPr>
          <p:cNvPr id="38" name="PA_FooterText ">
            <a:extLst>
              <a:ext uri="{FF2B5EF4-FFF2-40B4-BE49-F238E27FC236}">
                <a16:creationId xmlns:a16="http://schemas.microsoft.com/office/drawing/2014/main" xmlns="" id="{1E52C5A9-47C2-4FB5-A92B-1058200CC476}"/>
              </a:ext>
            </a:extLst>
          </p:cNvPr>
          <p:cNvSpPr txBox="1"/>
          <p:nvPr>
            <p:custDataLst>
              <p:tags r:id="rId1"/>
            </p:custDataLst>
          </p:nvPr>
        </p:nvSpPr>
        <p:spPr>
          <a:xfrm>
            <a:off x="7198605" y="4964746"/>
            <a:ext cx="4216347" cy="347596"/>
          </a:xfrm>
          <a:prstGeom prst="rect">
            <a:avLst/>
          </a:prstGeom>
          <a:noFill/>
        </p:spPr>
        <p:txBody>
          <a:bodyPr wrap="square" lIns="0" tIns="0" rIns="0" bIns="0" rtlCol="0">
            <a:spAutoFit/>
          </a:bodyPr>
          <a:lstStyle/>
          <a:p>
            <a:pPr algn="r">
              <a:lnSpc>
                <a:spcPct val="150000"/>
              </a:lnSpc>
              <a:defRPr/>
            </a:pPr>
            <a:r>
              <a:rPr lang="zh-CN" altLang="en-US" sz="800" spc="300" dirty="0">
                <a:solidFill>
                  <a:schemeClr val="tx1">
                    <a:lumMod val="75000"/>
                    <a:lumOff val="25000"/>
                  </a:schemeClr>
                </a:solidFill>
                <a:cs typeface="+mn-ea"/>
                <a:sym typeface="+mn-lt"/>
              </a:rPr>
              <a:t>在此输入文字内容，文字不易太多，以简练为主，此模板作品在此输入文字内容；在此输入文字内容，文字不易太多</a:t>
            </a:r>
          </a:p>
        </p:txBody>
      </p:sp>
      <p:pic>
        <p:nvPicPr>
          <p:cNvPr id="39" name="图片 38">
            <a:extLst>
              <a:ext uri="{FF2B5EF4-FFF2-40B4-BE49-F238E27FC236}">
                <a16:creationId xmlns:a16="http://schemas.microsoft.com/office/drawing/2014/main" xmlns="" id="{AC040A53-D103-4FF4-A926-85ED78AFE14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383299" y="762000"/>
            <a:ext cx="3610098" cy="6096000"/>
          </a:xfrm>
          <a:prstGeom prst="rect">
            <a:avLst/>
          </a:prstGeom>
        </p:spPr>
      </p:pic>
      <p:sp>
        <p:nvSpPr>
          <p:cNvPr id="40" name="矩形 39">
            <a:extLst>
              <a:ext uri="{FF2B5EF4-FFF2-40B4-BE49-F238E27FC236}">
                <a16:creationId xmlns:a16="http://schemas.microsoft.com/office/drawing/2014/main" xmlns="" id="{80C6CC59-99E0-44FE-88D7-A8A0CF883FF9}"/>
              </a:ext>
            </a:extLst>
          </p:cNvPr>
          <p:cNvSpPr/>
          <p:nvPr/>
        </p:nvSpPr>
        <p:spPr>
          <a:xfrm>
            <a:off x="985652" y="0"/>
            <a:ext cx="2588821" cy="5807034"/>
          </a:xfrm>
          <a:prstGeom prst="rect">
            <a:avLst/>
          </a:prstGeom>
          <a:solidFill>
            <a:srgbClr val="DE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41" name="组合 40">
            <a:extLst>
              <a:ext uri="{FF2B5EF4-FFF2-40B4-BE49-F238E27FC236}">
                <a16:creationId xmlns:a16="http://schemas.microsoft.com/office/drawing/2014/main" xmlns="" id="{86F65D2E-9F48-4468-8A8C-B7D8C4AF2FB9}"/>
              </a:ext>
            </a:extLst>
          </p:cNvPr>
          <p:cNvGrpSpPr/>
          <p:nvPr/>
        </p:nvGrpSpPr>
        <p:grpSpPr>
          <a:xfrm>
            <a:off x="6093668" y="4228522"/>
            <a:ext cx="6098332" cy="178128"/>
            <a:chOff x="5444484" y="3431968"/>
            <a:chExt cx="6098332" cy="178128"/>
          </a:xfrm>
          <a:solidFill>
            <a:srgbClr val="C00000"/>
          </a:solidFill>
        </p:grpSpPr>
        <p:sp>
          <p:nvSpPr>
            <p:cNvPr id="42" name="任意多边形 2">
              <a:extLst>
                <a:ext uri="{FF2B5EF4-FFF2-40B4-BE49-F238E27FC236}">
                  <a16:creationId xmlns:a16="http://schemas.microsoft.com/office/drawing/2014/main" xmlns="" id="{1BEE8FCC-4A3E-44C5-B559-900926DAC4B2}"/>
                </a:ext>
              </a:extLst>
            </p:cNvPr>
            <p:cNvSpPr/>
            <p:nvPr/>
          </p:nvSpPr>
          <p:spPr>
            <a:xfrm flipV="1">
              <a:off x="5545777" y="3431968"/>
              <a:ext cx="5997039" cy="93851"/>
            </a:xfrm>
            <a:custGeom>
              <a:avLst/>
              <a:gdLst>
                <a:gd name="connsiteX0" fmla="*/ 0 w 7267699"/>
                <a:gd name="connsiteY0" fmla="*/ 0 h 0"/>
                <a:gd name="connsiteX1" fmla="*/ 7267699 w 7267699"/>
                <a:gd name="connsiteY1" fmla="*/ 0 h 0"/>
              </a:gdLst>
              <a:ahLst/>
              <a:cxnLst>
                <a:cxn ang="0">
                  <a:pos x="connsiteX0" y="connsiteY0"/>
                </a:cxn>
                <a:cxn ang="0">
                  <a:pos x="connsiteX1" y="connsiteY1"/>
                </a:cxn>
              </a:cxnLst>
              <a:rect l="l" t="t" r="r" b="b"/>
              <a:pathLst>
                <a:path w="7267699">
                  <a:moveTo>
                    <a:pt x="0" y="0"/>
                  </a:moveTo>
                  <a:lnTo>
                    <a:pt x="7267699" y="0"/>
                  </a:lnTo>
                </a:path>
              </a:pathLst>
            </a:custGeom>
            <a:grpFill/>
            <a:ln>
              <a:solidFill>
                <a:srgbClr val="D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 name="椭圆 42">
              <a:extLst>
                <a:ext uri="{FF2B5EF4-FFF2-40B4-BE49-F238E27FC236}">
                  <a16:creationId xmlns:a16="http://schemas.microsoft.com/office/drawing/2014/main" xmlns="" id="{0F07E5FD-FEBE-46DE-BA93-CDB03C495ED2}"/>
                </a:ext>
              </a:extLst>
            </p:cNvPr>
            <p:cNvSpPr/>
            <p:nvPr/>
          </p:nvSpPr>
          <p:spPr>
            <a:xfrm>
              <a:off x="5444484" y="3443844"/>
              <a:ext cx="166252" cy="1662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4" name="组合 43">
            <a:extLst>
              <a:ext uri="{FF2B5EF4-FFF2-40B4-BE49-F238E27FC236}">
                <a16:creationId xmlns:a16="http://schemas.microsoft.com/office/drawing/2014/main" xmlns="" id="{5F774430-6393-4639-A398-BD8E1BA84E67}"/>
              </a:ext>
            </a:extLst>
          </p:cNvPr>
          <p:cNvGrpSpPr/>
          <p:nvPr/>
        </p:nvGrpSpPr>
        <p:grpSpPr>
          <a:xfrm>
            <a:off x="1565436" y="1207799"/>
            <a:ext cx="1450155" cy="885482"/>
            <a:chOff x="10335866" y="435804"/>
            <a:chExt cx="1450155" cy="885482"/>
          </a:xfrm>
        </p:grpSpPr>
        <p:grpSp>
          <p:nvGrpSpPr>
            <p:cNvPr id="45" name="组合 44">
              <a:extLst>
                <a:ext uri="{FF2B5EF4-FFF2-40B4-BE49-F238E27FC236}">
                  <a16:creationId xmlns:a16="http://schemas.microsoft.com/office/drawing/2014/main" xmlns="" id="{E4DE6B30-2445-420F-AB00-2A69C48D0980}"/>
                </a:ext>
              </a:extLst>
            </p:cNvPr>
            <p:cNvGrpSpPr/>
            <p:nvPr/>
          </p:nvGrpSpPr>
          <p:grpSpPr>
            <a:xfrm>
              <a:off x="10335866" y="435804"/>
              <a:ext cx="1450155" cy="885482"/>
              <a:chOff x="9486727" y="435804"/>
              <a:chExt cx="1883665" cy="1150189"/>
            </a:xfrm>
          </p:grpSpPr>
          <p:sp>
            <p:nvSpPr>
              <p:cNvPr id="47" name="矩形: 圆角 46">
                <a:extLst>
                  <a:ext uri="{FF2B5EF4-FFF2-40B4-BE49-F238E27FC236}">
                    <a16:creationId xmlns:a16="http://schemas.microsoft.com/office/drawing/2014/main" xmlns="" id="{4AB21C41-AC92-4999-AE39-C383E0F51CC0}"/>
                  </a:ext>
                </a:extLst>
              </p:cNvPr>
              <p:cNvSpPr/>
              <p:nvPr/>
            </p:nvSpPr>
            <p:spPr>
              <a:xfrm>
                <a:off x="9486727" y="435804"/>
                <a:ext cx="1883665" cy="88548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等腰三角形 11">
                <a:extLst>
                  <a:ext uri="{FF2B5EF4-FFF2-40B4-BE49-F238E27FC236}">
                    <a16:creationId xmlns:a16="http://schemas.microsoft.com/office/drawing/2014/main" xmlns="" id="{AC9B84D9-C367-43CE-843C-D6A227D135FD}"/>
                  </a:ext>
                </a:extLst>
              </p:cNvPr>
              <p:cNvSpPr/>
              <p:nvPr/>
            </p:nvSpPr>
            <p:spPr>
              <a:xfrm flipH="1" flipV="1">
                <a:off x="10448896" y="1321287"/>
                <a:ext cx="437765" cy="264706"/>
              </a:xfrm>
              <a:custGeom>
                <a:avLst/>
                <a:gdLst>
                  <a:gd name="connsiteX0" fmla="*/ 0 w 347472"/>
                  <a:gd name="connsiteY0" fmla="*/ 293120 h 293120"/>
                  <a:gd name="connsiteX1" fmla="*/ 0 w 347472"/>
                  <a:gd name="connsiteY1" fmla="*/ 0 h 293120"/>
                  <a:gd name="connsiteX2" fmla="*/ 347472 w 347472"/>
                  <a:gd name="connsiteY2" fmla="*/ 293120 h 293120"/>
                  <a:gd name="connsiteX3" fmla="*/ 0 w 347472"/>
                  <a:gd name="connsiteY3" fmla="*/ 293120 h 293120"/>
                  <a:gd name="connsiteX0" fmla="*/ 105905 w 453377"/>
                  <a:gd name="connsiteY0" fmla="*/ 264706 h 264706"/>
                  <a:gd name="connsiteX1" fmla="*/ 0 w 453377"/>
                  <a:gd name="connsiteY1" fmla="*/ 0 h 264706"/>
                  <a:gd name="connsiteX2" fmla="*/ 453377 w 453377"/>
                  <a:gd name="connsiteY2" fmla="*/ 264706 h 264706"/>
                  <a:gd name="connsiteX3" fmla="*/ 105905 w 453377"/>
                  <a:gd name="connsiteY3" fmla="*/ 264706 h 264706"/>
                </a:gdLst>
                <a:ahLst/>
                <a:cxnLst>
                  <a:cxn ang="0">
                    <a:pos x="connsiteX0" y="connsiteY0"/>
                  </a:cxn>
                  <a:cxn ang="0">
                    <a:pos x="connsiteX1" y="connsiteY1"/>
                  </a:cxn>
                  <a:cxn ang="0">
                    <a:pos x="connsiteX2" y="connsiteY2"/>
                  </a:cxn>
                  <a:cxn ang="0">
                    <a:pos x="connsiteX3" y="connsiteY3"/>
                  </a:cxn>
                </a:cxnLst>
                <a:rect l="l" t="t" r="r" b="b"/>
                <a:pathLst>
                  <a:path w="453377" h="264706">
                    <a:moveTo>
                      <a:pt x="105905" y="264706"/>
                    </a:moveTo>
                    <a:lnTo>
                      <a:pt x="0" y="0"/>
                    </a:lnTo>
                    <a:lnTo>
                      <a:pt x="453377" y="264706"/>
                    </a:lnTo>
                    <a:lnTo>
                      <a:pt x="105905" y="2647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6" name="文本框 45">
              <a:extLst>
                <a:ext uri="{FF2B5EF4-FFF2-40B4-BE49-F238E27FC236}">
                  <a16:creationId xmlns:a16="http://schemas.microsoft.com/office/drawing/2014/main" xmlns="" id="{C6127CA1-56CC-4EA5-9864-AB41B95CD91C}"/>
                </a:ext>
              </a:extLst>
            </p:cNvPr>
            <p:cNvSpPr txBox="1"/>
            <p:nvPr/>
          </p:nvSpPr>
          <p:spPr>
            <a:xfrm>
              <a:off x="10397573" y="495988"/>
              <a:ext cx="1354025" cy="584775"/>
            </a:xfrm>
            <a:prstGeom prst="rect">
              <a:avLst/>
            </a:prstGeom>
            <a:noFill/>
          </p:spPr>
          <p:txBody>
            <a:bodyPr wrap="none" rtlCol="0">
              <a:spAutoFit/>
            </a:bodyPr>
            <a:lstStyle/>
            <a:p>
              <a:r>
                <a:rPr lang="en-US" altLang="zh-CN" sz="3200" dirty="0">
                  <a:solidFill>
                    <a:srgbClr val="C00000"/>
                  </a:solidFill>
                  <a:cs typeface="+mn-ea"/>
                  <a:sym typeface="+mn-lt"/>
                </a:rPr>
                <a:t>LOGO</a:t>
              </a:r>
              <a:endParaRPr lang="zh-CN" altLang="en-US" sz="3200" dirty="0">
                <a:solidFill>
                  <a:srgbClr val="C00000"/>
                </a:solidFill>
                <a:cs typeface="+mn-ea"/>
                <a:sym typeface="+mn-lt"/>
              </a:endParaRPr>
            </a:p>
          </p:txBody>
        </p:sp>
      </p:grpSp>
      <p:sp>
        <p:nvSpPr>
          <p:cNvPr id="49" name="文本框 48">
            <a:extLst>
              <a:ext uri="{FF2B5EF4-FFF2-40B4-BE49-F238E27FC236}">
                <a16:creationId xmlns:a16="http://schemas.microsoft.com/office/drawing/2014/main" xmlns="" id="{5D9DB1AD-170D-4455-B4F9-7D5FA99E3B87}"/>
              </a:ext>
            </a:extLst>
          </p:cNvPr>
          <p:cNvSpPr txBox="1"/>
          <p:nvPr/>
        </p:nvSpPr>
        <p:spPr>
          <a:xfrm>
            <a:off x="5719963" y="1253806"/>
            <a:ext cx="4698722" cy="1446550"/>
          </a:xfrm>
          <a:prstGeom prst="rect">
            <a:avLst/>
          </a:prstGeom>
          <a:noFill/>
        </p:spPr>
        <p:txBody>
          <a:bodyPr wrap="none" rtlCol="0">
            <a:spAutoFit/>
          </a:bodyPr>
          <a:lstStyle/>
          <a:p>
            <a:r>
              <a:rPr kumimoji="0" lang="zh-CN" altLang="en-US" sz="8800" b="0" i="1" u="none" strike="noStrike" kern="1200" cap="none" spc="0" normalizeH="0" baseline="0" noProof="0" dirty="0">
                <a:ln>
                  <a:noFill/>
                </a:ln>
                <a:solidFill>
                  <a:srgbClr val="C00000"/>
                </a:solidFill>
                <a:effectLst/>
                <a:uLnTx/>
                <a:uFillTx/>
                <a:cs typeface="+mn-ea"/>
                <a:sym typeface="+mn-lt"/>
              </a:rPr>
              <a:t>不忘初心</a:t>
            </a:r>
            <a:endParaRPr lang="zh-CN" altLang="en-US" sz="8800" i="1" dirty="0">
              <a:solidFill>
                <a:srgbClr val="C00000"/>
              </a:solidFill>
              <a:cs typeface="+mn-ea"/>
              <a:sym typeface="+mn-lt"/>
            </a:endParaRPr>
          </a:p>
        </p:txBody>
      </p:sp>
      <p:sp>
        <p:nvSpPr>
          <p:cNvPr id="50" name="文本框 49">
            <a:extLst>
              <a:ext uri="{FF2B5EF4-FFF2-40B4-BE49-F238E27FC236}">
                <a16:creationId xmlns:a16="http://schemas.microsoft.com/office/drawing/2014/main" xmlns="" id="{EAC84B32-CCEE-4ABB-9DBD-84AB94B1C619}"/>
              </a:ext>
            </a:extLst>
          </p:cNvPr>
          <p:cNvSpPr txBox="1"/>
          <p:nvPr/>
        </p:nvSpPr>
        <p:spPr>
          <a:xfrm>
            <a:off x="6821439" y="2699373"/>
            <a:ext cx="4698722" cy="1446550"/>
          </a:xfrm>
          <a:prstGeom prst="rect">
            <a:avLst/>
          </a:prstGeom>
          <a:noFill/>
          <a:ln>
            <a:noFill/>
          </a:ln>
        </p:spPr>
        <p:txBody>
          <a:bodyPr wrap="none" rtlCol="0">
            <a:spAutoFit/>
          </a:bodyPr>
          <a:lstStyle/>
          <a:p>
            <a:r>
              <a:rPr kumimoji="0" lang="zh-CN" altLang="en-US" sz="8800" b="0" i="1" u="none" strike="noStrike" kern="1200" cap="none" spc="0" normalizeH="0" baseline="0" noProof="0" dirty="0">
                <a:ln w="28575">
                  <a:gradFill>
                    <a:gsLst>
                      <a:gs pos="68000">
                        <a:srgbClr val="C00000">
                          <a:alpha val="0"/>
                        </a:srgbClr>
                      </a:gs>
                      <a:gs pos="90000">
                        <a:srgbClr val="C00000"/>
                      </a:gs>
                    </a:gsLst>
                    <a:lin ang="5400000" scaled="1"/>
                  </a:gradFill>
                </a:ln>
                <a:noFill/>
                <a:effectLst/>
                <a:uLnTx/>
                <a:uFillTx/>
                <a:cs typeface="+mn-ea"/>
                <a:sym typeface="+mn-lt"/>
              </a:rPr>
              <a:t>逐梦前行</a:t>
            </a:r>
            <a:endParaRPr lang="zh-CN" altLang="en-US" sz="8800" i="1" dirty="0">
              <a:ln w="28575">
                <a:gradFill>
                  <a:gsLst>
                    <a:gs pos="68000">
                      <a:srgbClr val="C00000">
                        <a:alpha val="0"/>
                      </a:srgbClr>
                    </a:gs>
                    <a:gs pos="90000">
                      <a:srgbClr val="C00000"/>
                    </a:gs>
                  </a:gsLst>
                  <a:lin ang="5400000" scaled="1"/>
                </a:gradFill>
              </a:ln>
              <a:noFill/>
              <a:cs typeface="+mn-ea"/>
              <a:sym typeface="+mn-lt"/>
            </a:endParaRPr>
          </a:p>
        </p:txBody>
      </p:sp>
      <p:sp>
        <p:nvSpPr>
          <p:cNvPr id="51" name="文本框 50">
            <a:extLst>
              <a:ext uri="{FF2B5EF4-FFF2-40B4-BE49-F238E27FC236}">
                <a16:creationId xmlns:a16="http://schemas.microsoft.com/office/drawing/2014/main" xmlns="" id="{43E18BE4-8887-4FDC-B389-2D6070A7E518}"/>
              </a:ext>
            </a:extLst>
          </p:cNvPr>
          <p:cNvSpPr txBox="1"/>
          <p:nvPr/>
        </p:nvSpPr>
        <p:spPr>
          <a:xfrm>
            <a:off x="6928747" y="2394593"/>
            <a:ext cx="4698722" cy="1446550"/>
          </a:xfrm>
          <a:prstGeom prst="rect">
            <a:avLst/>
          </a:prstGeom>
          <a:noFill/>
        </p:spPr>
        <p:txBody>
          <a:bodyPr wrap="none" rtlCol="0">
            <a:spAutoFit/>
          </a:bodyPr>
          <a:lstStyle/>
          <a:p>
            <a:r>
              <a:rPr kumimoji="0" lang="zh-CN" altLang="en-US" sz="8800" b="0" i="1" u="none" strike="noStrike" kern="1200" cap="none" spc="0" normalizeH="0" baseline="0" noProof="0" dirty="0">
                <a:ln>
                  <a:noFill/>
                </a:ln>
                <a:solidFill>
                  <a:srgbClr val="C00000"/>
                </a:solidFill>
                <a:effectLst/>
                <a:uLnTx/>
                <a:uFillTx/>
                <a:cs typeface="+mn-ea"/>
                <a:sym typeface="+mn-lt"/>
              </a:rPr>
              <a:t>逐梦前行</a:t>
            </a:r>
            <a:endParaRPr lang="zh-CN" altLang="en-US" sz="8800" i="1" dirty="0">
              <a:solidFill>
                <a:srgbClr val="C00000"/>
              </a:solidFill>
              <a:cs typeface="+mn-ea"/>
              <a:sym typeface="+mn-lt"/>
            </a:endParaRPr>
          </a:p>
        </p:txBody>
      </p:sp>
      <p:sp>
        <p:nvSpPr>
          <p:cNvPr id="52" name="文本框 51">
            <a:extLst>
              <a:ext uri="{FF2B5EF4-FFF2-40B4-BE49-F238E27FC236}">
                <a16:creationId xmlns:a16="http://schemas.microsoft.com/office/drawing/2014/main" xmlns="" id="{A8CB260A-3405-41B4-A8DD-1FBB3E1FF1EC}"/>
              </a:ext>
            </a:extLst>
          </p:cNvPr>
          <p:cNvSpPr txBox="1"/>
          <p:nvPr/>
        </p:nvSpPr>
        <p:spPr>
          <a:xfrm>
            <a:off x="5880904" y="786558"/>
            <a:ext cx="4698722" cy="1446550"/>
          </a:xfrm>
          <a:prstGeom prst="rect">
            <a:avLst/>
          </a:prstGeom>
          <a:noFill/>
          <a:ln>
            <a:noFill/>
          </a:ln>
        </p:spPr>
        <p:txBody>
          <a:bodyPr wrap="none" rtlCol="0">
            <a:spAutoFit/>
          </a:bodyPr>
          <a:lstStyle>
            <a:defPPr>
              <a:defRPr lang="zh-CN"/>
            </a:defPPr>
            <a:lvl1pPr>
              <a:defRPr kumimoji="0" sz="8800" b="0" u="none" strike="noStrike" cap="none" spc="0" normalizeH="0" baseline="0">
                <a:ln w="28575">
                  <a:gradFill>
                    <a:gsLst>
                      <a:gs pos="34000">
                        <a:srgbClr val="C00000">
                          <a:alpha val="0"/>
                        </a:srgbClr>
                      </a:gs>
                      <a:gs pos="24000">
                        <a:srgbClr val="C00000"/>
                      </a:gs>
                    </a:gsLst>
                    <a:lin ang="5400000" scaled="1"/>
                  </a:gradFill>
                </a:ln>
                <a:noFill/>
                <a:effectLst/>
                <a:uLnTx/>
                <a:uFillTx/>
                <a:latin typeface="思源黑体 CN Heavy" panose="020B0A00000000000000" pitchFamily="34" charset="-122"/>
                <a:ea typeface="思源黑体 CN Heavy" panose="020B0A00000000000000" pitchFamily="34" charset="-122"/>
              </a:defRPr>
            </a:lvl1pPr>
          </a:lstStyle>
          <a:p>
            <a:r>
              <a:rPr lang="zh-CN" altLang="en-US" i="1" dirty="0">
                <a:latin typeface="+mn-lt"/>
                <a:ea typeface="+mn-ea"/>
                <a:cs typeface="+mn-ea"/>
                <a:sym typeface="+mn-lt"/>
              </a:rPr>
              <a:t>不忘初心</a:t>
            </a:r>
          </a:p>
        </p:txBody>
      </p:sp>
    </p:spTree>
    <p:extLst>
      <p:ext uri="{BB962C8B-B14F-4D97-AF65-F5344CB8AC3E}">
        <p14:creationId xmlns:p14="http://schemas.microsoft.com/office/powerpoint/2010/main" val="364128987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arn(inVertical)">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607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xmlns="" id="{FD403BA7-628E-463A-BA90-9D8A64C72C2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1503570"/>
            <a:ext cx="6097342" cy="3931514"/>
          </a:xfrm>
          <a:prstGeom prst="rect">
            <a:avLst/>
          </a:prstGeom>
        </p:spPr>
      </p:pic>
      <p:sp>
        <p:nvSpPr>
          <p:cNvPr id="22" name="矩形 21">
            <a:extLst>
              <a:ext uri="{FF2B5EF4-FFF2-40B4-BE49-F238E27FC236}">
                <a16:creationId xmlns:a16="http://schemas.microsoft.com/office/drawing/2014/main" xmlns="" id="{3DAC2AD5-BE00-4323-B642-3C41058562AD}"/>
              </a:ext>
            </a:extLst>
          </p:cNvPr>
          <p:cNvSpPr/>
          <p:nvPr/>
        </p:nvSpPr>
        <p:spPr>
          <a:xfrm rot="5400000">
            <a:off x="6152380" y="-56683"/>
            <a:ext cx="2588821" cy="7052026"/>
          </a:xfrm>
          <a:prstGeom prst="rect">
            <a:avLst/>
          </a:prstGeom>
          <a:solidFill>
            <a:srgbClr val="DE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矩形 22">
            <a:extLst>
              <a:ext uri="{FF2B5EF4-FFF2-40B4-BE49-F238E27FC236}">
                <a16:creationId xmlns:a16="http://schemas.microsoft.com/office/drawing/2014/main" xmlns="" id="{75A362FC-F924-48B0-A2AA-D133886F141A}"/>
              </a:ext>
            </a:extLst>
          </p:cNvPr>
          <p:cNvSpPr/>
          <p:nvPr/>
        </p:nvSpPr>
        <p:spPr>
          <a:xfrm>
            <a:off x="4155148" y="2732328"/>
            <a:ext cx="1704313" cy="1569660"/>
          </a:xfrm>
          <a:prstGeom prst="rect">
            <a:avLst/>
          </a:prstGeom>
        </p:spPr>
        <p:txBody>
          <a:bodyPr wrap="none">
            <a:spAutoFit/>
          </a:bodyPr>
          <a:lstStyle/>
          <a:p>
            <a:r>
              <a:rPr lang="en-US" altLang="zh-CN" sz="9600" b="1" dirty="0">
                <a:solidFill>
                  <a:prstClr val="white"/>
                </a:solidFill>
                <a:cs typeface="+mn-ea"/>
                <a:sym typeface="+mn-lt"/>
              </a:rPr>
              <a:t>01</a:t>
            </a:r>
            <a:endParaRPr lang="zh-CN" altLang="en-US" sz="9600" b="1" dirty="0">
              <a:solidFill>
                <a:prstClr val="white"/>
              </a:solidFill>
              <a:cs typeface="+mn-ea"/>
              <a:sym typeface="+mn-lt"/>
            </a:endParaRPr>
          </a:p>
        </p:txBody>
      </p:sp>
      <p:sp>
        <p:nvSpPr>
          <p:cNvPr id="24" name="TextBox 62">
            <a:extLst>
              <a:ext uri="{FF2B5EF4-FFF2-40B4-BE49-F238E27FC236}">
                <a16:creationId xmlns:a16="http://schemas.microsoft.com/office/drawing/2014/main" xmlns="" id="{A32B27AD-F372-44A8-9C48-3698F400154D}"/>
              </a:ext>
            </a:extLst>
          </p:cNvPr>
          <p:cNvSpPr txBox="1"/>
          <p:nvPr/>
        </p:nvSpPr>
        <p:spPr>
          <a:xfrm>
            <a:off x="6403260" y="3592093"/>
            <a:ext cx="4175646" cy="526811"/>
          </a:xfrm>
          <a:prstGeom prst="rect">
            <a:avLst/>
          </a:prstGeom>
          <a:noFill/>
          <a:effectLst/>
        </p:spPr>
        <p:txBody>
          <a:bodyPr wrap="square" rtlCol="0">
            <a:spAutoFit/>
          </a:bodyPr>
          <a:lstStyle/>
          <a:p>
            <a:pPr>
              <a:lnSpc>
                <a:spcPct val="150000"/>
              </a:lnSpc>
              <a:defRPr/>
            </a:pPr>
            <a:r>
              <a:rPr lang="zh-CN" altLang="en-US" sz="1000" dirty="0">
                <a:solidFill>
                  <a:schemeClr val="bg1"/>
                </a:solidFill>
                <a:cs typeface="+mn-ea"/>
                <a:sym typeface="+mn-lt"/>
              </a:rPr>
              <a:t>在此输入文字内容，文字不易太多，以简练为主，此模板作品在此输入文字内容；在此输入文字内容，文字不易太多，以简练为主</a:t>
            </a:r>
          </a:p>
        </p:txBody>
      </p:sp>
      <p:sp>
        <p:nvSpPr>
          <p:cNvPr id="25" name="矩形 24">
            <a:extLst>
              <a:ext uri="{FF2B5EF4-FFF2-40B4-BE49-F238E27FC236}">
                <a16:creationId xmlns:a16="http://schemas.microsoft.com/office/drawing/2014/main" xmlns="" id="{1B22478D-38AD-451D-A560-B1DDAAB703F6}"/>
              </a:ext>
            </a:extLst>
          </p:cNvPr>
          <p:cNvSpPr/>
          <p:nvPr/>
        </p:nvSpPr>
        <p:spPr>
          <a:xfrm>
            <a:off x="6403262" y="2808007"/>
            <a:ext cx="3614858" cy="707886"/>
          </a:xfrm>
          <a:prstGeom prst="rect">
            <a:avLst/>
          </a:prstGeom>
        </p:spPr>
        <p:txBody>
          <a:bodyPr wrap="square">
            <a:spAutoFit/>
          </a:bodyPr>
          <a:lstStyle/>
          <a:p>
            <a:pPr lvl="0" algn="dist">
              <a:defRPr/>
            </a:pPr>
            <a:r>
              <a:rPr lang="zh-CN" altLang="en-US" sz="4000" b="1" dirty="0">
                <a:solidFill>
                  <a:schemeClr val="bg1"/>
                </a:solidFill>
                <a:cs typeface="+mn-ea"/>
                <a:sym typeface="+mn-lt"/>
              </a:rPr>
              <a:t>项目总结概述</a:t>
            </a:r>
          </a:p>
        </p:txBody>
      </p:sp>
      <p:grpSp>
        <p:nvGrpSpPr>
          <p:cNvPr id="26" name="组合 25">
            <a:extLst>
              <a:ext uri="{FF2B5EF4-FFF2-40B4-BE49-F238E27FC236}">
                <a16:creationId xmlns:a16="http://schemas.microsoft.com/office/drawing/2014/main" xmlns="" id="{B606A7C8-C68A-4FFF-A236-5C3925C18722}"/>
              </a:ext>
            </a:extLst>
          </p:cNvPr>
          <p:cNvGrpSpPr/>
          <p:nvPr/>
        </p:nvGrpSpPr>
        <p:grpSpPr>
          <a:xfrm>
            <a:off x="5691146" y="3339029"/>
            <a:ext cx="4887760" cy="262538"/>
            <a:chOff x="5444484" y="3347558"/>
            <a:chExt cx="4887760" cy="262538"/>
          </a:xfrm>
        </p:grpSpPr>
        <p:sp>
          <p:nvSpPr>
            <p:cNvPr id="27" name="任意多边形 8">
              <a:extLst>
                <a:ext uri="{FF2B5EF4-FFF2-40B4-BE49-F238E27FC236}">
                  <a16:creationId xmlns:a16="http://schemas.microsoft.com/office/drawing/2014/main" xmlns="" id="{6C3A8AFA-C8F4-42B4-BE4D-E06EAC926DFA}"/>
                </a:ext>
              </a:extLst>
            </p:cNvPr>
            <p:cNvSpPr/>
            <p:nvPr/>
          </p:nvSpPr>
          <p:spPr>
            <a:xfrm flipV="1">
              <a:off x="5545778" y="3347558"/>
              <a:ext cx="4786466" cy="178129"/>
            </a:xfrm>
            <a:custGeom>
              <a:avLst/>
              <a:gdLst>
                <a:gd name="connsiteX0" fmla="*/ 0 w 7267699"/>
                <a:gd name="connsiteY0" fmla="*/ 0 h 0"/>
                <a:gd name="connsiteX1" fmla="*/ 7267699 w 7267699"/>
                <a:gd name="connsiteY1" fmla="*/ 0 h 0"/>
              </a:gdLst>
              <a:ahLst/>
              <a:cxnLst>
                <a:cxn ang="0">
                  <a:pos x="connsiteX0" y="connsiteY0"/>
                </a:cxn>
                <a:cxn ang="0">
                  <a:pos x="connsiteX1" y="connsiteY1"/>
                </a:cxn>
              </a:cxnLst>
              <a:rect l="l" t="t" r="r" b="b"/>
              <a:pathLst>
                <a:path w="7267699">
                  <a:moveTo>
                    <a:pt x="0" y="0"/>
                  </a:moveTo>
                  <a:lnTo>
                    <a:pt x="7267699"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椭圆 27">
              <a:extLst>
                <a:ext uri="{FF2B5EF4-FFF2-40B4-BE49-F238E27FC236}">
                  <a16:creationId xmlns:a16="http://schemas.microsoft.com/office/drawing/2014/main" xmlns="" id="{40D4F3D4-F42B-4012-9DD6-16664B5C887B}"/>
                </a:ext>
              </a:extLst>
            </p:cNvPr>
            <p:cNvSpPr/>
            <p:nvPr/>
          </p:nvSpPr>
          <p:spPr>
            <a:xfrm>
              <a:off x="5444484" y="3443844"/>
              <a:ext cx="166252" cy="166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Tree>
    <p:extLst>
      <p:ext uri="{BB962C8B-B14F-4D97-AF65-F5344CB8AC3E}">
        <p14:creationId xmlns:p14="http://schemas.microsoft.com/office/powerpoint/2010/main" val="335791517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xmlns="" id="{DCEC1948-D2E7-4118-8C03-0E1C6B2F25CF}"/>
              </a:ext>
            </a:extLst>
          </p:cNvPr>
          <p:cNvSpPr/>
          <p:nvPr/>
        </p:nvSpPr>
        <p:spPr>
          <a:xfrm>
            <a:off x="7440411" y="2397899"/>
            <a:ext cx="3212704" cy="3759201"/>
          </a:xfrm>
          <a:prstGeom prst="rect">
            <a:avLst/>
          </a:prstGeom>
          <a:solidFill>
            <a:schemeClr val="accent1"/>
          </a:solidFill>
          <a:ln w="88900">
            <a:noFill/>
            <a:miter lim="400000"/>
          </a:ln>
        </p:spPr>
        <p:txBody>
          <a:bodyPr lIns="19050" tIns="19050" rIns="19050" bIns="19050" anchor="ctr"/>
          <a:lstStyle/>
          <a:p>
            <a:pPr marL="0" marR="0" lvl="0" indent="0" algn="ctr" defTabSz="412750" rtl="0" eaLnBrk="1" fontAlgn="auto" latinLnBrk="0" hangingPunct="0">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0" cap="none" spc="0" normalizeH="0" baseline="0" noProof="0" dirty="0">
              <a:ln>
                <a:noFill/>
              </a:ln>
              <a:solidFill>
                <a:srgbClr val="000000"/>
              </a:solidFill>
              <a:effectLst/>
              <a:uLnTx/>
              <a:uFillTx/>
              <a:cs typeface="+mn-ea"/>
              <a:sym typeface="+mn-lt"/>
            </a:endParaRPr>
          </a:p>
        </p:txBody>
      </p:sp>
      <p:sp>
        <p:nvSpPr>
          <p:cNvPr id="8" name="Shape">
            <a:extLst>
              <a:ext uri="{FF2B5EF4-FFF2-40B4-BE49-F238E27FC236}">
                <a16:creationId xmlns:a16="http://schemas.microsoft.com/office/drawing/2014/main" xmlns="" id="{0B2C9272-C63F-49AE-B026-D69C70FF9B10}"/>
              </a:ext>
            </a:extLst>
          </p:cNvPr>
          <p:cNvSpPr/>
          <p:nvPr/>
        </p:nvSpPr>
        <p:spPr>
          <a:xfrm>
            <a:off x="810371" y="1803826"/>
            <a:ext cx="748948" cy="592262"/>
          </a:xfrm>
          <a:custGeom>
            <a:avLst/>
            <a:gdLst/>
            <a:ahLst/>
            <a:cxnLst>
              <a:cxn ang="0">
                <a:pos x="wd2" y="hd2"/>
              </a:cxn>
              <a:cxn ang="5400000">
                <a:pos x="wd2" y="hd2"/>
              </a:cxn>
              <a:cxn ang="10800000">
                <a:pos x="wd2" y="hd2"/>
              </a:cxn>
              <a:cxn ang="16200000">
                <a:pos x="wd2" y="hd2"/>
              </a:cxn>
            </a:cxnLst>
            <a:rect l="0" t="0" r="r" b="b"/>
            <a:pathLst>
              <a:path w="21142" h="21086" extrusionOk="0">
                <a:moveTo>
                  <a:pt x="18202" y="0"/>
                </a:moveTo>
                <a:cubicBezTo>
                  <a:pt x="17775" y="24"/>
                  <a:pt x="17354" y="102"/>
                  <a:pt x="16946" y="228"/>
                </a:cubicBezTo>
                <a:cubicBezTo>
                  <a:pt x="16562" y="348"/>
                  <a:pt x="16191" y="511"/>
                  <a:pt x="15833" y="705"/>
                </a:cubicBezTo>
                <a:cubicBezTo>
                  <a:pt x="15106" y="1099"/>
                  <a:pt x="14433" y="1621"/>
                  <a:pt x="13847" y="2262"/>
                </a:cubicBezTo>
                <a:cubicBezTo>
                  <a:pt x="13221" y="2947"/>
                  <a:pt x="12714" y="3744"/>
                  <a:pt x="12351" y="4619"/>
                </a:cubicBezTo>
                <a:cubicBezTo>
                  <a:pt x="12172" y="5050"/>
                  <a:pt x="12029" y="5500"/>
                  <a:pt x="11928" y="5963"/>
                </a:cubicBezTo>
                <a:cubicBezTo>
                  <a:pt x="11826" y="6433"/>
                  <a:pt x="11768" y="6917"/>
                  <a:pt x="11756" y="7407"/>
                </a:cubicBezTo>
                <a:lnTo>
                  <a:pt x="11756" y="15895"/>
                </a:lnTo>
                <a:lnTo>
                  <a:pt x="11759" y="15890"/>
                </a:lnTo>
                <a:cubicBezTo>
                  <a:pt x="11775" y="17212"/>
                  <a:pt x="12232" y="18529"/>
                  <a:pt x="13132" y="19538"/>
                </a:cubicBezTo>
                <a:cubicBezTo>
                  <a:pt x="14964" y="21592"/>
                  <a:pt x="17935" y="21592"/>
                  <a:pt x="19768" y="19538"/>
                </a:cubicBezTo>
                <a:cubicBezTo>
                  <a:pt x="21600" y="17484"/>
                  <a:pt x="21600" y="14154"/>
                  <a:pt x="19768" y="12100"/>
                </a:cubicBezTo>
                <a:cubicBezTo>
                  <a:pt x="18223" y="10368"/>
                  <a:pt x="15868" y="10096"/>
                  <a:pt x="14069" y="11285"/>
                </a:cubicBezTo>
                <a:lnTo>
                  <a:pt x="14069" y="7951"/>
                </a:lnTo>
                <a:cubicBezTo>
                  <a:pt x="14067" y="6629"/>
                  <a:pt x="14498" y="5352"/>
                  <a:pt x="15280" y="4363"/>
                </a:cubicBezTo>
                <a:cubicBezTo>
                  <a:pt x="15675" y="3863"/>
                  <a:pt x="16145" y="3454"/>
                  <a:pt x="16667" y="3156"/>
                </a:cubicBezTo>
                <a:cubicBezTo>
                  <a:pt x="16927" y="3007"/>
                  <a:pt x="17199" y="2886"/>
                  <a:pt x="17481" y="2797"/>
                </a:cubicBezTo>
                <a:cubicBezTo>
                  <a:pt x="17760" y="2709"/>
                  <a:pt x="18048" y="2653"/>
                  <a:pt x="18340" y="2630"/>
                </a:cubicBezTo>
                <a:lnTo>
                  <a:pt x="19949" y="2630"/>
                </a:lnTo>
                <a:lnTo>
                  <a:pt x="19949" y="0"/>
                </a:lnTo>
                <a:lnTo>
                  <a:pt x="18202" y="0"/>
                </a:lnTo>
                <a:close/>
                <a:moveTo>
                  <a:pt x="6446" y="8"/>
                </a:moveTo>
                <a:cubicBezTo>
                  <a:pt x="6019" y="32"/>
                  <a:pt x="5598" y="109"/>
                  <a:pt x="5190" y="236"/>
                </a:cubicBezTo>
                <a:cubicBezTo>
                  <a:pt x="4806" y="355"/>
                  <a:pt x="4435" y="518"/>
                  <a:pt x="4077" y="712"/>
                </a:cubicBezTo>
                <a:cubicBezTo>
                  <a:pt x="3350" y="1106"/>
                  <a:pt x="2677" y="1629"/>
                  <a:pt x="2091" y="2270"/>
                </a:cubicBezTo>
                <a:cubicBezTo>
                  <a:pt x="1465" y="2954"/>
                  <a:pt x="957" y="3751"/>
                  <a:pt x="595" y="4626"/>
                </a:cubicBezTo>
                <a:cubicBezTo>
                  <a:pt x="416" y="5058"/>
                  <a:pt x="273" y="5507"/>
                  <a:pt x="172" y="5971"/>
                </a:cubicBezTo>
                <a:cubicBezTo>
                  <a:pt x="70" y="6441"/>
                  <a:pt x="12" y="6925"/>
                  <a:pt x="0" y="7415"/>
                </a:cubicBezTo>
                <a:lnTo>
                  <a:pt x="0" y="15903"/>
                </a:lnTo>
                <a:lnTo>
                  <a:pt x="3" y="15898"/>
                </a:lnTo>
                <a:cubicBezTo>
                  <a:pt x="19" y="17220"/>
                  <a:pt x="476" y="18537"/>
                  <a:pt x="1376" y="19546"/>
                </a:cubicBezTo>
                <a:cubicBezTo>
                  <a:pt x="3208" y="21600"/>
                  <a:pt x="6179" y="21600"/>
                  <a:pt x="8012" y="19546"/>
                </a:cubicBezTo>
                <a:cubicBezTo>
                  <a:pt x="9844" y="17492"/>
                  <a:pt x="9844" y="14162"/>
                  <a:pt x="8012" y="12108"/>
                </a:cubicBezTo>
                <a:cubicBezTo>
                  <a:pt x="6467" y="10376"/>
                  <a:pt x="4112" y="10104"/>
                  <a:pt x="2313" y="11293"/>
                </a:cubicBezTo>
                <a:lnTo>
                  <a:pt x="2313" y="7959"/>
                </a:lnTo>
                <a:cubicBezTo>
                  <a:pt x="2311" y="6637"/>
                  <a:pt x="2742" y="5360"/>
                  <a:pt x="3524" y="4370"/>
                </a:cubicBezTo>
                <a:cubicBezTo>
                  <a:pt x="3919" y="3871"/>
                  <a:pt x="4389" y="3462"/>
                  <a:pt x="4910" y="3163"/>
                </a:cubicBezTo>
                <a:cubicBezTo>
                  <a:pt x="5171" y="3014"/>
                  <a:pt x="5443" y="2893"/>
                  <a:pt x="5725" y="2804"/>
                </a:cubicBezTo>
                <a:cubicBezTo>
                  <a:pt x="6004" y="2717"/>
                  <a:pt x="6292" y="2660"/>
                  <a:pt x="6584" y="2638"/>
                </a:cubicBezTo>
                <a:lnTo>
                  <a:pt x="8193" y="2638"/>
                </a:lnTo>
                <a:lnTo>
                  <a:pt x="8193" y="8"/>
                </a:lnTo>
                <a:lnTo>
                  <a:pt x="6446" y="8"/>
                </a:lnTo>
                <a:close/>
              </a:path>
            </a:pathLst>
          </a:custGeom>
          <a:solidFill>
            <a:schemeClr val="accent1"/>
          </a:solidFill>
          <a:ln w="12700">
            <a:miter lim="400000"/>
          </a:ln>
        </p:spPr>
        <p:txBody>
          <a:bodyPr lIns="19050" tIns="19050" rIns="19050" bIns="19050" anchor="ctr"/>
          <a:lstStyle/>
          <a:p>
            <a:pPr marL="0" marR="0" lvl="0" indent="0" algn="ctr" defTabSz="412750" rtl="0" eaLnBrk="1" fontAlgn="auto" latinLnBrk="0" hangingPunct="0">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0" cap="none" spc="0" normalizeH="0" baseline="0" noProof="0" dirty="0">
              <a:ln>
                <a:noFill/>
              </a:ln>
              <a:solidFill>
                <a:srgbClr val="000000"/>
              </a:solidFill>
              <a:effectLst/>
              <a:uLnTx/>
              <a:uFillTx/>
              <a:cs typeface="+mn-ea"/>
              <a:sym typeface="+mn-lt"/>
            </a:endParaRPr>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a:extLst>
              <a:ext uri="{FF2B5EF4-FFF2-40B4-BE49-F238E27FC236}">
                <a16:creationId xmlns:a16="http://schemas.microsoft.com/office/drawing/2014/main" xmlns="" id="{6C157EFF-1EBD-4048-8C4C-3AAA05776372}"/>
              </a:ext>
            </a:extLst>
          </p:cNvPr>
          <p:cNvSpPr txBox="1"/>
          <p:nvPr/>
        </p:nvSpPr>
        <p:spPr>
          <a:xfrm>
            <a:off x="1348191" y="3288204"/>
            <a:ext cx="4502315" cy="2163094"/>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a:lnSpc>
                <a:spcPct val="150000"/>
              </a:lnSpc>
              <a:defRPr/>
            </a:pPr>
            <a:r>
              <a:rPr lang="zh-CN" altLang="en-US" sz="1100" spc="300" dirty="0">
                <a:solidFill>
                  <a:schemeClr val="tx1">
                    <a:lumMod val="65000"/>
                    <a:lumOff val="35000"/>
                  </a:schemeClr>
                </a:solidFill>
                <a:cs typeface="+mn-ea"/>
                <a:sym typeface="+mn-lt"/>
              </a:rPr>
              <a:t>在此输入文字内容，文字不易太多，以简练为主，此模板作品在此输入文字内容；在此输入文字内容，文字不易太多，以简练为主，此模板作品在此输入文字内容；在此输入文字内容，文字不易太多，以简练为主，此模板作品在此输入文字内容；在此输入文字内容，文字不易太多，以简练为主，此模板作品在此输入文字内容；</a:t>
            </a:r>
          </a:p>
          <a:p>
            <a:pPr>
              <a:lnSpc>
                <a:spcPct val="150000"/>
              </a:lnSpc>
              <a:defRPr/>
            </a:pPr>
            <a:endParaRPr lang="zh-CN" altLang="en-US" sz="1100" spc="300" dirty="0">
              <a:solidFill>
                <a:schemeClr val="tx1">
                  <a:lumMod val="65000"/>
                  <a:lumOff val="35000"/>
                </a:schemeClr>
              </a:solidFill>
              <a:cs typeface="+mn-ea"/>
              <a:sym typeface="+mn-lt"/>
            </a:endParaRPr>
          </a:p>
        </p:txBody>
      </p:sp>
      <p:pic>
        <p:nvPicPr>
          <p:cNvPr id="12" name="图片 11">
            <a:extLst>
              <a:ext uri="{FF2B5EF4-FFF2-40B4-BE49-F238E27FC236}">
                <a16:creationId xmlns:a16="http://schemas.microsoft.com/office/drawing/2014/main" xmlns="" id="{7A568B6B-460C-46B9-A119-BC077E79767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77427" y="1504951"/>
            <a:ext cx="3291328" cy="4132578"/>
          </a:xfrm>
          <a:prstGeom prst="rect">
            <a:avLst/>
          </a:prstGeom>
        </p:spPr>
      </p:pic>
      <p:sp>
        <p:nvSpPr>
          <p:cNvPr id="13" name="文本框 12">
            <a:extLst>
              <a:ext uri="{FF2B5EF4-FFF2-40B4-BE49-F238E27FC236}">
                <a16:creationId xmlns:a16="http://schemas.microsoft.com/office/drawing/2014/main" xmlns="" id="{BEF814BC-771F-4EC4-B642-0973C6D62A6B}"/>
              </a:ext>
            </a:extLst>
          </p:cNvPr>
          <p:cNvSpPr txBox="1"/>
          <p:nvPr/>
        </p:nvSpPr>
        <p:spPr>
          <a:xfrm>
            <a:off x="1348191" y="2637507"/>
            <a:ext cx="3826490" cy="584775"/>
          </a:xfrm>
          <a:prstGeom prst="rect">
            <a:avLst/>
          </a:prstGeom>
          <a:noFill/>
        </p:spPr>
        <p:txBody>
          <a:bodyPr wrap="square" rtlCol="0">
            <a:spAutoFit/>
          </a:bodyPr>
          <a:lstStyle/>
          <a:p>
            <a:r>
              <a:rPr lang="zh-CN" altLang="en-US" sz="3200" b="1" dirty="0">
                <a:solidFill>
                  <a:schemeClr val="tx1">
                    <a:lumMod val="65000"/>
                    <a:lumOff val="35000"/>
                  </a:schemeClr>
                </a:solidFill>
                <a:cs typeface="+mn-ea"/>
                <a:sym typeface="+mn-lt"/>
              </a:rPr>
              <a:t>添加标题文本</a:t>
            </a:r>
          </a:p>
        </p:txBody>
      </p:sp>
      <p:sp>
        <p:nvSpPr>
          <p:cNvPr id="14" name="Shape">
            <a:extLst>
              <a:ext uri="{FF2B5EF4-FFF2-40B4-BE49-F238E27FC236}">
                <a16:creationId xmlns:a16="http://schemas.microsoft.com/office/drawing/2014/main" xmlns="" id="{3336DCD4-A065-495F-A891-6B36B1434DCC}"/>
              </a:ext>
            </a:extLst>
          </p:cNvPr>
          <p:cNvSpPr/>
          <p:nvPr/>
        </p:nvSpPr>
        <p:spPr>
          <a:xfrm rot="10800000">
            <a:off x="5548487" y="5071938"/>
            <a:ext cx="748948" cy="592262"/>
          </a:xfrm>
          <a:custGeom>
            <a:avLst/>
            <a:gdLst/>
            <a:ahLst/>
            <a:cxnLst>
              <a:cxn ang="0">
                <a:pos x="wd2" y="hd2"/>
              </a:cxn>
              <a:cxn ang="5400000">
                <a:pos x="wd2" y="hd2"/>
              </a:cxn>
              <a:cxn ang="10800000">
                <a:pos x="wd2" y="hd2"/>
              </a:cxn>
              <a:cxn ang="16200000">
                <a:pos x="wd2" y="hd2"/>
              </a:cxn>
            </a:cxnLst>
            <a:rect l="0" t="0" r="r" b="b"/>
            <a:pathLst>
              <a:path w="21142" h="21086" extrusionOk="0">
                <a:moveTo>
                  <a:pt x="18202" y="0"/>
                </a:moveTo>
                <a:cubicBezTo>
                  <a:pt x="17775" y="24"/>
                  <a:pt x="17354" y="102"/>
                  <a:pt x="16946" y="228"/>
                </a:cubicBezTo>
                <a:cubicBezTo>
                  <a:pt x="16562" y="348"/>
                  <a:pt x="16191" y="511"/>
                  <a:pt x="15833" y="705"/>
                </a:cubicBezTo>
                <a:cubicBezTo>
                  <a:pt x="15106" y="1099"/>
                  <a:pt x="14433" y="1621"/>
                  <a:pt x="13847" y="2262"/>
                </a:cubicBezTo>
                <a:cubicBezTo>
                  <a:pt x="13221" y="2947"/>
                  <a:pt x="12714" y="3744"/>
                  <a:pt x="12351" y="4619"/>
                </a:cubicBezTo>
                <a:cubicBezTo>
                  <a:pt x="12172" y="5050"/>
                  <a:pt x="12029" y="5500"/>
                  <a:pt x="11928" y="5963"/>
                </a:cubicBezTo>
                <a:cubicBezTo>
                  <a:pt x="11826" y="6433"/>
                  <a:pt x="11768" y="6917"/>
                  <a:pt x="11756" y="7407"/>
                </a:cubicBezTo>
                <a:lnTo>
                  <a:pt x="11756" y="15895"/>
                </a:lnTo>
                <a:lnTo>
                  <a:pt x="11759" y="15890"/>
                </a:lnTo>
                <a:cubicBezTo>
                  <a:pt x="11775" y="17212"/>
                  <a:pt x="12232" y="18529"/>
                  <a:pt x="13132" y="19538"/>
                </a:cubicBezTo>
                <a:cubicBezTo>
                  <a:pt x="14964" y="21592"/>
                  <a:pt x="17935" y="21592"/>
                  <a:pt x="19768" y="19538"/>
                </a:cubicBezTo>
                <a:cubicBezTo>
                  <a:pt x="21600" y="17484"/>
                  <a:pt x="21600" y="14154"/>
                  <a:pt x="19768" y="12100"/>
                </a:cubicBezTo>
                <a:cubicBezTo>
                  <a:pt x="18223" y="10368"/>
                  <a:pt x="15868" y="10096"/>
                  <a:pt x="14069" y="11285"/>
                </a:cubicBezTo>
                <a:lnTo>
                  <a:pt x="14069" y="7951"/>
                </a:lnTo>
                <a:cubicBezTo>
                  <a:pt x="14067" y="6629"/>
                  <a:pt x="14498" y="5352"/>
                  <a:pt x="15280" y="4363"/>
                </a:cubicBezTo>
                <a:cubicBezTo>
                  <a:pt x="15675" y="3863"/>
                  <a:pt x="16145" y="3454"/>
                  <a:pt x="16667" y="3156"/>
                </a:cubicBezTo>
                <a:cubicBezTo>
                  <a:pt x="16927" y="3007"/>
                  <a:pt x="17199" y="2886"/>
                  <a:pt x="17481" y="2797"/>
                </a:cubicBezTo>
                <a:cubicBezTo>
                  <a:pt x="17760" y="2709"/>
                  <a:pt x="18048" y="2653"/>
                  <a:pt x="18340" y="2630"/>
                </a:cubicBezTo>
                <a:lnTo>
                  <a:pt x="19949" y="2630"/>
                </a:lnTo>
                <a:lnTo>
                  <a:pt x="19949" y="0"/>
                </a:lnTo>
                <a:lnTo>
                  <a:pt x="18202" y="0"/>
                </a:lnTo>
                <a:close/>
                <a:moveTo>
                  <a:pt x="6446" y="8"/>
                </a:moveTo>
                <a:cubicBezTo>
                  <a:pt x="6019" y="32"/>
                  <a:pt x="5598" y="109"/>
                  <a:pt x="5190" y="236"/>
                </a:cubicBezTo>
                <a:cubicBezTo>
                  <a:pt x="4806" y="355"/>
                  <a:pt x="4435" y="518"/>
                  <a:pt x="4077" y="712"/>
                </a:cubicBezTo>
                <a:cubicBezTo>
                  <a:pt x="3350" y="1106"/>
                  <a:pt x="2677" y="1629"/>
                  <a:pt x="2091" y="2270"/>
                </a:cubicBezTo>
                <a:cubicBezTo>
                  <a:pt x="1465" y="2954"/>
                  <a:pt x="957" y="3751"/>
                  <a:pt x="595" y="4626"/>
                </a:cubicBezTo>
                <a:cubicBezTo>
                  <a:pt x="416" y="5058"/>
                  <a:pt x="273" y="5507"/>
                  <a:pt x="172" y="5971"/>
                </a:cubicBezTo>
                <a:cubicBezTo>
                  <a:pt x="70" y="6441"/>
                  <a:pt x="12" y="6925"/>
                  <a:pt x="0" y="7415"/>
                </a:cubicBezTo>
                <a:lnTo>
                  <a:pt x="0" y="15903"/>
                </a:lnTo>
                <a:lnTo>
                  <a:pt x="3" y="15898"/>
                </a:lnTo>
                <a:cubicBezTo>
                  <a:pt x="19" y="17220"/>
                  <a:pt x="476" y="18537"/>
                  <a:pt x="1376" y="19546"/>
                </a:cubicBezTo>
                <a:cubicBezTo>
                  <a:pt x="3208" y="21600"/>
                  <a:pt x="6179" y="21600"/>
                  <a:pt x="8012" y="19546"/>
                </a:cubicBezTo>
                <a:cubicBezTo>
                  <a:pt x="9844" y="17492"/>
                  <a:pt x="9844" y="14162"/>
                  <a:pt x="8012" y="12108"/>
                </a:cubicBezTo>
                <a:cubicBezTo>
                  <a:pt x="6467" y="10376"/>
                  <a:pt x="4112" y="10104"/>
                  <a:pt x="2313" y="11293"/>
                </a:cubicBezTo>
                <a:lnTo>
                  <a:pt x="2313" y="7959"/>
                </a:lnTo>
                <a:cubicBezTo>
                  <a:pt x="2311" y="6637"/>
                  <a:pt x="2742" y="5360"/>
                  <a:pt x="3524" y="4370"/>
                </a:cubicBezTo>
                <a:cubicBezTo>
                  <a:pt x="3919" y="3871"/>
                  <a:pt x="4389" y="3462"/>
                  <a:pt x="4910" y="3163"/>
                </a:cubicBezTo>
                <a:cubicBezTo>
                  <a:pt x="5171" y="3014"/>
                  <a:pt x="5443" y="2893"/>
                  <a:pt x="5725" y="2804"/>
                </a:cubicBezTo>
                <a:cubicBezTo>
                  <a:pt x="6004" y="2717"/>
                  <a:pt x="6292" y="2660"/>
                  <a:pt x="6584" y="2638"/>
                </a:cubicBezTo>
                <a:lnTo>
                  <a:pt x="8193" y="2638"/>
                </a:lnTo>
                <a:lnTo>
                  <a:pt x="8193" y="8"/>
                </a:lnTo>
                <a:lnTo>
                  <a:pt x="6446" y="8"/>
                </a:lnTo>
                <a:close/>
              </a:path>
            </a:pathLst>
          </a:custGeom>
          <a:solidFill>
            <a:schemeClr val="accent1"/>
          </a:solidFill>
          <a:ln w="12700">
            <a:miter lim="400000"/>
          </a:ln>
        </p:spPr>
        <p:txBody>
          <a:bodyPr lIns="19050" tIns="19050" rIns="19050" bIns="19050" anchor="ctr"/>
          <a:lstStyle/>
          <a:p>
            <a:pPr marL="0" marR="0" lvl="0" indent="0" algn="ctr" defTabSz="412750" rtl="0" eaLnBrk="1" fontAlgn="auto" latinLnBrk="0" hangingPunct="0">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0" cap="none" spc="0" normalizeH="0" baseline="0" noProof="0" dirty="0">
              <a:ln>
                <a:noFill/>
              </a:ln>
              <a:solidFill>
                <a:srgbClr val="000000"/>
              </a:solidFill>
              <a:effectLst/>
              <a:uLnTx/>
              <a:uFillTx/>
              <a:cs typeface="+mn-ea"/>
              <a:sym typeface="+mn-lt"/>
            </a:endParaRPr>
          </a:p>
        </p:txBody>
      </p:sp>
    </p:spTree>
    <p:extLst>
      <p:ext uri="{BB962C8B-B14F-4D97-AF65-F5344CB8AC3E}">
        <p14:creationId xmlns:p14="http://schemas.microsoft.com/office/powerpoint/2010/main" val="92983927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xmlns="" id="{FEFC5E50-3A0C-4D84-AF30-5796E354C398}"/>
              </a:ext>
            </a:extLst>
          </p:cNvPr>
          <p:cNvGrpSpPr/>
          <p:nvPr/>
        </p:nvGrpSpPr>
        <p:grpSpPr>
          <a:xfrm>
            <a:off x="0" y="1516017"/>
            <a:ext cx="12192000" cy="4756308"/>
            <a:chOff x="57150" y="1153307"/>
            <a:chExt cx="9070682" cy="3538628"/>
          </a:xfrm>
        </p:grpSpPr>
        <p:sp>
          <p:nvSpPr>
            <p:cNvPr id="36" name="Oval 5">
              <a:extLst>
                <a:ext uri="{FF2B5EF4-FFF2-40B4-BE49-F238E27FC236}">
                  <a16:creationId xmlns:a16="http://schemas.microsoft.com/office/drawing/2014/main" xmlns="" id="{E341DFE7-EDE3-494C-90E9-17B3322FA417}"/>
                </a:ext>
              </a:extLst>
            </p:cNvPr>
            <p:cNvSpPr/>
            <p:nvPr/>
          </p:nvSpPr>
          <p:spPr>
            <a:xfrm>
              <a:off x="6779895" y="1752600"/>
              <a:ext cx="1554480" cy="1554480"/>
            </a:xfrm>
            <a:prstGeom prst="ellipse">
              <a:avLst/>
            </a:prstGeom>
            <a:noFill/>
            <a:ln>
              <a:solidFill>
                <a:srgbClr val="D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7" name="Oval 10">
              <a:extLst>
                <a:ext uri="{FF2B5EF4-FFF2-40B4-BE49-F238E27FC236}">
                  <a16:creationId xmlns:a16="http://schemas.microsoft.com/office/drawing/2014/main" xmlns="" id="{94685BBC-8D91-4914-A5DA-666C927AAC94}"/>
                </a:ext>
              </a:extLst>
            </p:cNvPr>
            <p:cNvSpPr/>
            <p:nvPr/>
          </p:nvSpPr>
          <p:spPr>
            <a:xfrm>
              <a:off x="5273040" y="1179195"/>
              <a:ext cx="1554480" cy="15544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8" name="Oval 15">
              <a:extLst>
                <a:ext uri="{FF2B5EF4-FFF2-40B4-BE49-F238E27FC236}">
                  <a16:creationId xmlns:a16="http://schemas.microsoft.com/office/drawing/2014/main" xmlns="" id="{7AFBC937-D427-4C77-8A1F-4FBC08CC6CD5}"/>
                </a:ext>
              </a:extLst>
            </p:cNvPr>
            <p:cNvSpPr/>
            <p:nvPr/>
          </p:nvSpPr>
          <p:spPr>
            <a:xfrm>
              <a:off x="3760470" y="1715819"/>
              <a:ext cx="1554480" cy="1554480"/>
            </a:xfrm>
            <a:prstGeom prst="ellipse">
              <a:avLst/>
            </a:prstGeom>
            <a:noFill/>
            <a:ln>
              <a:solidFill>
                <a:srgbClr val="D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9" name="Oval 20">
              <a:extLst>
                <a:ext uri="{FF2B5EF4-FFF2-40B4-BE49-F238E27FC236}">
                  <a16:creationId xmlns:a16="http://schemas.microsoft.com/office/drawing/2014/main" xmlns="" id="{949D607C-B2C0-4AE5-B1A0-D00D0C1EA36E}"/>
                </a:ext>
              </a:extLst>
            </p:cNvPr>
            <p:cNvSpPr/>
            <p:nvPr/>
          </p:nvSpPr>
          <p:spPr>
            <a:xfrm>
              <a:off x="2255520" y="1153307"/>
              <a:ext cx="1554480" cy="15544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0" name="Oval 25">
              <a:extLst>
                <a:ext uri="{FF2B5EF4-FFF2-40B4-BE49-F238E27FC236}">
                  <a16:creationId xmlns:a16="http://schemas.microsoft.com/office/drawing/2014/main" xmlns="" id="{87C4F28E-A44C-40F3-BC88-DF3A59B35623}"/>
                </a:ext>
              </a:extLst>
            </p:cNvPr>
            <p:cNvSpPr/>
            <p:nvPr/>
          </p:nvSpPr>
          <p:spPr>
            <a:xfrm>
              <a:off x="845820" y="1941195"/>
              <a:ext cx="1554480" cy="1554480"/>
            </a:xfrm>
            <a:prstGeom prst="ellipse">
              <a:avLst/>
            </a:prstGeom>
            <a:noFill/>
            <a:ln>
              <a:solidFill>
                <a:srgbClr val="D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cxnSp>
          <p:nvCxnSpPr>
            <p:cNvPr id="41" name="Straight Connector 30">
              <a:extLst>
                <a:ext uri="{FF2B5EF4-FFF2-40B4-BE49-F238E27FC236}">
                  <a16:creationId xmlns:a16="http://schemas.microsoft.com/office/drawing/2014/main" xmlns="" id="{D895BB82-F7ED-46EE-A819-B9891C07B078}"/>
                </a:ext>
              </a:extLst>
            </p:cNvPr>
            <p:cNvCxnSpPr/>
            <p:nvPr/>
          </p:nvCxnSpPr>
          <p:spPr>
            <a:xfrm>
              <a:off x="57150" y="4590606"/>
              <a:ext cx="9070682" cy="1166"/>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Oval 31">
              <a:extLst>
                <a:ext uri="{FF2B5EF4-FFF2-40B4-BE49-F238E27FC236}">
                  <a16:creationId xmlns:a16="http://schemas.microsoft.com/office/drawing/2014/main" xmlns="" id="{CBAFB8F3-4E74-463A-B4EB-C00A4AE6A48E}"/>
                </a:ext>
              </a:extLst>
            </p:cNvPr>
            <p:cNvSpPr/>
            <p:nvPr/>
          </p:nvSpPr>
          <p:spPr>
            <a:xfrm>
              <a:off x="1513008" y="4490443"/>
              <a:ext cx="201492" cy="201492"/>
            </a:xfrm>
            <a:prstGeom prst="ellipse">
              <a:avLst/>
            </a:prstGeom>
            <a:solidFill>
              <a:srgbClr val="DE0000"/>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3" name="Oval 35">
              <a:extLst>
                <a:ext uri="{FF2B5EF4-FFF2-40B4-BE49-F238E27FC236}">
                  <a16:creationId xmlns:a16="http://schemas.microsoft.com/office/drawing/2014/main" xmlns="" id="{BF43D738-9029-4871-9B2D-AEFA94424242}"/>
                </a:ext>
              </a:extLst>
            </p:cNvPr>
            <p:cNvSpPr/>
            <p:nvPr/>
          </p:nvSpPr>
          <p:spPr>
            <a:xfrm>
              <a:off x="2932233" y="4490443"/>
              <a:ext cx="201492" cy="201492"/>
            </a:xfrm>
            <a:prstGeom prst="ellipse">
              <a:avLst/>
            </a:prstGeom>
            <a:solidFill>
              <a:srgbClr val="C00000"/>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4" name="Oval 39">
              <a:extLst>
                <a:ext uri="{FF2B5EF4-FFF2-40B4-BE49-F238E27FC236}">
                  <a16:creationId xmlns:a16="http://schemas.microsoft.com/office/drawing/2014/main" xmlns="" id="{A4EB59F3-FAE0-4A3C-831B-96DD9484F4E4}"/>
                </a:ext>
              </a:extLst>
            </p:cNvPr>
            <p:cNvSpPr/>
            <p:nvPr/>
          </p:nvSpPr>
          <p:spPr>
            <a:xfrm>
              <a:off x="4437183" y="4490443"/>
              <a:ext cx="201492" cy="201492"/>
            </a:xfrm>
            <a:prstGeom prst="ellipse">
              <a:avLst/>
            </a:prstGeom>
            <a:solidFill>
              <a:srgbClr val="DE0000"/>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5" name="Oval 43">
              <a:extLst>
                <a:ext uri="{FF2B5EF4-FFF2-40B4-BE49-F238E27FC236}">
                  <a16:creationId xmlns:a16="http://schemas.microsoft.com/office/drawing/2014/main" xmlns="" id="{77F572E4-5092-409D-81C8-CA2F554967E6}"/>
                </a:ext>
              </a:extLst>
            </p:cNvPr>
            <p:cNvSpPr/>
            <p:nvPr/>
          </p:nvSpPr>
          <p:spPr>
            <a:xfrm>
              <a:off x="5942133" y="4490443"/>
              <a:ext cx="201492" cy="201492"/>
            </a:xfrm>
            <a:prstGeom prst="ellipse">
              <a:avLst/>
            </a:prstGeom>
            <a:solidFill>
              <a:srgbClr val="C00000"/>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6" name="Oval 47">
              <a:extLst>
                <a:ext uri="{FF2B5EF4-FFF2-40B4-BE49-F238E27FC236}">
                  <a16:creationId xmlns:a16="http://schemas.microsoft.com/office/drawing/2014/main" xmlns="" id="{A578DD8C-AB37-447A-A407-0F9C37CF2889}"/>
                </a:ext>
              </a:extLst>
            </p:cNvPr>
            <p:cNvSpPr/>
            <p:nvPr/>
          </p:nvSpPr>
          <p:spPr>
            <a:xfrm>
              <a:off x="7466133" y="4490443"/>
              <a:ext cx="201492" cy="201492"/>
            </a:xfrm>
            <a:prstGeom prst="ellipse">
              <a:avLst/>
            </a:prstGeom>
            <a:solidFill>
              <a:srgbClr val="DE0000"/>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47" name="Group 50">
              <a:extLst>
                <a:ext uri="{FF2B5EF4-FFF2-40B4-BE49-F238E27FC236}">
                  <a16:creationId xmlns:a16="http://schemas.microsoft.com/office/drawing/2014/main" xmlns="" id="{17C93C60-89F9-4561-9F69-FCBBB72D436E}"/>
                </a:ext>
              </a:extLst>
            </p:cNvPr>
            <p:cNvGrpSpPr/>
            <p:nvPr/>
          </p:nvGrpSpPr>
          <p:grpSpPr>
            <a:xfrm>
              <a:off x="2727960" y="2500421"/>
              <a:ext cx="609600" cy="1970584"/>
              <a:chOff x="1752600" y="2023794"/>
              <a:chExt cx="609600" cy="1970584"/>
            </a:xfrm>
            <a:solidFill>
              <a:schemeClr val="accent2"/>
            </a:solidFill>
          </p:grpSpPr>
          <p:sp>
            <p:nvSpPr>
              <p:cNvPr id="65" name="Isosceles Triangle 51">
                <a:extLst>
                  <a:ext uri="{FF2B5EF4-FFF2-40B4-BE49-F238E27FC236}">
                    <a16:creationId xmlns:a16="http://schemas.microsoft.com/office/drawing/2014/main" xmlns="" id="{94CAF7C9-F0B2-4812-9FA7-124DB303819E}"/>
                  </a:ext>
                </a:extLst>
              </p:cNvPr>
              <p:cNvSpPr/>
              <p:nvPr/>
            </p:nvSpPr>
            <p:spPr>
              <a:xfrm flipV="1">
                <a:off x="2019300" y="2622778"/>
                <a:ext cx="76200" cy="13716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6" name="Oval 52">
                <a:extLst>
                  <a:ext uri="{FF2B5EF4-FFF2-40B4-BE49-F238E27FC236}">
                    <a16:creationId xmlns:a16="http://schemas.microsoft.com/office/drawing/2014/main" xmlns="" id="{1707D882-B042-479E-A260-1C2CCFE76207}"/>
                  </a:ext>
                </a:extLst>
              </p:cNvPr>
              <p:cNvSpPr/>
              <p:nvPr/>
            </p:nvSpPr>
            <p:spPr>
              <a:xfrm>
                <a:off x="1752600" y="2023794"/>
                <a:ext cx="609600" cy="609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48" name="Group 53">
              <a:extLst>
                <a:ext uri="{FF2B5EF4-FFF2-40B4-BE49-F238E27FC236}">
                  <a16:creationId xmlns:a16="http://schemas.microsoft.com/office/drawing/2014/main" xmlns="" id="{3675FD9E-B96E-4FFE-A7C6-52E4E1198C39}"/>
                </a:ext>
              </a:extLst>
            </p:cNvPr>
            <p:cNvGrpSpPr/>
            <p:nvPr/>
          </p:nvGrpSpPr>
          <p:grpSpPr>
            <a:xfrm>
              <a:off x="1318260" y="3302831"/>
              <a:ext cx="609600" cy="1183444"/>
              <a:chOff x="1752600" y="2023794"/>
              <a:chExt cx="609600" cy="1183444"/>
            </a:xfrm>
          </p:grpSpPr>
          <p:sp>
            <p:nvSpPr>
              <p:cNvPr id="63" name="Isosceles Triangle 54">
                <a:extLst>
                  <a:ext uri="{FF2B5EF4-FFF2-40B4-BE49-F238E27FC236}">
                    <a16:creationId xmlns:a16="http://schemas.microsoft.com/office/drawing/2014/main" xmlns="" id="{0AECDFF0-0177-476B-997E-DF1DF0802817}"/>
                  </a:ext>
                </a:extLst>
              </p:cNvPr>
              <p:cNvSpPr/>
              <p:nvPr/>
            </p:nvSpPr>
            <p:spPr>
              <a:xfrm flipV="1">
                <a:off x="2019300" y="2475718"/>
                <a:ext cx="76200" cy="731520"/>
              </a:xfrm>
              <a:prstGeom prst="triangl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4" name="Oval 55">
                <a:extLst>
                  <a:ext uri="{FF2B5EF4-FFF2-40B4-BE49-F238E27FC236}">
                    <a16:creationId xmlns:a16="http://schemas.microsoft.com/office/drawing/2014/main" xmlns="" id="{4C7ABC48-78E3-436B-A7B5-CB306217001D}"/>
                  </a:ext>
                </a:extLst>
              </p:cNvPr>
              <p:cNvSpPr/>
              <p:nvPr/>
            </p:nvSpPr>
            <p:spPr>
              <a:xfrm>
                <a:off x="1752600" y="2023794"/>
                <a:ext cx="609600" cy="609600"/>
              </a:xfrm>
              <a:prstGeom prst="ellips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cs typeface="+mn-ea"/>
                  <a:sym typeface="+mn-lt"/>
                </a:endParaRPr>
              </a:p>
            </p:txBody>
          </p:sp>
        </p:grpSp>
        <p:grpSp>
          <p:nvGrpSpPr>
            <p:cNvPr id="49" name="Group 56">
              <a:extLst>
                <a:ext uri="{FF2B5EF4-FFF2-40B4-BE49-F238E27FC236}">
                  <a16:creationId xmlns:a16="http://schemas.microsoft.com/office/drawing/2014/main" xmlns="" id="{E2AB4E54-63C6-4E27-A319-DDF32D0B2BDD}"/>
                </a:ext>
              </a:extLst>
            </p:cNvPr>
            <p:cNvGrpSpPr/>
            <p:nvPr/>
          </p:nvGrpSpPr>
          <p:grpSpPr>
            <a:xfrm>
              <a:off x="4232910" y="3119951"/>
              <a:ext cx="609600" cy="1330504"/>
              <a:chOff x="1752600" y="2023794"/>
              <a:chExt cx="609600" cy="1330504"/>
            </a:xfrm>
            <a:solidFill>
              <a:schemeClr val="accent3"/>
            </a:solidFill>
          </p:grpSpPr>
          <p:sp>
            <p:nvSpPr>
              <p:cNvPr id="61" name="Isosceles Triangle 57">
                <a:extLst>
                  <a:ext uri="{FF2B5EF4-FFF2-40B4-BE49-F238E27FC236}">
                    <a16:creationId xmlns:a16="http://schemas.microsoft.com/office/drawing/2014/main" xmlns="" id="{79B4F9A6-B2D0-4C17-A682-BB8592AF8B06}"/>
                  </a:ext>
                </a:extLst>
              </p:cNvPr>
              <p:cNvSpPr/>
              <p:nvPr/>
            </p:nvSpPr>
            <p:spPr>
              <a:xfrm flipV="1">
                <a:off x="2019300" y="2622778"/>
                <a:ext cx="76200" cy="731520"/>
              </a:xfrm>
              <a:prstGeom prst="triangl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2" name="Oval 58">
                <a:extLst>
                  <a:ext uri="{FF2B5EF4-FFF2-40B4-BE49-F238E27FC236}">
                    <a16:creationId xmlns:a16="http://schemas.microsoft.com/office/drawing/2014/main" xmlns="" id="{0AA2AB97-53D9-4B88-A1C7-76AADFBFFC6D}"/>
                  </a:ext>
                </a:extLst>
              </p:cNvPr>
              <p:cNvSpPr/>
              <p:nvPr/>
            </p:nvSpPr>
            <p:spPr>
              <a:xfrm>
                <a:off x="1752600" y="2023794"/>
                <a:ext cx="609600" cy="609600"/>
              </a:xfrm>
              <a:prstGeom prst="ellips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50" name="Group 59">
              <a:extLst>
                <a:ext uri="{FF2B5EF4-FFF2-40B4-BE49-F238E27FC236}">
                  <a16:creationId xmlns:a16="http://schemas.microsoft.com/office/drawing/2014/main" xmlns="" id="{8215FF25-BCA9-4B82-9E35-330958020CF8}"/>
                </a:ext>
              </a:extLst>
            </p:cNvPr>
            <p:cNvGrpSpPr/>
            <p:nvPr/>
          </p:nvGrpSpPr>
          <p:grpSpPr>
            <a:xfrm>
              <a:off x="5745480" y="2500421"/>
              <a:ext cx="609600" cy="1970584"/>
              <a:chOff x="1752600" y="2023794"/>
              <a:chExt cx="609600" cy="1970584"/>
            </a:xfrm>
            <a:solidFill>
              <a:schemeClr val="accent4"/>
            </a:solidFill>
          </p:grpSpPr>
          <p:sp>
            <p:nvSpPr>
              <p:cNvPr id="59" name="Isosceles Triangle 60">
                <a:extLst>
                  <a:ext uri="{FF2B5EF4-FFF2-40B4-BE49-F238E27FC236}">
                    <a16:creationId xmlns:a16="http://schemas.microsoft.com/office/drawing/2014/main" xmlns="" id="{7EED6770-5FE5-4D89-95EA-1366BAEF05A5}"/>
                  </a:ext>
                </a:extLst>
              </p:cNvPr>
              <p:cNvSpPr/>
              <p:nvPr/>
            </p:nvSpPr>
            <p:spPr>
              <a:xfrm flipV="1">
                <a:off x="2019300" y="2622778"/>
                <a:ext cx="76200" cy="13716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0" name="Oval 61">
                <a:extLst>
                  <a:ext uri="{FF2B5EF4-FFF2-40B4-BE49-F238E27FC236}">
                    <a16:creationId xmlns:a16="http://schemas.microsoft.com/office/drawing/2014/main" xmlns="" id="{F686A912-0D0F-4B05-BA8E-37834C65018B}"/>
                  </a:ext>
                </a:extLst>
              </p:cNvPr>
              <p:cNvSpPr/>
              <p:nvPr/>
            </p:nvSpPr>
            <p:spPr>
              <a:xfrm>
                <a:off x="1752600" y="2023794"/>
                <a:ext cx="609600" cy="609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51" name="Group 62">
              <a:extLst>
                <a:ext uri="{FF2B5EF4-FFF2-40B4-BE49-F238E27FC236}">
                  <a16:creationId xmlns:a16="http://schemas.microsoft.com/office/drawing/2014/main" xmlns="" id="{664BAA07-8485-4E33-B5F2-00BA75C16CF1}"/>
                </a:ext>
              </a:extLst>
            </p:cNvPr>
            <p:cNvGrpSpPr/>
            <p:nvPr/>
          </p:nvGrpSpPr>
          <p:grpSpPr>
            <a:xfrm>
              <a:off x="7252335" y="3119951"/>
              <a:ext cx="609600" cy="1330504"/>
              <a:chOff x="1752600" y="2023794"/>
              <a:chExt cx="609600" cy="1330504"/>
            </a:xfrm>
            <a:solidFill>
              <a:schemeClr val="accent5"/>
            </a:solidFill>
          </p:grpSpPr>
          <p:sp>
            <p:nvSpPr>
              <p:cNvPr id="57" name="Isosceles Triangle 63">
                <a:extLst>
                  <a:ext uri="{FF2B5EF4-FFF2-40B4-BE49-F238E27FC236}">
                    <a16:creationId xmlns:a16="http://schemas.microsoft.com/office/drawing/2014/main" xmlns="" id="{FAB4D8C2-434E-4D74-BBFD-75487E09080E}"/>
                  </a:ext>
                </a:extLst>
              </p:cNvPr>
              <p:cNvSpPr/>
              <p:nvPr/>
            </p:nvSpPr>
            <p:spPr>
              <a:xfrm flipV="1">
                <a:off x="2019300" y="2622778"/>
                <a:ext cx="76200" cy="731520"/>
              </a:xfrm>
              <a:prstGeom prst="triangl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8" name="Oval 64">
                <a:extLst>
                  <a:ext uri="{FF2B5EF4-FFF2-40B4-BE49-F238E27FC236}">
                    <a16:creationId xmlns:a16="http://schemas.microsoft.com/office/drawing/2014/main" xmlns="" id="{433136C5-66B4-4918-8B02-8DBEC8EFA1C6}"/>
                  </a:ext>
                </a:extLst>
              </p:cNvPr>
              <p:cNvSpPr/>
              <p:nvPr/>
            </p:nvSpPr>
            <p:spPr>
              <a:xfrm>
                <a:off x="1752600" y="2023794"/>
                <a:ext cx="609600" cy="609600"/>
              </a:xfrm>
              <a:prstGeom prst="ellips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52" name="TextBox 65">
              <a:extLst>
                <a:ext uri="{FF2B5EF4-FFF2-40B4-BE49-F238E27FC236}">
                  <a16:creationId xmlns:a16="http://schemas.microsoft.com/office/drawing/2014/main" xmlns="" id="{490324C2-7EBC-4AF5-8AE3-F45AF1C7716E}"/>
                </a:ext>
              </a:extLst>
            </p:cNvPr>
            <p:cNvSpPr txBox="1"/>
            <p:nvPr/>
          </p:nvSpPr>
          <p:spPr>
            <a:xfrm>
              <a:off x="1339237" y="3437459"/>
              <a:ext cx="495173" cy="251880"/>
            </a:xfrm>
            <a:prstGeom prst="rect">
              <a:avLst/>
            </a:prstGeom>
            <a:noFill/>
          </p:spPr>
          <p:txBody>
            <a:bodyPr wrap="none" rtlCol="0">
              <a:spAutoFit/>
            </a:bodyPr>
            <a:lstStyle/>
            <a:p>
              <a:r>
                <a:rPr lang="en-US" sz="1600" dirty="0">
                  <a:solidFill>
                    <a:schemeClr val="bg1"/>
                  </a:solidFill>
                  <a:cs typeface="+mn-ea"/>
                  <a:sym typeface="+mn-lt"/>
                </a:rPr>
                <a:t>2002</a:t>
              </a:r>
            </a:p>
          </p:txBody>
        </p:sp>
        <p:sp>
          <p:nvSpPr>
            <p:cNvPr id="53" name="TextBox 66">
              <a:extLst>
                <a:ext uri="{FF2B5EF4-FFF2-40B4-BE49-F238E27FC236}">
                  <a16:creationId xmlns:a16="http://schemas.microsoft.com/office/drawing/2014/main" xmlns="" id="{C5EA8EA2-C70B-4A52-8274-4EB693F206E8}"/>
                </a:ext>
              </a:extLst>
            </p:cNvPr>
            <p:cNvSpPr txBox="1"/>
            <p:nvPr/>
          </p:nvSpPr>
          <p:spPr>
            <a:xfrm>
              <a:off x="2738449" y="2657084"/>
              <a:ext cx="495173" cy="251880"/>
            </a:xfrm>
            <a:prstGeom prst="rect">
              <a:avLst/>
            </a:prstGeom>
            <a:noFill/>
          </p:spPr>
          <p:txBody>
            <a:bodyPr wrap="none" rtlCol="0">
              <a:spAutoFit/>
            </a:bodyPr>
            <a:lstStyle/>
            <a:p>
              <a:r>
                <a:rPr lang="en-US" sz="1600" dirty="0">
                  <a:solidFill>
                    <a:schemeClr val="bg1"/>
                  </a:solidFill>
                  <a:cs typeface="+mn-ea"/>
                  <a:sym typeface="+mn-lt"/>
                </a:rPr>
                <a:t>2006</a:t>
              </a:r>
            </a:p>
          </p:txBody>
        </p:sp>
        <p:sp>
          <p:nvSpPr>
            <p:cNvPr id="54" name="TextBox 67">
              <a:extLst>
                <a:ext uri="{FF2B5EF4-FFF2-40B4-BE49-F238E27FC236}">
                  <a16:creationId xmlns:a16="http://schemas.microsoft.com/office/drawing/2014/main" xmlns="" id="{A05752F5-0B98-4FB2-81FE-BF6C39D0B5DA}"/>
                </a:ext>
              </a:extLst>
            </p:cNvPr>
            <p:cNvSpPr txBox="1"/>
            <p:nvPr/>
          </p:nvSpPr>
          <p:spPr>
            <a:xfrm>
              <a:off x="4243399" y="3276958"/>
              <a:ext cx="495173" cy="251880"/>
            </a:xfrm>
            <a:prstGeom prst="rect">
              <a:avLst/>
            </a:prstGeom>
            <a:noFill/>
          </p:spPr>
          <p:txBody>
            <a:bodyPr wrap="none" rtlCol="0">
              <a:spAutoFit/>
            </a:bodyPr>
            <a:lstStyle/>
            <a:p>
              <a:r>
                <a:rPr lang="en-US" sz="1600" dirty="0">
                  <a:solidFill>
                    <a:schemeClr val="bg1"/>
                  </a:solidFill>
                  <a:cs typeface="+mn-ea"/>
                  <a:sym typeface="+mn-lt"/>
                </a:rPr>
                <a:t>2010</a:t>
              </a:r>
            </a:p>
          </p:txBody>
        </p:sp>
        <p:sp>
          <p:nvSpPr>
            <p:cNvPr id="55" name="TextBox 68">
              <a:extLst>
                <a:ext uri="{FF2B5EF4-FFF2-40B4-BE49-F238E27FC236}">
                  <a16:creationId xmlns:a16="http://schemas.microsoft.com/office/drawing/2014/main" xmlns="" id="{5F17366C-C2FE-4605-B4D5-2B6B12509528}"/>
                </a:ext>
              </a:extLst>
            </p:cNvPr>
            <p:cNvSpPr txBox="1"/>
            <p:nvPr/>
          </p:nvSpPr>
          <p:spPr>
            <a:xfrm>
              <a:off x="5755969" y="2666609"/>
              <a:ext cx="495173" cy="251880"/>
            </a:xfrm>
            <a:prstGeom prst="rect">
              <a:avLst/>
            </a:prstGeom>
            <a:noFill/>
          </p:spPr>
          <p:txBody>
            <a:bodyPr wrap="none" rtlCol="0">
              <a:spAutoFit/>
            </a:bodyPr>
            <a:lstStyle/>
            <a:p>
              <a:r>
                <a:rPr lang="en-US" sz="1600" dirty="0" smtClean="0">
                  <a:solidFill>
                    <a:schemeClr val="bg1"/>
                  </a:solidFill>
                  <a:cs typeface="+mn-ea"/>
                  <a:sym typeface="+mn-lt"/>
                </a:rPr>
                <a:t>2020</a:t>
              </a:r>
              <a:endParaRPr lang="en-US" sz="1600" dirty="0">
                <a:solidFill>
                  <a:schemeClr val="bg1"/>
                </a:solidFill>
                <a:cs typeface="+mn-ea"/>
                <a:sym typeface="+mn-lt"/>
              </a:endParaRPr>
            </a:p>
          </p:txBody>
        </p:sp>
        <p:sp>
          <p:nvSpPr>
            <p:cNvPr id="56" name="TextBox 69">
              <a:extLst>
                <a:ext uri="{FF2B5EF4-FFF2-40B4-BE49-F238E27FC236}">
                  <a16:creationId xmlns:a16="http://schemas.microsoft.com/office/drawing/2014/main" xmlns="" id="{766C1A53-5E38-4A1D-BF9E-62C6982487AE}"/>
                </a:ext>
              </a:extLst>
            </p:cNvPr>
            <p:cNvSpPr txBox="1"/>
            <p:nvPr/>
          </p:nvSpPr>
          <p:spPr>
            <a:xfrm>
              <a:off x="7262824" y="3296757"/>
              <a:ext cx="514255" cy="251880"/>
            </a:xfrm>
            <a:prstGeom prst="rect">
              <a:avLst/>
            </a:prstGeom>
            <a:noFill/>
          </p:spPr>
          <p:txBody>
            <a:bodyPr wrap="none" rtlCol="0">
              <a:spAutoFit/>
            </a:bodyPr>
            <a:lstStyle/>
            <a:p>
              <a:r>
                <a:rPr lang="en-US" sz="1600" dirty="0" smtClean="0">
                  <a:solidFill>
                    <a:schemeClr val="bg1"/>
                  </a:solidFill>
                  <a:cs typeface="+mn-ea"/>
                  <a:sym typeface="+mn-lt"/>
                </a:rPr>
                <a:t>20</a:t>
              </a:r>
              <a:r>
                <a:rPr lang="en-US" altLang="zh-CN" sz="1600" dirty="0" smtClean="0">
                  <a:solidFill>
                    <a:schemeClr val="bg1"/>
                  </a:solidFill>
                  <a:cs typeface="+mn-ea"/>
                  <a:sym typeface="+mn-lt"/>
                </a:rPr>
                <a:t>XX</a:t>
              </a:r>
              <a:endParaRPr lang="en-US" sz="1600" dirty="0">
                <a:solidFill>
                  <a:schemeClr val="bg1"/>
                </a:solidFill>
                <a:cs typeface="+mn-ea"/>
                <a:sym typeface="+mn-lt"/>
              </a:endParaRPr>
            </a:p>
          </p:txBody>
        </p:sp>
      </p:grpSp>
      <p:sp>
        <p:nvSpPr>
          <p:cNvPr id="68" name="文本框 67">
            <a:extLst>
              <a:ext uri="{FF2B5EF4-FFF2-40B4-BE49-F238E27FC236}">
                <a16:creationId xmlns:a16="http://schemas.microsoft.com/office/drawing/2014/main" xmlns="" id="{411EB14D-B062-44F4-AEA4-7E53B10B5C0F}"/>
              </a:ext>
            </a:extLst>
          </p:cNvPr>
          <p:cNvSpPr txBox="1"/>
          <p:nvPr/>
        </p:nvSpPr>
        <p:spPr>
          <a:xfrm>
            <a:off x="1121970" y="3332570"/>
            <a:ext cx="2028242" cy="819455"/>
          </a:xfrm>
          <a:prstGeom prst="rect">
            <a:avLst/>
          </a:prstGeom>
          <a:noFill/>
        </p:spPr>
        <p:txBody>
          <a:bodyPr wrap="square" rtlCol="0">
            <a:spAutoFit/>
          </a:bodyPr>
          <a:lstStyle/>
          <a:p>
            <a:pPr algn="ctr">
              <a:lnSpc>
                <a:spcPct val="150000"/>
              </a:lnSpc>
              <a:defRPr/>
            </a:pPr>
            <a:r>
              <a:rPr lang="zh-CN" altLang="en-US" sz="1050" dirty="0">
                <a:solidFill>
                  <a:schemeClr val="tx1">
                    <a:lumMod val="65000"/>
                    <a:lumOff val="35000"/>
                  </a:schemeClr>
                </a:solidFill>
                <a:cs typeface="+mn-ea"/>
                <a:sym typeface="+mn-lt"/>
              </a:rPr>
              <a:t>在此输入文字内容，文字不易太多，以简练为主，此模板作品在此输入文字内容；</a:t>
            </a:r>
          </a:p>
        </p:txBody>
      </p:sp>
      <p:sp>
        <p:nvSpPr>
          <p:cNvPr id="69" name="矩形 68">
            <a:extLst>
              <a:ext uri="{FF2B5EF4-FFF2-40B4-BE49-F238E27FC236}">
                <a16:creationId xmlns:a16="http://schemas.microsoft.com/office/drawing/2014/main" xmlns="" id="{ADCCBE87-E7CC-4DE3-918D-29CB5D71DDDF}"/>
              </a:ext>
            </a:extLst>
          </p:cNvPr>
          <p:cNvSpPr/>
          <p:nvPr/>
        </p:nvSpPr>
        <p:spPr>
          <a:xfrm>
            <a:off x="1569269" y="2963238"/>
            <a:ext cx="113364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71" name="文本框 70">
            <a:extLst>
              <a:ext uri="{FF2B5EF4-FFF2-40B4-BE49-F238E27FC236}">
                <a16:creationId xmlns:a16="http://schemas.microsoft.com/office/drawing/2014/main" xmlns="" id="{11B34EA7-0DF5-40C0-B4DC-133D8F427937}"/>
              </a:ext>
            </a:extLst>
          </p:cNvPr>
          <p:cNvSpPr txBox="1"/>
          <p:nvPr/>
        </p:nvSpPr>
        <p:spPr>
          <a:xfrm>
            <a:off x="2949429" y="2399144"/>
            <a:ext cx="2028242" cy="819455"/>
          </a:xfrm>
          <a:prstGeom prst="rect">
            <a:avLst/>
          </a:prstGeom>
          <a:noFill/>
        </p:spPr>
        <p:txBody>
          <a:bodyPr wrap="square" rtlCol="0">
            <a:spAutoFit/>
          </a:bodyPr>
          <a:lstStyle/>
          <a:p>
            <a:pPr algn="ctr">
              <a:lnSpc>
                <a:spcPct val="150000"/>
              </a:lnSpc>
              <a:defRPr/>
            </a:pPr>
            <a:r>
              <a:rPr lang="zh-CN" altLang="en-US" sz="1050" dirty="0">
                <a:solidFill>
                  <a:schemeClr val="tx1">
                    <a:lumMod val="65000"/>
                    <a:lumOff val="35000"/>
                  </a:schemeClr>
                </a:solidFill>
                <a:cs typeface="+mn-ea"/>
                <a:sym typeface="+mn-lt"/>
              </a:rPr>
              <a:t>在此输入文字内容，文字不易太多，以简练为主，此模板作品在此输入文字内容；</a:t>
            </a:r>
          </a:p>
        </p:txBody>
      </p:sp>
      <p:sp>
        <p:nvSpPr>
          <p:cNvPr id="72" name="矩形 71">
            <a:extLst>
              <a:ext uri="{FF2B5EF4-FFF2-40B4-BE49-F238E27FC236}">
                <a16:creationId xmlns:a16="http://schemas.microsoft.com/office/drawing/2014/main" xmlns="" id="{76BB48B4-B473-4B52-B405-89E95B9B25BE}"/>
              </a:ext>
            </a:extLst>
          </p:cNvPr>
          <p:cNvSpPr/>
          <p:nvPr/>
        </p:nvSpPr>
        <p:spPr>
          <a:xfrm>
            <a:off x="3396728" y="2029812"/>
            <a:ext cx="113364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74" name="文本框 73">
            <a:extLst>
              <a:ext uri="{FF2B5EF4-FFF2-40B4-BE49-F238E27FC236}">
                <a16:creationId xmlns:a16="http://schemas.microsoft.com/office/drawing/2014/main" xmlns="" id="{D54243FA-ECAF-4C82-AD64-6DAA2B0C2D7F}"/>
              </a:ext>
            </a:extLst>
          </p:cNvPr>
          <p:cNvSpPr txBox="1"/>
          <p:nvPr/>
        </p:nvSpPr>
        <p:spPr>
          <a:xfrm>
            <a:off x="5008170" y="3140205"/>
            <a:ext cx="2028242" cy="819455"/>
          </a:xfrm>
          <a:prstGeom prst="rect">
            <a:avLst/>
          </a:prstGeom>
          <a:noFill/>
        </p:spPr>
        <p:txBody>
          <a:bodyPr wrap="square" rtlCol="0">
            <a:spAutoFit/>
          </a:bodyPr>
          <a:lstStyle/>
          <a:p>
            <a:pPr algn="ctr">
              <a:lnSpc>
                <a:spcPct val="150000"/>
              </a:lnSpc>
              <a:defRPr/>
            </a:pPr>
            <a:r>
              <a:rPr lang="zh-CN" altLang="en-US" sz="1050" dirty="0">
                <a:solidFill>
                  <a:schemeClr val="tx1">
                    <a:lumMod val="65000"/>
                    <a:lumOff val="35000"/>
                  </a:schemeClr>
                </a:solidFill>
                <a:cs typeface="+mn-ea"/>
                <a:sym typeface="+mn-lt"/>
              </a:rPr>
              <a:t>在此输入文字内容，文字不易太多，以简练为主，此模板作品在此输入文字内容；</a:t>
            </a:r>
          </a:p>
        </p:txBody>
      </p:sp>
      <p:sp>
        <p:nvSpPr>
          <p:cNvPr id="75" name="矩形 74">
            <a:extLst>
              <a:ext uri="{FF2B5EF4-FFF2-40B4-BE49-F238E27FC236}">
                <a16:creationId xmlns:a16="http://schemas.microsoft.com/office/drawing/2014/main" xmlns="" id="{D89FF640-93C4-4F5C-8817-C45BDA68C89F}"/>
              </a:ext>
            </a:extLst>
          </p:cNvPr>
          <p:cNvSpPr/>
          <p:nvPr/>
        </p:nvSpPr>
        <p:spPr>
          <a:xfrm>
            <a:off x="5455469" y="2770873"/>
            <a:ext cx="113364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77" name="文本框 76">
            <a:extLst>
              <a:ext uri="{FF2B5EF4-FFF2-40B4-BE49-F238E27FC236}">
                <a16:creationId xmlns:a16="http://schemas.microsoft.com/office/drawing/2014/main" xmlns="" id="{990DE44E-E525-4116-81B6-56DBF56A081C}"/>
              </a:ext>
            </a:extLst>
          </p:cNvPr>
          <p:cNvSpPr txBox="1"/>
          <p:nvPr/>
        </p:nvSpPr>
        <p:spPr>
          <a:xfrm>
            <a:off x="7031361" y="2340503"/>
            <a:ext cx="2028242" cy="819455"/>
          </a:xfrm>
          <a:prstGeom prst="rect">
            <a:avLst/>
          </a:prstGeom>
          <a:noFill/>
        </p:spPr>
        <p:txBody>
          <a:bodyPr wrap="square" rtlCol="0">
            <a:spAutoFit/>
          </a:bodyPr>
          <a:lstStyle/>
          <a:p>
            <a:pPr algn="ctr">
              <a:lnSpc>
                <a:spcPct val="150000"/>
              </a:lnSpc>
              <a:defRPr/>
            </a:pPr>
            <a:r>
              <a:rPr lang="zh-CN" altLang="en-US" sz="1050" dirty="0">
                <a:solidFill>
                  <a:schemeClr val="tx1">
                    <a:lumMod val="65000"/>
                    <a:lumOff val="35000"/>
                  </a:schemeClr>
                </a:solidFill>
                <a:cs typeface="+mn-ea"/>
                <a:sym typeface="+mn-lt"/>
              </a:rPr>
              <a:t>在此输入文字内容，文字不易太多，以简练为主，此模板作品在此输入文字内容；</a:t>
            </a:r>
          </a:p>
        </p:txBody>
      </p:sp>
      <p:sp>
        <p:nvSpPr>
          <p:cNvPr id="78" name="矩形 77">
            <a:extLst>
              <a:ext uri="{FF2B5EF4-FFF2-40B4-BE49-F238E27FC236}">
                <a16:creationId xmlns:a16="http://schemas.microsoft.com/office/drawing/2014/main" xmlns="" id="{54FEE52A-4AFA-4239-AF22-3F6076D964EE}"/>
              </a:ext>
            </a:extLst>
          </p:cNvPr>
          <p:cNvSpPr/>
          <p:nvPr/>
        </p:nvSpPr>
        <p:spPr>
          <a:xfrm>
            <a:off x="7478660" y="1971171"/>
            <a:ext cx="113364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80" name="文本框 79">
            <a:extLst>
              <a:ext uri="{FF2B5EF4-FFF2-40B4-BE49-F238E27FC236}">
                <a16:creationId xmlns:a16="http://schemas.microsoft.com/office/drawing/2014/main" xmlns="" id="{4B80B81C-42C6-4078-A57C-FB6DD3C80C64}"/>
              </a:ext>
            </a:extLst>
          </p:cNvPr>
          <p:cNvSpPr txBox="1"/>
          <p:nvPr/>
        </p:nvSpPr>
        <p:spPr>
          <a:xfrm>
            <a:off x="9093717" y="3045632"/>
            <a:ext cx="2028242" cy="819455"/>
          </a:xfrm>
          <a:prstGeom prst="rect">
            <a:avLst/>
          </a:prstGeom>
          <a:noFill/>
        </p:spPr>
        <p:txBody>
          <a:bodyPr wrap="square" rtlCol="0">
            <a:spAutoFit/>
          </a:bodyPr>
          <a:lstStyle/>
          <a:p>
            <a:pPr algn="ctr">
              <a:lnSpc>
                <a:spcPct val="150000"/>
              </a:lnSpc>
              <a:defRPr/>
            </a:pPr>
            <a:r>
              <a:rPr lang="zh-CN" altLang="en-US" sz="1050" dirty="0">
                <a:solidFill>
                  <a:schemeClr val="tx1">
                    <a:lumMod val="65000"/>
                    <a:lumOff val="35000"/>
                  </a:schemeClr>
                </a:solidFill>
                <a:cs typeface="+mn-ea"/>
                <a:sym typeface="+mn-lt"/>
              </a:rPr>
              <a:t>在此输入文字内容，文字不易太多，以简练为主，此模板作品在此输入文字内容；</a:t>
            </a:r>
          </a:p>
        </p:txBody>
      </p:sp>
      <p:sp>
        <p:nvSpPr>
          <p:cNvPr id="81" name="矩形 80">
            <a:extLst>
              <a:ext uri="{FF2B5EF4-FFF2-40B4-BE49-F238E27FC236}">
                <a16:creationId xmlns:a16="http://schemas.microsoft.com/office/drawing/2014/main" xmlns="" id="{08045D7D-72EF-4CA0-A995-31C12F5B5364}"/>
              </a:ext>
            </a:extLst>
          </p:cNvPr>
          <p:cNvSpPr/>
          <p:nvPr/>
        </p:nvSpPr>
        <p:spPr>
          <a:xfrm>
            <a:off x="9541016" y="2676300"/>
            <a:ext cx="113364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chemeClr val="tx1">
                    <a:lumMod val="65000"/>
                    <a:lumOff val="35000"/>
                  </a:schemeClr>
                </a:solidFill>
                <a:effectLst/>
                <a:uLnTx/>
                <a:uFillTx/>
                <a:cs typeface="+mn-ea"/>
                <a:sym typeface="+mn-lt"/>
              </a:rPr>
              <a:t>输入标题</a:t>
            </a:r>
            <a:endParaRPr kumimoji="0" lang="en-US" altLang="zh-CN" b="1" i="0" u="none" strike="noStrike" kern="1200" cap="none" spc="0" normalizeH="0" baseline="0" noProof="0" dirty="0">
              <a:ln>
                <a:noFill/>
              </a:ln>
              <a:solidFill>
                <a:schemeClr val="tx1">
                  <a:lumMod val="65000"/>
                  <a:lumOff val="35000"/>
                </a:schemeClr>
              </a:solidFill>
              <a:effectLst/>
              <a:uLnTx/>
              <a:uFillTx/>
              <a:cs typeface="+mn-ea"/>
              <a:sym typeface="+mn-lt"/>
            </a:endParaRPr>
          </a:p>
        </p:txBody>
      </p:sp>
    </p:spTree>
    <p:extLst>
      <p:ext uri="{BB962C8B-B14F-4D97-AF65-F5344CB8AC3E}">
        <p14:creationId xmlns:p14="http://schemas.microsoft.com/office/powerpoint/2010/main" val="393683932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xmlns="" id="{DC25C5ED-EF45-4139-9155-9906D0936361}"/>
              </a:ext>
            </a:extLst>
          </p:cNvPr>
          <p:cNvSpPr/>
          <p:nvPr/>
        </p:nvSpPr>
        <p:spPr>
          <a:xfrm>
            <a:off x="4499006" y="1784186"/>
            <a:ext cx="3193988" cy="390906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矩形 31">
            <a:extLst>
              <a:ext uri="{FF2B5EF4-FFF2-40B4-BE49-F238E27FC236}">
                <a16:creationId xmlns:a16="http://schemas.microsoft.com/office/drawing/2014/main" xmlns="" id="{5D01873A-B39C-4AE3-815F-080E3B376C43}"/>
              </a:ext>
            </a:extLst>
          </p:cNvPr>
          <p:cNvSpPr/>
          <p:nvPr/>
        </p:nvSpPr>
        <p:spPr>
          <a:xfrm>
            <a:off x="7858125" y="1960717"/>
            <a:ext cx="3133725" cy="35559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矩形 41">
            <a:extLst>
              <a:ext uri="{FF2B5EF4-FFF2-40B4-BE49-F238E27FC236}">
                <a16:creationId xmlns:a16="http://schemas.microsoft.com/office/drawing/2014/main" xmlns="" id="{62777718-807C-49DD-BCF0-B661BA15AA5D}"/>
              </a:ext>
            </a:extLst>
          </p:cNvPr>
          <p:cNvSpPr/>
          <p:nvPr/>
        </p:nvSpPr>
        <p:spPr>
          <a:xfrm>
            <a:off x="1209674" y="1960717"/>
            <a:ext cx="3133725" cy="3555998"/>
          </a:xfrm>
          <a:prstGeom prst="rect">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文本框 10">
            <a:extLst>
              <a:ext uri="{FF2B5EF4-FFF2-40B4-BE49-F238E27FC236}">
                <a16:creationId xmlns:a16="http://schemas.microsoft.com/office/drawing/2014/main" xmlns="" id="{48B4E208-5D86-439A-AC32-0E38FBF9B825}"/>
              </a:ext>
            </a:extLst>
          </p:cNvPr>
          <p:cNvSpPr txBox="1"/>
          <p:nvPr/>
        </p:nvSpPr>
        <p:spPr>
          <a:xfrm>
            <a:off x="2073272" y="2356495"/>
            <a:ext cx="1406528" cy="677108"/>
          </a:xfrm>
          <a:prstGeom prst="rect">
            <a:avLst/>
          </a:prstGeom>
          <a:noFill/>
        </p:spPr>
        <p:txBody>
          <a:bodyPr wrap="square" lIns="0" tIns="0" rIns="0" bIns="0" anchor="b" anchorCtr="0">
            <a:spAutoFit/>
          </a:bodyPr>
          <a:lstStyle/>
          <a:p>
            <a:pPr algn="ctr"/>
            <a:r>
              <a:rPr lang="en-US" altLang="zh-CN" sz="4400" spc="-150" dirty="0">
                <a:solidFill>
                  <a:schemeClr val="bg1"/>
                </a:solidFill>
                <a:cs typeface="+mn-ea"/>
                <a:sym typeface="+mn-lt"/>
              </a:rPr>
              <a:t>54%</a:t>
            </a:r>
          </a:p>
        </p:txBody>
      </p:sp>
      <p:sp>
        <p:nvSpPr>
          <p:cNvPr id="44" name="矩形 43">
            <a:extLst>
              <a:ext uri="{FF2B5EF4-FFF2-40B4-BE49-F238E27FC236}">
                <a16:creationId xmlns:a16="http://schemas.microsoft.com/office/drawing/2014/main" xmlns="" id="{EDA7378D-A725-4A41-A0AE-A1DAABF75D3C}"/>
              </a:ext>
            </a:extLst>
          </p:cNvPr>
          <p:cNvSpPr/>
          <p:nvPr/>
        </p:nvSpPr>
        <p:spPr>
          <a:xfrm>
            <a:off x="1999595" y="3367825"/>
            <a:ext cx="1553883" cy="441655"/>
          </a:xfrm>
          <a:prstGeom prst="rect">
            <a:avLst/>
          </a:prstGeom>
        </p:spPr>
        <p:txBody>
          <a:bodyPr wrap="none" lIns="0" tIns="0" rIns="0" bIns="0" anchor="ctr" anchorCtr="0">
            <a:normAutofit/>
          </a:bodyPr>
          <a:lstStyle/>
          <a:p>
            <a:pPr lvl="0" algn="ctr" defTabSz="914378">
              <a:defRPr/>
            </a:pPr>
            <a:r>
              <a:rPr lang="zh-CN" altLang="en-US" sz="1600" spc="300" dirty="0">
                <a:solidFill>
                  <a:schemeClr val="bg1"/>
                </a:solidFill>
                <a:cs typeface="+mn-ea"/>
                <a:sym typeface="+mn-lt"/>
              </a:rPr>
              <a:t>标题内容</a:t>
            </a:r>
          </a:p>
        </p:txBody>
      </p:sp>
      <p:sp>
        <p:nvSpPr>
          <p:cNvPr id="45" name="矩形 44">
            <a:extLst>
              <a:ext uri="{FF2B5EF4-FFF2-40B4-BE49-F238E27FC236}">
                <a16:creationId xmlns:a16="http://schemas.microsoft.com/office/drawing/2014/main" xmlns="" id="{B6B5CD73-A0EE-4764-ABE2-BDA283375042}"/>
              </a:ext>
            </a:extLst>
          </p:cNvPr>
          <p:cNvSpPr/>
          <p:nvPr/>
        </p:nvSpPr>
        <p:spPr>
          <a:xfrm>
            <a:off x="1654126" y="3846923"/>
            <a:ext cx="2244820" cy="1048404"/>
          </a:xfrm>
          <a:prstGeom prst="rect">
            <a:avLst/>
          </a:prstGeom>
        </p:spPr>
        <p:txBody>
          <a:bodyPr wrap="square">
            <a:noAutofit/>
          </a:bodyPr>
          <a:lstStyle/>
          <a:p>
            <a:pPr algn="ctr">
              <a:lnSpc>
                <a:spcPct val="120000"/>
              </a:lnSpc>
            </a:pPr>
            <a:r>
              <a:rPr lang="zh-CN" altLang="en-US" sz="1100" spc="300" dirty="0">
                <a:solidFill>
                  <a:schemeClr val="bg1"/>
                </a:solidFill>
                <a:cs typeface="+mn-ea"/>
                <a:sym typeface="+mn-lt"/>
              </a:rPr>
              <a:t>在此录入上述图表的描述说明，在此录入上述图表的描述说明在此录入上述图表的描述说明，在此录入上述图表的描述说明</a:t>
            </a:r>
          </a:p>
        </p:txBody>
      </p:sp>
      <p:sp>
        <p:nvSpPr>
          <p:cNvPr id="46" name="文本框 10">
            <a:extLst>
              <a:ext uri="{FF2B5EF4-FFF2-40B4-BE49-F238E27FC236}">
                <a16:creationId xmlns:a16="http://schemas.microsoft.com/office/drawing/2014/main" xmlns="" id="{FCF73B72-F8AA-4A22-AE57-64DF3B869DF4}"/>
              </a:ext>
            </a:extLst>
          </p:cNvPr>
          <p:cNvSpPr txBox="1"/>
          <p:nvPr/>
        </p:nvSpPr>
        <p:spPr>
          <a:xfrm>
            <a:off x="8728072" y="2356495"/>
            <a:ext cx="1406528" cy="677108"/>
          </a:xfrm>
          <a:prstGeom prst="rect">
            <a:avLst/>
          </a:prstGeom>
          <a:noFill/>
        </p:spPr>
        <p:txBody>
          <a:bodyPr wrap="square" lIns="0" tIns="0" rIns="0" bIns="0" anchor="b" anchorCtr="0">
            <a:spAutoFit/>
          </a:bodyPr>
          <a:lstStyle/>
          <a:p>
            <a:pPr algn="ctr"/>
            <a:r>
              <a:rPr lang="en-US" altLang="zh-CN" sz="4400" spc="-150" dirty="0">
                <a:solidFill>
                  <a:schemeClr val="bg1"/>
                </a:solidFill>
                <a:cs typeface="+mn-ea"/>
                <a:sym typeface="+mn-lt"/>
              </a:rPr>
              <a:t>46%</a:t>
            </a:r>
          </a:p>
        </p:txBody>
      </p:sp>
      <p:sp>
        <p:nvSpPr>
          <p:cNvPr id="47" name="矩形 46">
            <a:extLst>
              <a:ext uri="{FF2B5EF4-FFF2-40B4-BE49-F238E27FC236}">
                <a16:creationId xmlns:a16="http://schemas.microsoft.com/office/drawing/2014/main" xmlns="" id="{A028FB0B-31AC-4EA0-B3B3-D8F5C1F7873A}"/>
              </a:ext>
            </a:extLst>
          </p:cNvPr>
          <p:cNvSpPr/>
          <p:nvPr/>
        </p:nvSpPr>
        <p:spPr>
          <a:xfrm>
            <a:off x="8654395" y="3367825"/>
            <a:ext cx="1553883" cy="441655"/>
          </a:xfrm>
          <a:prstGeom prst="rect">
            <a:avLst/>
          </a:prstGeom>
        </p:spPr>
        <p:txBody>
          <a:bodyPr wrap="none" lIns="0" tIns="0" rIns="0" bIns="0" anchor="ctr" anchorCtr="0">
            <a:normAutofit/>
          </a:bodyPr>
          <a:lstStyle/>
          <a:p>
            <a:pPr algn="ctr" defTabSz="914378">
              <a:defRPr/>
            </a:pPr>
            <a:r>
              <a:rPr lang="zh-CN" altLang="en-US" sz="1600" spc="300" dirty="0">
                <a:solidFill>
                  <a:schemeClr val="bg1"/>
                </a:solidFill>
                <a:cs typeface="+mn-ea"/>
                <a:sym typeface="+mn-lt"/>
              </a:rPr>
              <a:t>标题内容</a:t>
            </a:r>
          </a:p>
        </p:txBody>
      </p:sp>
      <p:sp>
        <p:nvSpPr>
          <p:cNvPr id="48" name="矩形 47">
            <a:extLst>
              <a:ext uri="{FF2B5EF4-FFF2-40B4-BE49-F238E27FC236}">
                <a16:creationId xmlns:a16="http://schemas.microsoft.com/office/drawing/2014/main" xmlns="" id="{9EFA7A5D-B89B-4A33-866E-A0B099AACB6E}"/>
              </a:ext>
            </a:extLst>
          </p:cNvPr>
          <p:cNvSpPr/>
          <p:nvPr/>
        </p:nvSpPr>
        <p:spPr>
          <a:xfrm>
            <a:off x="8308926" y="3846923"/>
            <a:ext cx="2244820" cy="1048404"/>
          </a:xfrm>
          <a:prstGeom prst="rect">
            <a:avLst/>
          </a:prstGeom>
        </p:spPr>
        <p:txBody>
          <a:bodyPr wrap="square">
            <a:noAutofit/>
          </a:bodyPr>
          <a:lstStyle/>
          <a:p>
            <a:pPr algn="ctr">
              <a:lnSpc>
                <a:spcPct val="120000"/>
              </a:lnSpc>
            </a:pPr>
            <a:r>
              <a:rPr lang="zh-CN" altLang="en-US" sz="1100" spc="300" dirty="0">
                <a:solidFill>
                  <a:schemeClr val="bg1"/>
                </a:solidFill>
                <a:cs typeface="+mn-ea"/>
                <a:sym typeface="+mn-lt"/>
              </a:rPr>
              <a:t>在此录入上述图表的描述说明，在此录入上述图表的描述说明在此录入上述图表的描述说明，在此录入上述图表的描述说明</a:t>
            </a:r>
          </a:p>
        </p:txBody>
      </p:sp>
    </p:spTree>
    <p:extLst>
      <p:ext uri="{BB962C8B-B14F-4D97-AF65-F5344CB8AC3E}">
        <p14:creationId xmlns:p14="http://schemas.microsoft.com/office/powerpoint/2010/main" val="213530811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p:tgtEl>
                                          <p:spTgt spid="42"/>
                                        </p:tgtEl>
                                        <p:attrNameLst>
                                          <p:attrName>ppt_x</p:attrName>
                                        </p:attrNameLst>
                                      </p:cBhvr>
                                      <p:tavLst>
                                        <p:tav tm="0">
                                          <p:val>
                                            <p:strVal val="#ppt_x+#ppt_w*1.125000"/>
                                          </p:val>
                                        </p:tav>
                                        <p:tav tm="100000">
                                          <p:val>
                                            <p:strVal val="#ppt_x"/>
                                          </p:val>
                                        </p:tav>
                                      </p:tavLst>
                                    </p:anim>
                                    <p:animEffect transition="in" filter="wipe(left)">
                                      <p:cBhvr>
                                        <p:cTn id="14" dur="500"/>
                                        <p:tgtEl>
                                          <p:spTgt spid="42"/>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p:tgtEl>
                                          <p:spTgt spid="32"/>
                                        </p:tgtEl>
                                        <p:attrNameLst>
                                          <p:attrName>ppt_x</p:attrName>
                                        </p:attrNameLst>
                                      </p:cBhvr>
                                      <p:tavLst>
                                        <p:tav tm="0">
                                          <p:val>
                                            <p:strVal val="#ppt_x-#ppt_w*1.125000"/>
                                          </p:val>
                                        </p:tav>
                                        <p:tav tm="100000">
                                          <p:val>
                                            <p:strVal val="#ppt_x"/>
                                          </p:val>
                                        </p:tav>
                                      </p:tavLst>
                                    </p:anim>
                                    <p:animEffect transition="in" filter="wipe(right)">
                                      <p:cBhvr>
                                        <p:cTn id="18" dur="500"/>
                                        <p:tgtEl>
                                          <p:spTgt spid="32"/>
                                        </p:tgtEl>
                                      </p:cBhvr>
                                    </p:animEffect>
                                  </p:childTnLst>
                                </p:cTn>
                              </p:par>
                            </p:childTnLst>
                          </p:cTn>
                        </p:par>
                        <p:par>
                          <p:cTn id="19" fill="hold">
                            <p:stCondLst>
                              <p:cond delay="150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strVal val="#ppt_h"/>
                                          </p:val>
                                        </p:tav>
                                        <p:tav tm="100000">
                                          <p:val>
                                            <p:strVal val="#ppt_h"/>
                                          </p:val>
                                        </p:tav>
                                      </p:tavLst>
                                    </p:anim>
                                  </p:childTnLst>
                                </p:cTn>
                              </p:par>
                            </p:childTnLst>
                          </p:cTn>
                        </p:par>
                        <p:par>
                          <p:cTn id="24" fill="hold">
                            <p:stCondLst>
                              <p:cond delay="2100"/>
                            </p:stCondLst>
                            <p:childTnLst>
                              <p:par>
                                <p:cTn id="25" presetID="53" presetClass="entr" presetSubtype="16" fill="hold" grpId="0" nodeType="afterEffect">
                                  <p:stCondLst>
                                    <p:cond delay="0"/>
                                  </p:stCondLst>
                                  <p:iterate type="lt">
                                    <p:tmPct val="10000"/>
                                  </p:iterate>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animEffect transition="in" filter="fade">
                                      <p:cBhvr>
                                        <p:cTn id="29" dur="500"/>
                                        <p:tgtEl>
                                          <p:spTgt spid="44"/>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childTnLst>
                          </p:cTn>
                        </p:par>
                        <p:par>
                          <p:cTn id="34" fill="hold">
                            <p:stCondLst>
                              <p:cond delay="3250"/>
                            </p:stCondLst>
                            <p:childTnLst>
                              <p:par>
                                <p:cTn id="35" presetID="17" presetClass="entr" presetSubtype="10" fill="hold" grpId="0" nodeType="afterEffect">
                                  <p:stCondLst>
                                    <p:cond delay="0"/>
                                  </p:stCondLst>
                                  <p:iterate type="lt">
                                    <p:tmPct val="10000"/>
                                  </p:iterate>
                                  <p:childTnLst>
                                    <p:set>
                                      <p:cBhvr>
                                        <p:cTn id="36" dur="1" fill="hold">
                                          <p:stCondLst>
                                            <p:cond delay="0"/>
                                          </p:stCondLst>
                                        </p:cTn>
                                        <p:tgtEl>
                                          <p:spTgt spid="46"/>
                                        </p:tgtEl>
                                        <p:attrNameLst>
                                          <p:attrName>style.visibility</p:attrName>
                                        </p:attrNameLst>
                                      </p:cBhvr>
                                      <p:to>
                                        <p:strVal val="visible"/>
                                      </p:to>
                                    </p:set>
                                    <p:anim calcmode="lin" valueType="num">
                                      <p:cBhvr>
                                        <p:cTn id="37" dur="500" fill="hold"/>
                                        <p:tgtEl>
                                          <p:spTgt spid="46"/>
                                        </p:tgtEl>
                                        <p:attrNameLst>
                                          <p:attrName>ppt_w</p:attrName>
                                        </p:attrNameLst>
                                      </p:cBhvr>
                                      <p:tavLst>
                                        <p:tav tm="0">
                                          <p:val>
                                            <p:fltVal val="0"/>
                                          </p:val>
                                        </p:tav>
                                        <p:tav tm="100000">
                                          <p:val>
                                            <p:strVal val="#ppt_w"/>
                                          </p:val>
                                        </p:tav>
                                      </p:tavLst>
                                    </p:anim>
                                    <p:anim calcmode="lin" valueType="num">
                                      <p:cBhvr>
                                        <p:cTn id="38" dur="500" fill="hold"/>
                                        <p:tgtEl>
                                          <p:spTgt spid="46"/>
                                        </p:tgtEl>
                                        <p:attrNameLst>
                                          <p:attrName>ppt_h</p:attrName>
                                        </p:attrNameLst>
                                      </p:cBhvr>
                                      <p:tavLst>
                                        <p:tav tm="0">
                                          <p:val>
                                            <p:strVal val="#ppt_h"/>
                                          </p:val>
                                        </p:tav>
                                        <p:tav tm="100000">
                                          <p:val>
                                            <p:strVal val="#ppt_h"/>
                                          </p:val>
                                        </p:tav>
                                      </p:tavLst>
                                    </p:anim>
                                  </p:childTnLst>
                                </p:cTn>
                              </p:par>
                            </p:childTnLst>
                          </p:cTn>
                        </p:par>
                        <p:par>
                          <p:cTn id="39" fill="hold">
                            <p:stCondLst>
                              <p:cond delay="3850"/>
                            </p:stCondLst>
                            <p:childTnLst>
                              <p:par>
                                <p:cTn id="40" presetID="53" presetClass="entr" presetSubtype="16" fill="hold" grpId="0" nodeType="afterEffect">
                                  <p:stCondLst>
                                    <p:cond delay="0"/>
                                  </p:stCondLst>
                                  <p:iterate type="lt">
                                    <p:tmPct val="10000"/>
                                  </p:iterate>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2" grpId="0" animBg="1"/>
      <p:bldP spid="43" grpId="0"/>
      <p:bldP spid="44" grpId="0"/>
      <p:bldP spid="45" grpId="0"/>
      <p:bldP spid="46" grpId="0"/>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xmlns="" id="{E0DF4D6A-4101-4C91-AF58-E582756A64B7}"/>
              </a:ext>
            </a:extLst>
          </p:cNvPr>
          <p:cNvGrpSpPr/>
          <p:nvPr/>
        </p:nvGrpSpPr>
        <p:grpSpPr>
          <a:xfrm>
            <a:off x="828192" y="1932645"/>
            <a:ext cx="10535615" cy="1907783"/>
            <a:chOff x="828192" y="2234334"/>
            <a:chExt cx="10535615" cy="1907783"/>
          </a:xfrm>
          <a:solidFill>
            <a:schemeClr val="bg2">
              <a:lumMod val="10000"/>
            </a:schemeClr>
          </a:solidFill>
        </p:grpSpPr>
        <p:sp>
          <p:nvSpPr>
            <p:cNvPr id="30" name="Freeform 36">
              <a:extLst>
                <a:ext uri="{FF2B5EF4-FFF2-40B4-BE49-F238E27FC236}">
                  <a16:creationId xmlns:a16="http://schemas.microsoft.com/office/drawing/2014/main" xmlns="" id="{BE2623B1-8D29-43F6-8EC0-4DF0DBC89D28}"/>
                </a:ext>
              </a:extLst>
            </p:cNvPr>
            <p:cNvSpPr/>
            <p:nvPr/>
          </p:nvSpPr>
          <p:spPr>
            <a:xfrm>
              <a:off x="828192" y="2682018"/>
              <a:ext cx="10535615" cy="746982"/>
            </a:xfrm>
            <a:custGeom>
              <a:avLst/>
              <a:gdLst>
                <a:gd name="connsiteX0" fmla="*/ 0 w 2683934"/>
                <a:gd name="connsiteY0" fmla="*/ 702733 h 799629"/>
                <a:gd name="connsiteX1" fmla="*/ 431800 w 2683934"/>
                <a:gd name="connsiteY1" fmla="*/ 533400 h 799629"/>
                <a:gd name="connsiteX2" fmla="*/ 897467 w 2683934"/>
                <a:gd name="connsiteY2" fmla="*/ 719667 h 799629"/>
                <a:gd name="connsiteX3" fmla="*/ 1151467 w 2683934"/>
                <a:gd name="connsiteY3" fmla="*/ 778933 h 799629"/>
                <a:gd name="connsiteX4" fmla="*/ 1456267 w 2683934"/>
                <a:gd name="connsiteY4" fmla="*/ 787400 h 799629"/>
                <a:gd name="connsiteX5" fmla="*/ 1769534 w 2683934"/>
                <a:gd name="connsiteY5" fmla="*/ 618067 h 799629"/>
                <a:gd name="connsiteX6" fmla="*/ 1981200 w 2683934"/>
                <a:gd name="connsiteY6" fmla="*/ 313267 h 799629"/>
                <a:gd name="connsiteX7" fmla="*/ 2218267 w 2683934"/>
                <a:gd name="connsiteY7" fmla="*/ 118533 h 799629"/>
                <a:gd name="connsiteX8" fmla="*/ 2463800 w 2683934"/>
                <a:gd name="connsiteY8" fmla="*/ 16933 h 799629"/>
                <a:gd name="connsiteX9" fmla="*/ 2683934 w 2683934"/>
                <a:gd name="connsiteY9" fmla="*/ 0 h 799629"/>
                <a:gd name="connsiteX0" fmla="*/ 0 w 2779669"/>
                <a:gd name="connsiteY0" fmla="*/ 686196 h 783092"/>
                <a:gd name="connsiteX1" fmla="*/ 431800 w 2779669"/>
                <a:gd name="connsiteY1" fmla="*/ 516863 h 783092"/>
                <a:gd name="connsiteX2" fmla="*/ 897467 w 2779669"/>
                <a:gd name="connsiteY2" fmla="*/ 703130 h 783092"/>
                <a:gd name="connsiteX3" fmla="*/ 1151467 w 2779669"/>
                <a:gd name="connsiteY3" fmla="*/ 762396 h 783092"/>
                <a:gd name="connsiteX4" fmla="*/ 1456267 w 2779669"/>
                <a:gd name="connsiteY4" fmla="*/ 770863 h 783092"/>
                <a:gd name="connsiteX5" fmla="*/ 1769534 w 2779669"/>
                <a:gd name="connsiteY5" fmla="*/ 601530 h 783092"/>
                <a:gd name="connsiteX6" fmla="*/ 1981200 w 2779669"/>
                <a:gd name="connsiteY6" fmla="*/ 296730 h 783092"/>
                <a:gd name="connsiteX7" fmla="*/ 2218267 w 2779669"/>
                <a:gd name="connsiteY7" fmla="*/ 101996 h 783092"/>
                <a:gd name="connsiteX8" fmla="*/ 2463800 w 2779669"/>
                <a:gd name="connsiteY8" fmla="*/ 396 h 783092"/>
                <a:gd name="connsiteX9" fmla="*/ 2779669 w 2779669"/>
                <a:gd name="connsiteY9" fmla="*/ 690837 h 783092"/>
                <a:gd name="connsiteX0" fmla="*/ 0 w 2779669"/>
                <a:gd name="connsiteY0" fmla="*/ 686190 h 783086"/>
                <a:gd name="connsiteX1" fmla="*/ 431800 w 2779669"/>
                <a:gd name="connsiteY1" fmla="*/ 516857 h 783086"/>
                <a:gd name="connsiteX2" fmla="*/ 897467 w 2779669"/>
                <a:gd name="connsiteY2" fmla="*/ 703124 h 783086"/>
                <a:gd name="connsiteX3" fmla="*/ 1151467 w 2779669"/>
                <a:gd name="connsiteY3" fmla="*/ 762390 h 783086"/>
                <a:gd name="connsiteX4" fmla="*/ 1456267 w 2779669"/>
                <a:gd name="connsiteY4" fmla="*/ 770857 h 783086"/>
                <a:gd name="connsiteX5" fmla="*/ 1769534 w 2779669"/>
                <a:gd name="connsiteY5" fmla="*/ 601524 h 783086"/>
                <a:gd name="connsiteX6" fmla="*/ 1981200 w 2779669"/>
                <a:gd name="connsiteY6" fmla="*/ 296724 h 783086"/>
                <a:gd name="connsiteX7" fmla="*/ 2218267 w 2779669"/>
                <a:gd name="connsiteY7" fmla="*/ 101990 h 783086"/>
                <a:gd name="connsiteX8" fmla="*/ 2463800 w 2779669"/>
                <a:gd name="connsiteY8" fmla="*/ 390 h 783086"/>
                <a:gd name="connsiteX9" fmla="*/ 2779669 w 2779669"/>
                <a:gd name="connsiteY9" fmla="*/ 690831 h 783086"/>
                <a:gd name="connsiteX0" fmla="*/ 0 w 2779669"/>
                <a:gd name="connsiteY0" fmla="*/ 588891 h 685787"/>
                <a:gd name="connsiteX1" fmla="*/ 431800 w 2779669"/>
                <a:gd name="connsiteY1" fmla="*/ 419558 h 685787"/>
                <a:gd name="connsiteX2" fmla="*/ 897467 w 2779669"/>
                <a:gd name="connsiteY2" fmla="*/ 605825 h 685787"/>
                <a:gd name="connsiteX3" fmla="*/ 1151467 w 2779669"/>
                <a:gd name="connsiteY3" fmla="*/ 665091 h 685787"/>
                <a:gd name="connsiteX4" fmla="*/ 1456267 w 2779669"/>
                <a:gd name="connsiteY4" fmla="*/ 673558 h 685787"/>
                <a:gd name="connsiteX5" fmla="*/ 1769534 w 2779669"/>
                <a:gd name="connsiteY5" fmla="*/ 504225 h 685787"/>
                <a:gd name="connsiteX6" fmla="*/ 1981200 w 2779669"/>
                <a:gd name="connsiteY6" fmla="*/ 199425 h 685787"/>
                <a:gd name="connsiteX7" fmla="*/ 2218267 w 2779669"/>
                <a:gd name="connsiteY7" fmla="*/ 4691 h 685787"/>
                <a:gd name="connsiteX8" fmla="*/ 2440824 w 2779669"/>
                <a:gd name="connsiteY8" fmla="*/ 46776 h 685787"/>
                <a:gd name="connsiteX9" fmla="*/ 2779669 w 2779669"/>
                <a:gd name="connsiteY9" fmla="*/ 593532 h 685787"/>
                <a:gd name="connsiteX0" fmla="*/ 0 w 2779669"/>
                <a:gd name="connsiteY0" fmla="*/ 598502 h 695398"/>
                <a:gd name="connsiteX1" fmla="*/ 431800 w 2779669"/>
                <a:gd name="connsiteY1" fmla="*/ 429169 h 695398"/>
                <a:gd name="connsiteX2" fmla="*/ 897467 w 2779669"/>
                <a:gd name="connsiteY2" fmla="*/ 615436 h 695398"/>
                <a:gd name="connsiteX3" fmla="*/ 1151467 w 2779669"/>
                <a:gd name="connsiteY3" fmla="*/ 674702 h 695398"/>
                <a:gd name="connsiteX4" fmla="*/ 1456267 w 2779669"/>
                <a:gd name="connsiteY4" fmla="*/ 683169 h 695398"/>
                <a:gd name="connsiteX5" fmla="*/ 1769534 w 2779669"/>
                <a:gd name="connsiteY5" fmla="*/ 513836 h 695398"/>
                <a:gd name="connsiteX6" fmla="*/ 1981200 w 2779669"/>
                <a:gd name="connsiteY6" fmla="*/ 209036 h 695398"/>
                <a:gd name="connsiteX7" fmla="*/ 2218267 w 2779669"/>
                <a:gd name="connsiteY7" fmla="*/ 14302 h 695398"/>
                <a:gd name="connsiteX8" fmla="*/ 2779669 w 2779669"/>
                <a:gd name="connsiteY8" fmla="*/ 603143 h 695398"/>
                <a:gd name="connsiteX0" fmla="*/ 0 w 2779669"/>
                <a:gd name="connsiteY0" fmla="*/ 584881 h 681777"/>
                <a:gd name="connsiteX1" fmla="*/ 431800 w 2779669"/>
                <a:gd name="connsiteY1" fmla="*/ 415548 h 681777"/>
                <a:gd name="connsiteX2" fmla="*/ 897467 w 2779669"/>
                <a:gd name="connsiteY2" fmla="*/ 601815 h 681777"/>
                <a:gd name="connsiteX3" fmla="*/ 1151467 w 2779669"/>
                <a:gd name="connsiteY3" fmla="*/ 661081 h 681777"/>
                <a:gd name="connsiteX4" fmla="*/ 1456267 w 2779669"/>
                <a:gd name="connsiteY4" fmla="*/ 669548 h 681777"/>
                <a:gd name="connsiteX5" fmla="*/ 1769534 w 2779669"/>
                <a:gd name="connsiteY5" fmla="*/ 500215 h 681777"/>
                <a:gd name="connsiteX6" fmla="*/ 1981200 w 2779669"/>
                <a:gd name="connsiteY6" fmla="*/ 195415 h 681777"/>
                <a:gd name="connsiteX7" fmla="*/ 2218267 w 2779669"/>
                <a:gd name="connsiteY7" fmla="*/ 681 h 681777"/>
                <a:gd name="connsiteX8" fmla="*/ 2779669 w 2779669"/>
                <a:gd name="connsiteY8" fmla="*/ 589522 h 681777"/>
                <a:gd name="connsiteX0" fmla="*/ 0 w 2779669"/>
                <a:gd name="connsiteY0" fmla="*/ 469032 h 565928"/>
                <a:gd name="connsiteX1" fmla="*/ 431800 w 2779669"/>
                <a:gd name="connsiteY1" fmla="*/ 299699 h 565928"/>
                <a:gd name="connsiteX2" fmla="*/ 897467 w 2779669"/>
                <a:gd name="connsiteY2" fmla="*/ 485966 h 565928"/>
                <a:gd name="connsiteX3" fmla="*/ 1151467 w 2779669"/>
                <a:gd name="connsiteY3" fmla="*/ 545232 h 565928"/>
                <a:gd name="connsiteX4" fmla="*/ 1456267 w 2779669"/>
                <a:gd name="connsiteY4" fmla="*/ 553699 h 565928"/>
                <a:gd name="connsiteX5" fmla="*/ 1769534 w 2779669"/>
                <a:gd name="connsiteY5" fmla="*/ 384366 h 565928"/>
                <a:gd name="connsiteX6" fmla="*/ 1981200 w 2779669"/>
                <a:gd name="connsiteY6" fmla="*/ 79566 h 565928"/>
                <a:gd name="connsiteX7" fmla="*/ 2224968 w 2779669"/>
                <a:gd name="connsiteY7" fmla="*/ 885 h 565928"/>
                <a:gd name="connsiteX8" fmla="*/ 2779669 w 2779669"/>
                <a:gd name="connsiteY8" fmla="*/ 473673 h 565928"/>
                <a:gd name="connsiteX0" fmla="*/ 0 w 2779669"/>
                <a:gd name="connsiteY0" fmla="*/ 471936 h 568832"/>
                <a:gd name="connsiteX1" fmla="*/ 431800 w 2779669"/>
                <a:gd name="connsiteY1" fmla="*/ 302603 h 568832"/>
                <a:gd name="connsiteX2" fmla="*/ 897467 w 2779669"/>
                <a:gd name="connsiteY2" fmla="*/ 488870 h 568832"/>
                <a:gd name="connsiteX3" fmla="*/ 1151467 w 2779669"/>
                <a:gd name="connsiteY3" fmla="*/ 548136 h 568832"/>
                <a:gd name="connsiteX4" fmla="*/ 1456267 w 2779669"/>
                <a:gd name="connsiteY4" fmla="*/ 556603 h 568832"/>
                <a:gd name="connsiteX5" fmla="*/ 1769534 w 2779669"/>
                <a:gd name="connsiteY5" fmla="*/ 387270 h 568832"/>
                <a:gd name="connsiteX6" fmla="*/ 1981200 w 2779669"/>
                <a:gd name="connsiteY6" fmla="*/ 82470 h 568832"/>
                <a:gd name="connsiteX7" fmla="*/ 2224968 w 2779669"/>
                <a:gd name="connsiteY7" fmla="*/ 3789 h 568832"/>
                <a:gd name="connsiteX8" fmla="*/ 2779669 w 2779669"/>
                <a:gd name="connsiteY8" fmla="*/ 476577 h 56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669" h="568832">
                  <a:moveTo>
                    <a:pt x="0" y="471936"/>
                  </a:moveTo>
                  <a:cubicBezTo>
                    <a:pt x="141111" y="385858"/>
                    <a:pt x="282222" y="299781"/>
                    <a:pt x="431800" y="302603"/>
                  </a:cubicBezTo>
                  <a:cubicBezTo>
                    <a:pt x="581378" y="305425"/>
                    <a:pt x="777523" y="447948"/>
                    <a:pt x="897467" y="488870"/>
                  </a:cubicBezTo>
                  <a:cubicBezTo>
                    <a:pt x="1017411" y="529792"/>
                    <a:pt x="1058334" y="536847"/>
                    <a:pt x="1151467" y="548136"/>
                  </a:cubicBezTo>
                  <a:cubicBezTo>
                    <a:pt x="1244600" y="559425"/>
                    <a:pt x="1353256" y="583414"/>
                    <a:pt x="1456267" y="556603"/>
                  </a:cubicBezTo>
                  <a:cubicBezTo>
                    <a:pt x="1559278" y="529792"/>
                    <a:pt x="1682045" y="466292"/>
                    <a:pt x="1769534" y="387270"/>
                  </a:cubicBezTo>
                  <a:cubicBezTo>
                    <a:pt x="1857023" y="308248"/>
                    <a:pt x="1905294" y="146384"/>
                    <a:pt x="1981200" y="82470"/>
                  </a:cubicBezTo>
                  <a:cubicBezTo>
                    <a:pt x="2057106" y="18557"/>
                    <a:pt x="2093566" y="-11121"/>
                    <a:pt x="2224968" y="3789"/>
                  </a:cubicBezTo>
                  <a:cubicBezTo>
                    <a:pt x="2356370" y="18699"/>
                    <a:pt x="2662710" y="353902"/>
                    <a:pt x="2779669" y="476577"/>
                  </a:cubicBezTo>
                </a:path>
              </a:pathLst>
            </a:custGeom>
            <a:noFill/>
            <a:ln w="28575">
              <a:solidFill>
                <a:srgbClr val="C00000"/>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lumMod val="65000"/>
                    <a:lumOff val="35000"/>
                  </a:schemeClr>
                </a:solidFill>
                <a:cs typeface="+mn-ea"/>
                <a:sym typeface="+mn-lt"/>
              </a:endParaRPr>
            </a:p>
          </p:txBody>
        </p:sp>
        <p:grpSp>
          <p:nvGrpSpPr>
            <p:cNvPr id="31" name="Group 15">
              <a:extLst>
                <a:ext uri="{FF2B5EF4-FFF2-40B4-BE49-F238E27FC236}">
                  <a16:creationId xmlns:a16="http://schemas.microsoft.com/office/drawing/2014/main" xmlns="" id="{EDC76789-F428-45EE-B9BA-B0CEC36C6D20}"/>
                </a:ext>
              </a:extLst>
            </p:cNvPr>
            <p:cNvGrpSpPr/>
            <p:nvPr/>
          </p:nvGrpSpPr>
          <p:grpSpPr>
            <a:xfrm>
              <a:off x="1614183" y="2234334"/>
              <a:ext cx="1430653" cy="1891891"/>
              <a:chOff x="2455123" y="2131468"/>
              <a:chExt cx="1430653" cy="1891891"/>
            </a:xfrm>
            <a:grpFill/>
          </p:grpSpPr>
          <p:sp>
            <p:nvSpPr>
              <p:cNvPr id="41" name="Chevron 16">
                <a:extLst>
                  <a:ext uri="{FF2B5EF4-FFF2-40B4-BE49-F238E27FC236}">
                    <a16:creationId xmlns:a16="http://schemas.microsoft.com/office/drawing/2014/main" xmlns="" id="{D4A660D2-AEC7-45BB-A47C-F0C46CB23419}"/>
                  </a:ext>
                </a:extLst>
              </p:cNvPr>
              <p:cNvSpPr/>
              <p:nvPr/>
            </p:nvSpPr>
            <p:spPr>
              <a:xfrm>
                <a:off x="2455123" y="2131468"/>
                <a:ext cx="1091476" cy="1891891"/>
              </a:xfrm>
              <a:prstGeom prst="chevron">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cs typeface="+mn-ea"/>
                  <a:sym typeface="+mn-lt"/>
                </a:endParaRPr>
              </a:p>
            </p:txBody>
          </p:sp>
          <p:sp>
            <p:nvSpPr>
              <p:cNvPr id="42" name="Oval 17">
                <a:extLst>
                  <a:ext uri="{FF2B5EF4-FFF2-40B4-BE49-F238E27FC236}">
                    <a16:creationId xmlns:a16="http://schemas.microsoft.com/office/drawing/2014/main" xmlns="" id="{CDD97AA8-5899-4181-9ACA-6AEFB7AA4802}"/>
                  </a:ext>
                </a:extLst>
              </p:cNvPr>
              <p:cNvSpPr>
                <a:spLocks noChangeAspect="1"/>
              </p:cNvSpPr>
              <p:nvPr/>
            </p:nvSpPr>
            <p:spPr>
              <a:xfrm>
                <a:off x="3228083" y="2732678"/>
                <a:ext cx="657693" cy="657689"/>
              </a:xfrm>
              <a:prstGeom prst="ellipse">
                <a:avLst/>
              </a:prstGeom>
              <a:solidFill>
                <a:schemeClr val="bg1"/>
              </a:solidFill>
              <a:ln w="38100">
                <a:solidFill>
                  <a:srgbClr val="DE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1">
                        <a:lumMod val="65000"/>
                        <a:lumOff val="35000"/>
                      </a:schemeClr>
                    </a:solidFill>
                    <a:cs typeface="+mn-ea"/>
                    <a:sym typeface="+mn-lt"/>
                  </a:rPr>
                  <a:t>I</a:t>
                </a:r>
                <a:endParaRPr lang="en-US" sz="1400" dirty="0">
                  <a:solidFill>
                    <a:schemeClr val="tx1">
                      <a:lumMod val="65000"/>
                      <a:lumOff val="35000"/>
                    </a:schemeClr>
                  </a:solidFill>
                  <a:cs typeface="+mn-ea"/>
                  <a:sym typeface="+mn-lt"/>
                </a:endParaRPr>
              </a:p>
            </p:txBody>
          </p:sp>
        </p:grpSp>
        <p:grpSp>
          <p:nvGrpSpPr>
            <p:cNvPr id="32" name="Group 18">
              <a:extLst>
                <a:ext uri="{FF2B5EF4-FFF2-40B4-BE49-F238E27FC236}">
                  <a16:creationId xmlns:a16="http://schemas.microsoft.com/office/drawing/2014/main" xmlns="" id="{66A1D6CB-690E-4FE0-8EE4-A1980FA6E215}"/>
                </a:ext>
              </a:extLst>
            </p:cNvPr>
            <p:cNvGrpSpPr/>
            <p:nvPr/>
          </p:nvGrpSpPr>
          <p:grpSpPr>
            <a:xfrm>
              <a:off x="4292175" y="2250226"/>
              <a:ext cx="1437288" cy="1891891"/>
              <a:chOff x="5043531" y="2131468"/>
              <a:chExt cx="1437288" cy="1891891"/>
            </a:xfrm>
            <a:grpFill/>
          </p:grpSpPr>
          <p:sp>
            <p:nvSpPr>
              <p:cNvPr id="39" name="Chevron 19">
                <a:extLst>
                  <a:ext uri="{FF2B5EF4-FFF2-40B4-BE49-F238E27FC236}">
                    <a16:creationId xmlns:a16="http://schemas.microsoft.com/office/drawing/2014/main" xmlns="" id="{DC581032-9203-445D-967A-CFA09BDD3444}"/>
                  </a:ext>
                </a:extLst>
              </p:cNvPr>
              <p:cNvSpPr/>
              <p:nvPr/>
            </p:nvSpPr>
            <p:spPr>
              <a:xfrm>
                <a:off x="5043531" y="2131468"/>
                <a:ext cx="1091476" cy="1891891"/>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cs typeface="+mn-ea"/>
                  <a:sym typeface="+mn-lt"/>
                </a:endParaRPr>
              </a:p>
            </p:txBody>
          </p:sp>
          <p:sp>
            <p:nvSpPr>
              <p:cNvPr id="40" name="Oval 20">
                <a:extLst>
                  <a:ext uri="{FF2B5EF4-FFF2-40B4-BE49-F238E27FC236}">
                    <a16:creationId xmlns:a16="http://schemas.microsoft.com/office/drawing/2014/main" xmlns="" id="{35E74C82-CFC3-4DC7-AE78-D377EFB9C99A}"/>
                  </a:ext>
                </a:extLst>
              </p:cNvPr>
              <p:cNvSpPr>
                <a:spLocks noChangeAspect="1"/>
              </p:cNvSpPr>
              <p:nvPr/>
            </p:nvSpPr>
            <p:spPr>
              <a:xfrm>
                <a:off x="5823126" y="2732678"/>
                <a:ext cx="657693" cy="657689"/>
              </a:xfrm>
              <a:prstGeom prst="ellipse">
                <a:avLst/>
              </a:prstGeom>
              <a:solidFill>
                <a:schemeClr val="bg1"/>
              </a:solidFill>
              <a:ln w="38100">
                <a:solidFill>
                  <a:srgbClr val="C0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1">
                        <a:lumMod val="65000"/>
                        <a:lumOff val="35000"/>
                      </a:schemeClr>
                    </a:solidFill>
                    <a:cs typeface="+mn-ea"/>
                    <a:sym typeface="+mn-lt"/>
                  </a:rPr>
                  <a:t>II</a:t>
                </a:r>
                <a:endParaRPr lang="en-US" sz="1400" dirty="0">
                  <a:solidFill>
                    <a:schemeClr val="tx1">
                      <a:lumMod val="65000"/>
                      <a:lumOff val="35000"/>
                    </a:schemeClr>
                  </a:solidFill>
                  <a:cs typeface="+mn-ea"/>
                  <a:sym typeface="+mn-lt"/>
                </a:endParaRPr>
              </a:p>
            </p:txBody>
          </p:sp>
        </p:grpSp>
        <p:grpSp>
          <p:nvGrpSpPr>
            <p:cNvPr id="33" name="Group 21">
              <a:extLst>
                <a:ext uri="{FF2B5EF4-FFF2-40B4-BE49-F238E27FC236}">
                  <a16:creationId xmlns:a16="http://schemas.microsoft.com/office/drawing/2014/main" xmlns="" id="{D1E4A4D1-9C16-4DA8-9F62-001CF072CBF3}"/>
                </a:ext>
              </a:extLst>
            </p:cNvPr>
            <p:cNvGrpSpPr/>
            <p:nvPr/>
          </p:nvGrpSpPr>
          <p:grpSpPr>
            <a:xfrm>
              <a:off x="6976802" y="2250226"/>
              <a:ext cx="1434634" cy="1891891"/>
              <a:chOff x="7553925" y="2131468"/>
              <a:chExt cx="1434634" cy="1891891"/>
            </a:xfrm>
            <a:grpFill/>
          </p:grpSpPr>
          <p:sp>
            <p:nvSpPr>
              <p:cNvPr id="37" name="Chevron 22">
                <a:extLst>
                  <a:ext uri="{FF2B5EF4-FFF2-40B4-BE49-F238E27FC236}">
                    <a16:creationId xmlns:a16="http://schemas.microsoft.com/office/drawing/2014/main" xmlns="" id="{34EC4030-B6E9-479E-922D-9B8E4536BDDC}"/>
                  </a:ext>
                </a:extLst>
              </p:cNvPr>
              <p:cNvSpPr/>
              <p:nvPr/>
            </p:nvSpPr>
            <p:spPr>
              <a:xfrm>
                <a:off x="7553925" y="2131468"/>
                <a:ext cx="1091476" cy="1891891"/>
              </a:xfrm>
              <a:prstGeom prst="chevron">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cs typeface="+mn-ea"/>
                  <a:sym typeface="+mn-lt"/>
                </a:endParaRPr>
              </a:p>
            </p:txBody>
          </p:sp>
          <p:sp>
            <p:nvSpPr>
              <p:cNvPr id="38" name="Oval 23">
                <a:extLst>
                  <a:ext uri="{FF2B5EF4-FFF2-40B4-BE49-F238E27FC236}">
                    <a16:creationId xmlns:a16="http://schemas.microsoft.com/office/drawing/2014/main" xmlns="" id="{ECA0081A-96BF-4910-8F37-9260A1904C71}"/>
                  </a:ext>
                </a:extLst>
              </p:cNvPr>
              <p:cNvSpPr>
                <a:spLocks noChangeAspect="1"/>
              </p:cNvSpPr>
              <p:nvPr/>
            </p:nvSpPr>
            <p:spPr>
              <a:xfrm>
                <a:off x="8330866" y="2732678"/>
                <a:ext cx="657693" cy="657689"/>
              </a:xfrm>
              <a:prstGeom prst="ellipse">
                <a:avLst/>
              </a:prstGeom>
              <a:solidFill>
                <a:schemeClr val="bg1"/>
              </a:solidFill>
              <a:ln w="38100">
                <a:solidFill>
                  <a:srgbClr val="DE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1">
                        <a:lumMod val="65000"/>
                        <a:lumOff val="35000"/>
                      </a:schemeClr>
                    </a:solidFill>
                    <a:cs typeface="+mn-ea"/>
                    <a:sym typeface="+mn-lt"/>
                  </a:rPr>
                  <a:t>III</a:t>
                </a:r>
                <a:endParaRPr lang="en-US" sz="1400" dirty="0">
                  <a:solidFill>
                    <a:schemeClr val="tx1">
                      <a:lumMod val="65000"/>
                      <a:lumOff val="35000"/>
                    </a:schemeClr>
                  </a:solidFill>
                  <a:cs typeface="+mn-ea"/>
                  <a:sym typeface="+mn-lt"/>
                </a:endParaRPr>
              </a:p>
            </p:txBody>
          </p:sp>
        </p:grpSp>
        <p:grpSp>
          <p:nvGrpSpPr>
            <p:cNvPr id="34" name="Group 24">
              <a:extLst>
                <a:ext uri="{FF2B5EF4-FFF2-40B4-BE49-F238E27FC236}">
                  <a16:creationId xmlns:a16="http://schemas.microsoft.com/office/drawing/2014/main" xmlns="" id="{51B2E662-6A5F-499C-90E6-FD679647C233}"/>
                </a:ext>
              </a:extLst>
            </p:cNvPr>
            <p:cNvGrpSpPr/>
            <p:nvPr/>
          </p:nvGrpSpPr>
          <p:grpSpPr>
            <a:xfrm>
              <a:off x="9658775" y="2250226"/>
              <a:ext cx="1470081" cy="1891891"/>
              <a:chOff x="10064319" y="2131468"/>
              <a:chExt cx="1470081" cy="1891891"/>
            </a:xfrm>
            <a:grpFill/>
          </p:grpSpPr>
          <p:sp>
            <p:nvSpPr>
              <p:cNvPr id="35" name="Chevron 25">
                <a:extLst>
                  <a:ext uri="{FF2B5EF4-FFF2-40B4-BE49-F238E27FC236}">
                    <a16:creationId xmlns:a16="http://schemas.microsoft.com/office/drawing/2014/main" xmlns="" id="{BB548302-569E-439D-9A95-25EAF46004D7}"/>
                  </a:ext>
                </a:extLst>
              </p:cNvPr>
              <p:cNvSpPr/>
              <p:nvPr/>
            </p:nvSpPr>
            <p:spPr>
              <a:xfrm>
                <a:off x="10064319" y="2131468"/>
                <a:ext cx="1091476" cy="1891891"/>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cs typeface="+mn-ea"/>
                  <a:sym typeface="+mn-lt"/>
                </a:endParaRPr>
              </a:p>
            </p:txBody>
          </p:sp>
          <p:sp>
            <p:nvSpPr>
              <p:cNvPr id="36" name="Oval 26">
                <a:extLst>
                  <a:ext uri="{FF2B5EF4-FFF2-40B4-BE49-F238E27FC236}">
                    <a16:creationId xmlns:a16="http://schemas.microsoft.com/office/drawing/2014/main" xmlns="" id="{69E5E606-C200-41AA-A90C-739B312375A3}"/>
                  </a:ext>
                </a:extLst>
              </p:cNvPr>
              <p:cNvSpPr>
                <a:spLocks noChangeAspect="1"/>
              </p:cNvSpPr>
              <p:nvPr/>
            </p:nvSpPr>
            <p:spPr>
              <a:xfrm>
                <a:off x="10876707" y="2732678"/>
                <a:ext cx="657693" cy="657689"/>
              </a:xfrm>
              <a:prstGeom prst="ellipse">
                <a:avLst/>
              </a:prstGeom>
              <a:solidFill>
                <a:schemeClr val="bg1"/>
              </a:solidFill>
              <a:ln w="38100">
                <a:solidFill>
                  <a:srgbClr val="C0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1">
                        <a:lumMod val="65000"/>
                        <a:lumOff val="35000"/>
                      </a:schemeClr>
                    </a:solidFill>
                    <a:cs typeface="+mn-ea"/>
                    <a:sym typeface="+mn-lt"/>
                  </a:rPr>
                  <a:t>IV</a:t>
                </a:r>
                <a:endParaRPr lang="en-US" sz="1400" dirty="0">
                  <a:solidFill>
                    <a:schemeClr val="tx1">
                      <a:lumMod val="65000"/>
                      <a:lumOff val="35000"/>
                    </a:schemeClr>
                  </a:solidFill>
                  <a:cs typeface="+mn-ea"/>
                  <a:sym typeface="+mn-lt"/>
                </a:endParaRPr>
              </a:p>
            </p:txBody>
          </p:sp>
        </p:grpSp>
      </p:grpSp>
      <p:sp>
        <p:nvSpPr>
          <p:cNvPr id="43" name="矩形 106">
            <a:extLst>
              <a:ext uri="{FF2B5EF4-FFF2-40B4-BE49-F238E27FC236}">
                <a16:creationId xmlns:a16="http://schemas.microsoft.com/office/drawing/2014/main" xmlns="" id="{0197FE41-C842-420B-8CA2-95B8F751F569}"/>
              </a:ext>
            </a:extLst>
          </p:cNvPr>
          <p:cNvSpPr>
            <a:spLocks noChangeArrowheads="1"/>
          </p:cNvSpPr>
          <p:nvPr/>
        </p:nvSpPr>
        <p:spPr bwMode="auto">
          <a:xfrm>
            <a:off x="1192188" y="4293311"/>
            <a:ext cx="155257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44" name="矩形 47">
            <a:extLst>
              <a:ext uri="{FF2B5EF4-FFF2-40B4-BE49-F238E27FC236}">
                <a16:creationId xmlns:a16="http://schemas.microsoft.com/office/drawing/2014/main" xmlns="" id="{E16AF171-2D49-4794-962A-8E1C1E470823}"/>
              </a:ext>
            </a:extLst>
          </p:cNvPr>
          <p:cNvSpPr>
            <a:spLocks noChangeArrowheads="1"/>
          </p:cNvSpPr>
          <p:nvPr/>
        </p:nvSpPr>
        <p:spPr bwMode="auto">
          <a:xfrm>
            <a:off x="982638" y="4713998"/>
            <a:ext cx="1971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spc="300" dirty="0">
                <a:solidFill>
                  <a:schemeClr val="tx1">
                    <a:lumMod val="65000"/>
                    <a:lumOff val="35000"/>
                  </a:schemeClr>
                </a:solidFill>
                <a:cs typeface="+mn-ea"/>
                <a:sym typeface="+mn-lt"/>
              </a:rPr>
              <a:t>在此录入上述图表的描述说明，在此录入上述图表的描述说明。</a:t>
            </a:r>
            <a:endParaRPr lang="zh-CN" altLang="en-US" sz="1600" spc="300" dirty="0">
              <a:solidFill>
                <a:schemeClr val="tx1">
                  <a:lumMod val="65000"/>
                  <a:lumOff val="35000"/>
                </a:schemeClr>
              </a:solidFill>
              <a:cs typeface="+mn-ea"/>
              <a:sym typeface="+mn-lt"/>
            </a:endParaRPr>
          </a:p>
        </p:txBody>
      </p:sp>
      <p:sp>
        <p:nvSpPr>
          <p:cNvPr id="45" name="矩形 108">
            <a:extLst>
              <a:ext uri="{FF2B5EF4-FFF2-40B4-BE49-F238E27FC236}">
                <a16:creationId xmlns:a16="http://schemas.microsoft.com/office/drawing/2014/main" xmlns="" id="{E6E5B6F1-032A-41B1-9360-7D59DEB16FB7}"/>
              </a:ext>
            </a:extLst>
          </p:cNvPr>
          <p:cNvSpPr>
            <a:spLocks noChangeArrowheads="1"/>
          </p:cNvSpPr>
          <p:nvPr/>
        </p:nvSpPr>
        <p:spPr bwMode="auto">
          <a:xfrm>
            <a:off x="3832201" y="4293311"/>
            <a:ext cx="1550987"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46" name="矩形 47">
            <a:extLst>
              <a:ext uri="{FF2B5EF4-FFF2-40B4-BE49-F238E27FC236}">
                <a16:creationId xmlns:a16="http://schemas.microsoft.com/office/drawing/2014/main" xmlns="" id="{E4F27C2C-E644-40BF-ACEA-7C61D138B316}"/>
              </a:ext>
            </a:extLst>
          </p:cNvPr>
          <p:cNvSpPr>
            <a:spLocks noChangeArrowheads="1"/>
          </p:cNvSpPr>
          <p:nvPr/>
        </p:nvSpPr>
        <p:spPr bwMode="auto">
          <a:xfrm>
            <a:off x="3622651" y="4713998"/>
            <a:ext cx="1971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spc="300">
                <a:solidFill>
                  <a:schemeClr val="tx1">
                    <a:lumMod val="65000"/>
                    <a:lumOff val="35000"/>
                  </a:schemeClr>
                </a:solidFill>
                <a:cs typeface="+mn-ea"/>
                <a:sym typeface="+mn-lt"/>
              </a:rPr>
              <a:t>在此录入上述图表的描述说明，在此录入上述图表的描述说明。</a:t>
            </a:r>
            <a:endParaRPr lang="zh-CN" altLang="en-US" sz="1600" spc="300">
              <a:solidFill>
                <a:schemeClr val="tx1">
                  <a:lumMod val="65000"/>
                  <a:lumOff val="35000"/>
                </a:schemeClr>
              </a:solidFill>
              <a:cs typeface="+mn-ea"/>
              <a:sym typeface="+mn-lt"/>
            </a:endParaRPr>
          </a:p>
        </p:txBody>
      </p:sp>
      <p:sp>
        <p:nvSpPr>
          <p:cNvPr id="47" name="矩形 110">
            <a:extLst>
              <a:ext uri="{FF2B5EF4-FFF2-40B4-BE49-F238E27FC236}">
                <a16:creationId xmlns:a16="http://schemas.microsoft.com/office/drawing/2014/main" xmlns="" id="{3FC90E40-DDF0-43F9-BC89-5944E475C565}"/>
              </a:ext>
            </a:extLst>
          </p:cNvPr>
          <p:cNvSpPr>
            <a:spLocks noChangeArrowheads="1"/>
          </p:cNvSpPr>
          <p:nvPr/>
        </p:nvSpPr>
        <p:spPr bwMode="auto">
          <a:xfrm>
            <a:off x="9110638" y="4293311"/>
            <a:ext cx="155257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48" name="矩形 47">
            <a:extLst>
              <a:ext uri="{FF2B5EF4-FFF2-40B4-BE49-F238E27FC236}">
                <a16:creationId xmlns:a16="http://schemas.microsoft.com/office/drawing/2014/main" xmlns="" id="{2B6B2507-FCA4-4E15-AA19-C82B38B53AA0}"/>
              </a:ext>
            </a:extLst>
          </p:cNvPr>
          <p:cNvSpPr>
            <a:spLocks noChangeArrowheads="1"/>
          </p:cNvSpPr>
          <p:nvPr/>
        </p:nvSpPr>
        <p:spPr bwMode="auto">
          <a:xfrm>
            <a:off x="8901088" y="4713998"/>
            <a:ext cx="1971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spc="300" dirty="0">
                <a:solidFill>
                  <a:schemeClr val="tx1">
                    <a:lumMod val="65000"/>
                    <a:lumOff val="35000"/>
                  </a:schemeClr>
                </a:solidFill>
                <a:cs typeface="+mn-ea"/>
                <a:sym typeface="+mn-lt"/>
              </a:rPr>
              <a:t>在此录入上述图表的描述说明，在此录入上述图表的描述说明。</a:t>
            </a:r>
            <a:endParaRPr lang="zh-CN" altLang="en-US" sz="1600" spc="300" dirty="0">
              <a:solidFill>
                <a:schemeClr val="tx1">
                  <a:lumMod val="65000"/>
                  <a:lumOff val="35000"/>
                </a:schemeClr>
              </a:solidFill>
              <a:cs typeface="+mn-ea"/>
              <a:sym typeface="+mn-lt"/>
            </a:endParaRPr>
          </a:p>
        </p:txBody>
      </p:sp>
      <p:sp>
        <p:nvSpPr>
          <p:cNvPr id="49" name="矩形 112">
            <a:extLst>
              <a:ext uri="{FF2B5EF4-FFF2-40B4-BE49-F238E27FC236}">
                <a16:creationId xmlns:a16="http://schemas.microsoft.com/office/drawing/2014/main" xmlns="" id="{D523A616-47F7-4E69-83D0-734B7DB27BFA}"/>
              </a:ext>
            </a:extLst>
          </p:cNvPr>
          <p:cNvSpPr>
            <a:spLocks noChangeArrowheads="1"/>
          </p:cNvSpPr>
          <p:nvPr/>
        </p:nvSpPr>
        <p:spPr bwMode="auto">
          <a:xfrm>
            <a:off x="6472213" y="4293311"/>
            <a:ext cx="1550988"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sz="2000" b="1" dirty="0">
              <a:solidFill>
                <a:schemeClr val="tx1">
                  <a:lumMod val="65000"/>
                  <a:lumOff val="35000"/>
                </a:schemeClr>
              </a:solidFill>
              <a:cs typeface="+mn-ea"/>
              <a:sym typeface="+mn-lt"/>
            </a:endParaRPr>
          </a:p>
        </p:txBody>
      </p:sp>
      <p:sp>
        <p:nvSpPr>
          <p:cNvPr id="50" name="矩形 47">
            <a:extLst>
              <a:ext uri="{FF2B5EF4-FFF2-40B4-BE49-F238E27FC236}">
                <a16:creationId xmlns:a16="http://schemas.microsoft.com/office/drawing/2014/main" xmlns="" id="{01305CEF-0B5F-42DC-84BB-C57972F3E79B}"/>
              </a:ext>
            </a:extLst>
          </p:cNvPr>
          <p:cNvSpPr>
            <a:spLocks noChangeArrowheads="1"/>
          </p:cNvSpPr>
          <p:nvPr/>
        </p:nvSpPr>
        <p:spPr bwMode="auto">
          <a:xfrm>
            <a:off x="6261076" y="4713998"/>
            <a:ext cx="1971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200" spc="300">
                <a:solidFill>
                  <a:schemeClr val="tx1">
                    <a:lumMod val="65000"/>
                    <a:lumOff val="35000"/>
                  </a:schemeClr>
                </a:solidFill>
                <a:cs typeface="+mn-ea"/>
                <a:sym typeface="+mn-lt"/>
              </a:rPr>
              <a:t>在此录入上述图表的描述说明，在此录入上述图表的描述说明。</a:t>
            </a:r>
            <a:endParaRPr lang="zh-CN" altLang="en-US" sz="1600" spc="30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21756688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43"/>
                                        </p:tgtEl>
                                        <p:attrNameLst>
                                          <p:attrName>style.visibility</p:attrName>
                                        </p:attrNameLst>
                                      </p:cBhvr>
                                      <p:to>
                                        <p:strVal val="visible"/>
                                      </p:to>
                                    </p:set>
                                    <p:animEffect>
                                      <p:cBhvr>
                                        <p:cTn id="10" dur="400"/>
                                        <p:tgtEl>
                                          <p:spTgt spid="43"/>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44"/>
                                        </p:tgtEl>
                                        <p:attrNameLst>
                                          <p:attrName>style.visibility</p:attrName>
                                        </p:attrNameLst>
                                      </p:cBhvr>
                                      <p:to>
                                        <p:strVal val="visible"/>
                                      </p:to>
                                    </p:set>
                                    <p:animEffect>
                                      <p:cBhvr>
                                        <p:cTn id="13" dur="400"/>
                                        <p:tgtEl>
                                          <p:spTgt spid="44"/>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45"/>
                                        </p:tgtEl>
                                        <p:attrNameLst>
                                          <p:attrName>style.visibility</p:attrName>
                                        </p:attrNameLst>
                                      </p:cBhvr>
                                      <p:to>
                                        <p:strVal val="visible"/>
                                      </p:to>
                                    </p:set>
                                    <p:animEffect>
                                      <p:cBhvr>
                                        <p:cTn id="16" dur="400"/>
                                        <p:tgtEl>
                                          <p:spTgt spid="45"/>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46"/>
                                        </p:tgtEl>
                                        <p:attrNameLst>
                                          <p:attrName>style.visibility</p:attrName>
                                        </p:attrNameLst>
                                      </p:cBhvr>
                                      <p:to>
                                        <p:strVal val="visible"/>
                                      </p:to>
                                    </p:set>
                                    <p:animEffect>
                                      <p:cBhvr>
                                        <p:cTn id="19" dur="400"/>
                                        <p:tgtEl>
                                          <p:spTgt spid="46"/>
                                        </p:tgtEl>
                                      </p:cBhvr>
                                    </p:animEffect>
                                  </p:childTnLst>
                                </p:cTn>
                              </p:par>
                              <p:par>
                                <p:cTn id="20" presetID="14" presetClass="entr" presetSubtype="10" fill="hold" grpId="0" nodeType="withEffect">
                                  <p:stCondLst>
                                    <p:cond delay="900"/>
                                  </p:stCondLst>
                                  <p:childTnLst>
                                    <p:set>
                                      <p:cBhvr>
                                        <p:cTn id="21" dur="1" fill="hold">
                                          <p:stCondLst>
                                            <p:cond delay="0"/>
                                          </p:stCondLst>
                                        </p:cTn>
                                        <p:tgtEl>
                                          <p:spTgt spid="49"/>
                                        </p:tgtEl>
                                        <p:attrNameLst>
                                          <p:attrName>style.visibility</p:attrName>
                                        </p:attrNameLst>
                                      </p:cBhvr>
                                      <p:to>
                                        <p:strVal val="visible"/>
                                      </p:to>
                                    </p:set>
                                    <p:animEffect>
                                      <p:cBhvr>
                                        <p:cTn id="22" dur="400"/>
                                        <p:tgtEl>
                                          <p:spTgt spid="49"/>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50"/>
                                        </p:tgtEl>
                                        <p:attrNameLst>
                                          <p:attrName>style.visibility</p:attrName>
                                        </p:attrNameLst>
                                      </p:cBhvr>
                                      <p:to>
                                        <p:strVal val="visible"/>
                                      </p:to>
                                    </p:set>
                                    <p:animEffect>
                                      <p:cBhvr>
                                        <p:cTn id="25" dur="400"/>
                                        <p:tgtEl>
                                          <p:spTgt spid="50"/>
                                        </p:tgtEl>
                                      </p:cBhvr>
                                    </p:animEffect>
                                  </p:childTnLst>
                                </p:cTn>
                              </p:par>
                              <p:par>
                                <p:cTn id="26" presetID="14" presetClass="entr" presetSubtype="10" fill="hold" grpId="0" nodeType="withEffect">
                                  <p:stCondLst>
                                    <p:cond delay="1200"/>
                                  </p:stCondLst>
                                  <p:childTnLst>
                                    <p:set>
                                      <p:cBhvr>
                                        <p:cTn id="27" dur="1" fill="hold">
                                          <p:stCondLst>
                                            <p:cond delay="0"/>
                                          </p:stCondLst>
                                        </p:cTn>
                                        <p:tgtEl>
                                          <p:spTgt spid="47"/>
                                        </p:tgtEl>
                                        <p:attrNameLst>
                                          <p:attrName>style.visibility</p:attrName>
                                        </p:attrNameLst>
                                      </p:cBhvr>
                                      <p:to>
                                        <p:strVal val="visible"/>
                                      </p:to>
                                    </p:set>
                                    <p:animEffect>
                                      <p:cBhvr>
                                        <p:cTn id="28" dur="400"/>
                                        <p:tgtEl>
                                          <p:spTgt spid="47"/>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48"/>
                                        </p:tgtEl>
                                        <p:attrNameLst>
                                          <p:attrName>style.visibility</p:attrName>
                                        </p:attrNameLst>
                                      </p:cBhvr>
                                      <p:to>
                                        <p:strVal val="visible"/>
                                      </p:to>
                                    </p:set>
                                    <p:animEffect>
                                      <p:cBhvr>
                                        <p:cTn id="31" dur="4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xmlns="" id="{DF02F077-0FED-4699-8D69-D0467FF387C7}"/>
              </a:ext>
            </a:extLst>
          </p:cNvPr>
          <p:cNvGrpSpPr/>
          <p:nvPr/>
        </p:nvGrpSpPr>
        <p:grpSpPr>
          <a:xfrm>
            <a:off x="4565312" y="2327316"/>
            <a:ext cx="3303124" cy="3303123"/>
            <a:chOff x="4302751" y="1746538"/>
            <a:chExt cx="3636931" cy="3636931"/>
          </a:xfrm>
        </p:grpSpPr>
        <p:sp>
          <p:nvSpPr>
            <p:cNvPr id="48" name="Rectangle 6">
              <a:extLst>
                <a:ext uri="{FF2B5EF4-FFF2-40B4-BE49-F238E27FC236}">
                  <a16:creationId xmlns:a16="http://schemas.microsoft.com/office/drawing/2014/main" xmlns="" id="{560268E0-B906-4B8F-83F0-F780B2D9A693}"/>
                </a:ext>
              </a:extLst>
            </p:cNvPr>
            <p:cNvSpPr>
              <a:spLocks noChangeArrowheads="1"/>
            </p:cNvSpPr>
            <p:nvPr/>
          </p:nvSpPr>
          <p:spPr bwMode="auto">
            <a:xfrm>
              <a:off x="4302751" y="1746538"/>
              <a:ext cx="3636931" cy="36369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grpSp>
          <p:nvGrpSpPr>
            <p:cNvPr id="49" name="Group 16">
              <a:extLst>
                <a:ext uri="{FF2B5EF4-FFF2-40B4-BE49-F238E27FC236}">
                  <a16:creationId xmlns:a16="http://schemas.microsoft.com/office/drawing/2014/main" xmlns="" id="{A90B461A-FB6A-4B1B-AFF9-E2FA950C5445}"/>
                </a:ext>
              </a:extLst>
            </p:cNvPr>
            <p:cNvGrpSpPr/>
            <p:nvPr/>
          </p:nvGrpSpPr>
          <p:grpSpPr>
            <a:xfrm>
              <a:off x="5475928" y="2932943"/>
              <a:ext cx="1273215" cy="1275696"/>
              <a:chOff x="5475928" y="3602345"/>
              <a:chExt cx="1273215" cy="1275696"/>
            </a:xfrm>
          </p:grpSpPr>
          <p:sp>
            <p:nvSpPr>
              <p:cNvPr id="64" name="Oval 13">
                <a:extLst>
                  <a:ext uri="{FF2B5EF4-FFF2-40B4-BE49-F238E27FC236}">
                    <a16:creationId xmlns:a16="http://schemas.microsoft.com/office/drawing/2014/main" xmlns="" id="{585AD4FB-D134-4D0B-A810-DF2604E55BD5}"/>
                  </a:ext>
                </a:extLst>
              </p:cNvPr>
              <p:cNvSpPr>
                <a:spLocks noChangeArrowheads="1"/>
              </p:cNvSpPr>
              <p:nvPr/>
            </p:nvSpPr>
            <p:spPr bwMode="auto">
              <a:xfrm>
                <a:off x="5475928" y="3602345"/>
                <a:ext cx="1273215" cy="1275696"/>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grpSp>
            <p:nvGrpSpPr>
              <p:cNvPr id="65" name="Group 18">
                <a:extLst>
                  <a:ext uri="{FF2B5EF4-FFF2-40B4-BE49-F238E27FC236}">
                    <a16:creationId xmlns:a16="http://schemas.microsoft.com/office/drawing/2014/main" xmlns="" id="{30C20311-E41F-45B4-92C1-099ACE5AE257}"/>
                  </a:ext>
                </a:extLst>
              </p:cNvPr>
              <p:cNvGrpSpPr/>
              <p:nvPr/>
            </p:nvGrpSpPr>
            <p:grpSpPr>
              <a:xfrm>
                <a:off x="5501557" y="3606478"/>
                <a:ext cx="1233530" cy="1234357"/>
                <a:chOff x="5501557" y="3606478"/>
                <a:chExt cx="1233530" cy="1234357"/>
              </a:xfrm>
            </p:grpSpPr>
            <p:sp>
              <p:nvSpPr>
                <p:cNvPr id="66" name="Oval 14">
                  <a:extLst>
                    <a:ext uri="{FF2B5EF4-FFF2-40B4-BE49-F238E27FC236}">
                      <a16:creationId xmlns:a16="http://schemas.microsoft.com/office/drawing/2014/main" xmlns="" id="{818F88E6-4EBB-4683-B52C-7B67F1653A84}"/>
                    </a:ext>
                  </a:extLst>
                </p:cNvPr>
                <p:cNvSpPr>
                  <a:spLocks noChangeArrowheads="1"/>
                </p:cNvSpPr>
                <p:nvPr/>
              </p:nvSpPr>
              <p:spPr bwMode="auto">
                <a:xfrm>
                  <a:off x="5501557" y="3606478"/>
                  <a:ext cx="1233530" cy="1234357"/>
                </a:xfrm>
                <a:prstGeom prst="ellipse">
                  <a:avLst/>
                </a:pr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sp>
              <p:nvSpPr>
                <p:cNvPr id="67" name="Oval 15">
                  <a:extLst>
                    <a:ext uri="{FF2B5EF4-FFF2-40B4-BE49-F238E27FC236}">
                      <a16:creationId xmlns:a16="http://schemas.microsoft.com/office/drawing/2014/main" xmlns="" id="{E690C059-E76E-4E76-A27F-5EE92CC254F4}"/>
                    </a:ext>
                  </a:extLst>
                </p:cNvPr>
                <p:cNvSpPr>
                  <a:spLocks noChangeArrowheads="1"/>
                </p:cNvSpPr>
                <p:nvPr/>
              </p:nvSpPr>
              <p:spPr bwMode="auto">
                <a:xfrm>
                  <a:off x="5536281" y="3642029"/>
                  <a:ext cx="1164082" cy="1163256"/>
                </a:xfrm>
                <a:prstGeom prst="ellipse">
                  <a:avLst/>
                </a:prstGeom>
                <a:solidFill>
                  <a:srgbClr val="C0000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solidFill>
                      <a:schemeClr val="bg1"/>
                    </a:solidFill>
                    <a:cs typeface="+mn-ea"/>
                    <a:sym typeface="+mn-lt"/>
                  </a:endParaRPr>
                </a:p>
              </p:txBody>
            </p:sp>
          </p:grpSp>
        </p:grpSp>
        <p:sp>
          <p:nvSpPr>
            <p:cNvPr id="50" name="Freeform 16">
              <a:extLst>
                <a:ext uri="{FF2B5EF4-FFF2-40B4-BE49-F238E27FC236}">
                  <a16:creationId xmlns:a16="http://schemas.microsoft.com/office/drawing/2014/main" xmlns="" id="{50C924E9-F789-4317-BDA6-8CB1790D3E28}"/>
                </a:ext>
              </a:extLst>
            </p:cNvPr>
            <p:cNvSpPr/>
            <p:nvPr/>
          </p:nvSpPr>
          <p:spPr bwMode="auto">
            <a:xfrm>
              <a:off x="4513576" y="1897008"/>
              <a:ext cx="2440604" cy="1380694"/>
            </a:xfrm>
            <a:custGeom>
              <a:avLst/>
              <a:gdLst>
                <a:gd name="T0" fmla="*/ 1248 w 1248"/>
                <a:gd name="T1" fmla="*/ 706 h 706"/>
                <a:gd name="T2" fmla="*/ 1233 w 1248"/>
                <a:gd name="T3" fmla="*/ 520 h 706"/>
                <a:gd name="T4" fmla="*/ 1192 w 1248"/>
                <a:gd name="T5" fmla="*/ 567 h 706"/>
                <a:gd name="T6" fmla="*/ 1182 w 1248"/>
                <a:gd name="T7" fmla="*/ 542 h 706"/>
                <a:gd name="T8" fmla="*/ 623 w 1248"/>
                <a:gd name="T9" fmla="*/ 282 h 706"/>
                <a:gd name="T10" fmla="*/ 312 w 1248"/>
                <a:gd name="T11" fmla="*/ 0 h 706"/>
                <a:gd name="T12" fmla="*/ 0 w 1248"/>
                <a:gd name="T13" fmla="*/ 312 h 706"/>
                <a:gd name="T14" fmla="*/ 226 w 1248"/>
                <a:gd name="T15" fmla="*/ 612 h 706"/>
                <a:gd name="T16" fmla="*/ 226 w 1248"/>
                <a:gd name="T17" fmla="*/ 613 h 706"/>
                <a:gd name="T18" fmla="*/ 250 w 1248"/>
                <a:gd name="T19" fmla="*/ 619 h 706"/>
                <a:gd name="T20" fmla="*/ 251 w 1248"/>
                <a:gd name="T21" fmla="*/ 618 h 706"/>
                <a:gd name="T22" fmla="*/ 251 w 1248"/>
                <a:gd name="T23" fmla="*/ 619 h 706"/>
                <a:gd name="T24" fmla="*/ 511 w 1248"/>
                <a:gd name="T25" fmla="*/ 369 h 706"/>
                <a:gd name="T26" fmla="*/ 627 w 1248"/>
                <a:gd name="T27" fmla="*/ 329 h 706"/>
                <a:gd name="T28" fmla="*/ 1181 w 1248"/>
                <a:gd name="T29" fmla="*/ 572 h 706"/>
                <a:gd name="T30" fmla="*/ 1117 w 1248"/>
                <a:gd name="T31" fmla="*/ 573 h 706"/>
                <a:gd name="T32" fmla="*/ 1248 w 1248"/>
                <a:gd name="T33"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8" h="706">
                  <a:moveTo>
                    <a:pt x="1248" y="706"/>
                  </a:moveTo>
                  <a:cubicBezTo>
                    <a:pt x="1233" y="520"/>
                    <a:pt x="1233" y="520"/>
                    <a:pt x="1233" y="520"/>
                  </a:cubicBezTo>
                  <a:cubicBezTo>
                    <a:pt x="1192" y="567"/>
                    <a:pt x="1192" y="567"/>
                    <a:pt x="1192" y="567"/>
                  </a:cubicBezTo>
                  <a:cubicBezTo>
                    <a:pt x="1188" y="556"/>
                    <a:pt x="1187" y="553"/>
                    <a:pt x="1182" y="542"/>
                  </a:cubicBezTo>
                  <a:cubicBezTo>
                    <a:pt x="1086" y="336"/>
                    <a:pt x="851" y="233"/>
                    <a:pt x="623" y="282"/>
                  </a:cubicBezTo>
                  <a:cubicBezTo>
                    <a:pt x="607" y="124"/>
                    <a:pt x="474" y="0"/>
                    <a:pt x="312" y="0"/>
                  </a:cubicBezTo>
                  <a:cubicBezTo>
                    <a:pt x="140" y="0"/>
                    <a:pt x="0" y="140"/>
                    <a:pt x="0" y="312"/>
                  </a:cubicBezTo>
                  <a:cubicBezTo>
                    <a:pt x="0" y="455"/>
                    <a:pt x="96" y="575"/>
                    <a:pt x="226" y="612"/>
                  </a:cubicBezTo>
                  <a:cubicBezTo>
                    <a:pt x="226" y="613"/>
                    <a:pt x="226" y="613"/>
                    <a:pt x="226" y="613"/>
                  </a:cubicBezTo>
                  <a:cubicBezTo>
                    <a:pt x="234" y="615"/>
                    <a:pt x="242" y="617"/>
                    <a:pt x="250" y="619"/>
                  </a:cubicBezTo>
                  <a:cubicBezTo>
                    <a:pt x="251" y="618"/>
                    <a:pt x="251" y="618"/>
                    <a:pt x="251" y="618"/>
                  </a:cubicBezTo>
                  <a:cubicBezTo>
                    <a:pt x="251" y="619"/>
                    <a:pt x="251" y="619"/>
                    <a:pt x="251" y="619"/>
                  </a:cubicBezTo>
                  <a:cubicBezTo>
                    <a:pt x="303" y="514"/>
                    <a:pt x="393" y="423"/>
                    <a:pt x="511" y="369"/>
                  </a:cubicBezTo>
                  <a:cubicBezTo>
                    <a:pt x="580" y="337"/>
                    <a:pt x="626" y="329"/>
                    <a:pt x="627" y="329"/>
                  </a:cubicBezTo>
                  <a:cubicBezTo>
                    <a:pt x="853" y="278"/>
                    <a:pt x="1082" y="370"/>
                    <a:pt x="1181" y="572"/>
                  </a:cubicBezTo>
                  <a:cubicBezTo>
                    <a:pt x="1117" y="573"/>
                    <a:pt x="1117" y="573"/>
                    <a:pt x="1117" y="573"/>
                  </a:cubicBezTo>
                  <a:cubicBezTo>
                    <a:pt x="1248" y="706"/>
                    <a:pt x="1248" y="706"/>
                    <a:pt x="1248" y="706"/>
                  </a:cubicBezTo>
                </a:path>
              </a:pathLst>
            </a:custGeom>
            <a:solidFill>
              <a:srgbClr val="DE000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cs typeface="+mn-ea"/>
                <a:sym typeface="+mn-lt"/>
              </a:endParaRPr>
            </a:p>
          </p:txBody>
        </p:sp>
        <p:sp>
          <p:nvSpPr>
            <p:cNvPr id="51" name="Freeform 17">
              <a:extLst>
                <a:ext uri="{FF2B5EF4-FFF2-40B4-BE49-F238E27FC236}">
                  <a16:creationId xmlns:a16="http://schemas.microsoft.com/office/drawing/2014/main" xmlns="" id="{46EB8B0D-C2F1-4776-BD36-4CE01F9E6256}"/>
                </a:ext>
              </a:extLst>
            </p:cNvPr>
            <p:cNvSpPr>
              <a:spLocks noEditPoints="1"/>
            </p:cNvSpPr>
            <p:nvPr/>
          </p:nvSpPr>
          <p:spPr bwMode="auto">
            <a:xfrm>
              <a:off x="4502001" y="1884607"/>
              <a:ext cx="2463754" cy="1404671"/>
            </a:xfrm>
            <a:custGeom>
              <a:avLst/>
              <a:gdLst>
                <a:gd name="T0" fmla="*/ 1254 w 1260"/>
                <a:gd name="T1" fmla="*/ 718 h 718"/>
                <a:gd name="T2" fmla="*/ 1250 w 1260"/>
                <a:gd name="T3" fmla="*/ 716 h 718"/>
                <a:gd name="T4" fmla="*/ 1119 w 1260"/>
                <a:gd name="T5" fmla="*/ 583 h 718"/>
                <a:gd name="T6" fmla="*/ 1117 w 1260"/>
                <a:gd name="T7" fmla="*/ 577 h 718"/>
                <a:gd name="T8" fmla="*/ 1123 w 1260"/>
                <a:gd name="T9" fmla="*/ 573 h 718"/>
                <a:gd name="T10" fmla="*/ 1175 w 1260"/>
                <a:gd name="T11" fmla="*/ 572 h 718"/>
                <a:gd name="T12" fmla="*/ 755 w 1260"/>
                <a:gd name="T13" fmla="*/ 327 h 718"/>
                <a:gd name="T14" fmla="*/ 634 w 1260"/>
                <a:gd name="T15" fmla="*/ 341 h 718"/>
                <a:gd name="T16" fmla="*/ 632 w 1260"/>
                <a:gd name="T17" fmla="*/ 341 h 718"/>
                <a:gd name="T18" fmla="*/ 632 w 1260"/>
                <a:gd name="T19" fmla="*/ 341 h 718"/>
                <a:gd name="T20" fmla="*/ 630 w 1260"/>
                <a:gd name="T21" fmla="*/ 342 h 718"/>
                <a:gd name="T22" fmla="*/ 630 w 1260"/>
                <a:gd name="T23" fmla="*/ 342 h 718"/>
                <a:gd name="T24" fmla="*/ 628 w 1260"/>
                <a:gd name="T25" fmla="*/ 341 h 718"/>
                <a:gd name="T26" fmla="*/ 520 w 1260"/>
                <a:gd name="T27" fmla="*/ 380 h 718"/>
                <a:gd name="T28" fmla="*/ 263 w 1260"/>
                <a:gd name="T29" fmla="*/ 627 h 718"/>
                <a:gd name="T30" fmla="*/ 257 w 1260"/>
                <a:gd name="T31" fmla="*/ 631 h 718"/>
                <a:gd name="T32" fmla="*/ 255 w 1260"/>
                <a:gd name="T33" fmla="*/ 631 h 718"/>
                <a:gd name="T34" fmla="*/ 230 w 1260"/>
                <a:gd name="T35" fmla="*/ 624 h 718"/>
                <a:gd name="T36" fmla="*/ 229 w 1260"/>
                <a:gd name="T37" fmla="*/ 624 h 718"/>
                <a:gd name="T38" fmla="*/ 0 w 1260"/>
                <a:gd name="T39" fmla="*/ 318 h 718"/>
                <a:gd name="T40" fmla="*/ 318 w 1260"/>
                <a:gd name="T41" fmla="*/ 0 h 718"/>
                <a:gd name="T42" fmla="*/ 532 w 1260"/>
                <a:gd name="T43" fmla="*/ 83 h 718"/>
                <a:gd name="T44" fmla="*/ 634 w 1260"/>
                <a:gd name="T45" fmla="*/ 280 h 718"/>
                <a:gd name="T46" fmla="*/ 742 w 1260"/>
                <a:gd name="T47" fmla="*/ 270 h 718"/>
                <a:gd name="T48" fmla="*/ 1009 w 1260"/>
                <a:gd name="T49" fmla="*/ 342 h 718"/>
                <a:gd name="T50" fmla="*/ 1193 w 1260"/>
                <a:gd name="T51" fmla="*/ 544 h 718"/>
                <a:gd name="T52" fmla="*/ 1199 w 1260"/>
                <a:gd name="T53" fmla="*/ 554 h 718"/>
                <a:gd name="T54" fmla="*/ 1202 w 1260"/>
                <a:gd name="T55" fmla="*/ 560 h 718"/>
                <a:gd name="T56" fmla="*/ 1234 w 1260"/>
                <a:gd name="T57" fmla="*/ 522 h 718"/>
                <a:gd name="T58" fmla="*/ 1241 w 1260"/>
                <a:gd name="T59" fmla="*/ 520 h 718"/>
                <a:gd name="T60" fmla="*/ 1245 w 1260"/>
                <a:gd name="T61" fmla="*/ 526 h 718"/>
                <a:gd name="T62" fmla="*/ 1260 w 1260"/>
                <a:gd name="T63" fmla="*/ 712 h 718"/>
                <a:gd name="T64" fmla="*/ 1256 w 1260"/>
                <a:gd name="T65" fmla="*/ 717 h 718"/>
                <a:gd name="T66" fmla="*/ 1254 w 1260"/>
                <a:gd name="T67" fmla="*/ 718 h 718"/>
                <a:gd name="T68" fmla="*/ 1132 w 1260"/>
                <a:gd name="T69" fmla="*/ 583 h 718"/>
                <a:gd name="T70" fmla="*/ 1247 w 1260"/>
                <a:gd name="T71" fmla="*/ 696 h 718"/>
                <a:gd name="T72" fmla="*/ 1236 w 1260"/>
                <a:gd name="T73" fmla="*/ 536 h 718"/>
                <a:gd name="T74" fmla="*/ 1204 w 1260"/>
                <a:gd name="T75" fmla="*/ 574 h 718"/>
                <a:gd name="T76" fmla="*/ 1199 w 1260"/>
                <a:gd name="T77" fmla="*/ 577 h 718"/>
                <a:gd name="T78" fmla="*/ 1196 w 1260"/>
                <a:gd name="T79" fmla="*/ 573 h 718"/>
                <a:gd name="T80" fmla="*/ 1185 w 1260"/>
                <a:gd name="T81" fmla="*/ 550 h 718"/>
                <a:gd name="T82" fmla="*/ 742 w 1260"/>
                <a:gd name="T83" fmla="*/ 282 h 718"/>
                <a:gd name="T84" fmla="*/ 630 w 1260"/>
                <a:gd name="T85" fmla="*/ 294 h 718"/>
                <a:gd name="T86" fmla="*/ 625 w 1260"/>
                <a:gd name="T87" fmla="*/ 292 h 718"/>
                <a:gd name="T88" fmla="*/ 623 w 1260"/>
                <a:gd name="T89" fmla="*/ 288 h 718"/>
                <a:gd name="T90" fmla="*/ 318 w 1260"/>
                <a:gd name="T91" fmla="*/ 12 h 718"/>
                <a:gd name="T92" fmla="*/ 12 w 1260"/>
                <a:gd name="T93" fmla="*/ 318 h 718"/>
                <a:gd name="T94" fmla="*/ 234 w 1260"/>
                <a:gd name="T95" fmla="*/ 613 h 718"/>
                <a:gd name="T96" fmla="*/ 235 w 1260"/>
                <a:gd name="T97" fmla="*/ 613 h 718"/>
                <a:gd name="T98" fmla="*/ 254 w 1260"/>
                <a:gd name="T99" fmla="*/ 618 h 718"/>
                <a:gd name="T100" fmla="*/ 515 w 1260"/>
                <a:gd name="T101" fmla="*/ 369 h 718"/>
                <a:gd name="T102" fmla="*/ 628 w 1260"/>
                <a:gd name="T103" fmla="*/ 329 h 718"/>
                <a:gd name="T104" fmla="*/ 631 w 1260"/>
                <a:gd name="T105" fmla="*/ 329 h 718"/>
                <a:gd name="T106" fmla="*/ 632 w 1260"/>
                <a:gd name="T107" fmla="*/ 329 h 718"/>
                <a:gd name="T108" fmla="*/ 755 w 1260"/>
                <a:gd name="T109" fmla="*/ 315 h 718"/>
                <a:gd name="T110" fmla="*/ 1011 w 1260"/>
                <a:gd name="T111" fmla="*/ 383 h 718"/>
                <a:gd name="T112" fmla="*/ 1190 w 1260"/>
                <a:gd name="T113" fmla="*/ 576 h 718"/>
                <a:gd name="T114" fmla="*/ 1190 w 1260"/>
                <a:gd name="T115" fmla="*/ 581 h 718"/>
                <a:gd name="T116" fmla="*/ 1184 w 1260"/>
                <a:gd name="T117" fmla="*/ 583 h 718"/>
                <a:gd name="T118" fmla="*/ 1132 w 1260"/>
                <a:gd name="T119" fmla="*/ 583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718">
                  <a:moveTo>
                    <a:pt x="1254" y="718"/>
                  </a:moveTo>
                  <a:cubicBezTo>
                    <a:pt x="1252" y="718"/>
                    <a:pt x="1251" y="717"/>
                    <a:pt x="1250" y="716"/>
                  </a:cubicBezTo>
                  <a:cubicBezTo>
                    <a:pt x="1119" y="583"/>
                    <a:pt x="1119" y="583"/>
                    <a:pt x="1119" y="583"/>
                  </a:cubicBezTo>
                  <a:cubicBezTo>
                    <a:pt x="1117" y="581"/>
                    <a:pt x="1117" y="579"/>
                    <a:pt x="1117" y="577"/>
                  </a:cubicBezTo>
                  <a:cubicBezTo>
                    <a:pt x="1118" y="575"/>
                    <a:pt x="1121" y="573"/>
                    <a:pt x="1123" y="573"/>
                  </a:cubicBezTo>
                  <a:cubicBezTo>
                    <a:pt x="1175" y="572"/>
                    <a:pt x="1175" y="572"/>
                    <a:pt x="1175" y="572"/>
                  </a:cubicBezTo>
                  <a:cubicBezTo>
                    <a:pt x="1097" y="421"/>
                    <a:pt x="937" y="327"/>
                    <a:pt x="755" y="327"/>
                  </a:cubicBezTo>
                  <a:cubicBezTo>
                    <a:pt x="715" y="327"/>
                    <a:pt x="674" y="332"/>
                    <a:pt x="634" y="341"/>
                  </a:cubicBezTo>
                  <a:cubicBezTo>
                    <a:pt x="633" y="341"/>
                    <a:pt x="633" y="341"/>
                    <a:pt x="632" y="341"/>
                  </a:cubicBezTo>
                  <a:cubicBezTo>
                    <a:pt x="632" y="341"/>
                    <a:pt x="632" y="341"/>
                    <a:pt x="632" y="341"/>
                  </a:cubicBezTo>
                  <a:cubicBezTo>
                    <a:pt x="631" y="341"/>
                    <a:pt x="631" y="342"/>
                    <a:pt x="630" y="342"/>
                  </a:cubicBezTo>
                  <a:cubicBezTo>
                    <a:pt x="630" y="342"/>
                    <a:pt x="630" y="342"/>
                    <a:pt x="630" y="342"/>
                  </a:cubicBezTo>
                  <a:cubicBezTo>
                    <a:pt x="629" y="342"/>
                    <a:pt x="629" y="342"/>
                    <a:pt x="628" y="341"/>
                  </a:cubicBezTo>
                  <a:cubicBezTo>
                    <a:pt x="596" y="349"/>
                    <a:pt x="560" y="362"/>
                    <a:pt x="520" y="380"/>
                  </a:cubicBezTo>
                  <a:cubicBezTo>
                    <a:pt x="407" y="432"/>
                    <a:pt x="316" y="520"/>
                    <a:pt x="263" y="627"/>
                  </a:cubicBezTo>
                  <a:cubicBezTo>
                    <a:pt x="262" y="630"/>
                    <a:pt x="259" y="631"/>
                    <a:pt x="257" y="631"/>
                  </a:cubicBezTo>
                  <a:cubicBezTo>
                    <a:pt x="256" y="631"/>
                    <a:pt x="256" y="631"/>
                    <a:pt x="255" y="631"/>
                  </a:cubicBezTo>
                  <a:cubicBezTo>
                    <a:pt x="247" y="629"/>
                    <a:pt x="239" y="627"/>
                    <a:pt x="230" y="624"/>
                  </a:cubicBezTo>
                  <a:cubicBezTo>
                    <a:pt x="230" y="624"/>
                    <a:pt x="229" y="624"/>
                    <a:pt x="229" y="624"/>
                  </a:cubicBezTo>
                  <a:cubicBezTo>
                    <a:pt x="94" y="584"/>
                    <a:pt x="0" y="459"/>
                    <a:pt x="0" y="318"/>
                  </a:cubicBezTo>
                  <a:cubicBezTo>
                    <a:pt x="0" y="143"/>
                    <a:pt x="143" y="0"/>
                    <a:pt x="318" y="0"/>
                  </a:cubicBezTo>
                  <a:cubicBezTo>
                    <a:pt x="398" y="0"/>
                    <a:pt x="474" y="30"/>
                    <a:pt x="532" y="83"/>
                  </a:cubicBezTo>
                  <a:cubicBezTo>
                    <a:pt x="589" y="135"/>
                    <a:pt x="625" y="205"/>
                    <a:pt x="634" y="280"/>
                  </a:cubicBezTo>
                  <a:cubicBezTo>
                    <a:pt x="670" y="273"/>
                    <a:pt x="706" y="270"/>
                    <a:pt x="742" y="270"/>
                  </a:cubicBezTo>
                  <a:cubicBezTo>
                    <a:pt x="838" y="270"/>
                    <a:pt x="930" y="295"/>
                    <a:pt x="1009" y="342"/>
                  </a:cubicBezTo>
                  <a:cubicBezTo>
                    <a:pt x="1091" y="390"/>
                    <a:pt x="1155" y="460"/>
                    <a:pt x="1193" y="544"/>
                  </a:cubicBezTo>
                  <a:cubicBezTo>
                    <a:pt x="1195" y="549"/>
                    <a:pt x="1197" y="552"/>
                    <a:pt x="1199" y="554"/>
                  </a:cubicBezTo>
                  <a:cubicBezTo>
                    <a:pt x="1200" y="556"/>
                    <a:pt x="1201" y="558"/>
                    <a:pt x="1202" y="560"/>
                  </a:cubicBezTo>
                  <a:cubicBezTo>
                    <a:pt x="1234" y="522"/>
                    <a:pt x="1234" y="522"/>
                    <a:pt x="1234" y="522"/>
                  </a:cubicBezTo>
                  <a:cubicBezTo>
                    <a:pt x="1236" y="520"/>
                    <a:pt x="1239" y="520"/>
                    <a:pt x="1241" y="520"/>
                  </a:cubicBezTo>
                  <a:cubicBezTo>
                    <a:pt x="1243" y="521"/>
                    <a:pt x="1245" y="523"/>
                    <a:pt x="1245" y="526"/>
                  </a:cubicBezTo>
                  <a:cubicBezTo>
                    <a:pt x="1260" y="712"/>
                    <a:pt x="1260" y="712"/>
                    <a:pt x="1260" y="712"/>
                  </a:cubicBezTo>
                  <a:cubicBezTo>
                    <a:pt x="1260" y="714"/>
                    <a:pt x="1259" y="716"/>
                    <a:pt x="1256" y="717"/>
                  </a:cubicBezTo>
                  <a:cubicBezTo>
                    <a:pt x="1256" y="718"/>
                    <a:pt x="1255" y="718"/>
                    <a:pt x="1254" y="718"/>
                  </a:cubicBezTo>
                  <a:close/>
                  <a:moveTo>
                    <a:pt x="1132" y="583"/>
                  </a:moveTo>
                  <a:cubicBezTo>
                    <a:pt x="1247" y="696"/>
                    <a:pt x="1247" y="696"/>
                    <a:pt x="1247" y="696"/>
                  </a:cubicBezTo>
                  <a:cubicBezTo>
                    <a:pt x="1236" y="536"/>
                    <a:pt x="1236" y="536"/>
                    <a:pt x="1236" y="536"/>
                  </a:cubicBezTo>
                  <a:cubicBezTo>
                    <a:pt x="1204" y="574"/>
                    <a:pt x="1204" y="574"/>
                    <a:pt x="1204" y="574"/>
                  </a:cubicBezTo>
                  <a:cubicBezTo>
                    <a:pt x="1203" y="575"/>
                    <a:pt x="1201" y="577"/>
                    <a:pt x="1199" y="577"/>
                  </a:cubicBezTo>
                  <a:cubicBezTo>
                    <a:pt x="1197" y="576"/>
                    <a:pt x="1196" y="575"/>
                    <a:pt x="1196" y="573"/>
                  </a:cubicBezTo>
                  <a:cubicBezTo>
                    <a:pt x="1193" y="567"/>
                    <a:pt x="1187" y="555"/>
                    <a:pt x="1185" y="550"/>
                  </a:cubicBezTo>
                  <a:cubicBezTo>
                    <a:pt x="1109" y="385"/>
                    <a:pt x="938" y="282"/>
                    <a:pt x="742" y="282"/>
                  </a:cubicBezTo>
                  <a:cubicBezTo>
                    <a:pt x="705" y="282"/>
                    <a:pt x="667" y="286"/>
                    <a:pt x="630" y="294"/>
                  </a:cubicBezTo>
                  <a:cubicBezTo>
                    <a:pt x="628" y="294"/>
                    <a:pt x="627" y="293"/>
                    <a:pt x="625" y="292"/>
                  </a:cubicBezTo>
                  <a:cubicBezTo>
                    <a:pt x="624" y="291"/>
                    <a:pt x="623" y="290"/>
                    <a:pt x="623" y="288"/>
                  </a:cubicBezTo>
                  <a:cubicBezTo>
                    <a:pt x="607" y="131"/>
                    <a:pt x="476" y="12"/>
                    <a:pt x="318" y="12"/>
                  </a:cubicBezTo>
                  <a:cubicBezTo>
                    <a:pt x="149" y="12"/>
                    <a:pt x="12" y="150"/>
                    <a:pt x="12" y="318"/>
                  </a:cubicBezTo>
                  <a:cubicBezTo>
                    <a:pt x="12" y="454"/>
                    <a:pt x="103" y="575"/>
                    <a:pt x="234" y="613"/>
                  </a:cubicBezTo>
                  <a:cubicBezTo>
                    <a:pt x="234" y="613"/>
                    <a:pt x="235" y="613"/>
                    <a:pt x="235" y="613"/>
                  </a:cubicBezTo>
                  <a:cubicBezTo>
                    <a:pt x="241" y="615"/>
                    <a:pt x="248" y="617"/>
                    <a:pt x="254" y="618"/>
                  </a:cubicBezTo>
                  <a:cubicBezTo>
                    <a:pt x="309" y="510"/>
                    <a:pt x="401" y="422"/>
                    <a:pt x="515" y="369"/>
                  </a:cubicBezTo>
                  <a:cubicBezTo>
                    <a:pt x="556" y="350"/>
                    <a:pt x="593" y="337"/>
                    <a:pt x="628" y="329"/>
                  </a:cubicBezTo>
                  <a:cubicBezTo>
                    <a:pt x="629" y="329"/>
                    <a:pt x="630" y="329"/>
                    <a:pt x="631" y="329"/>
                  </a:cubicBezTo>
                  <a:cubicBezTo>
                    <a:pt x="632" y="329"/>
                    <a:pt x="632" y="329"/>
                    <a:pt x="632" y="329"/>
                  </a:cubicBezTo>
                  <a:cubicBezTo>
                    <a:pt x="672" y="320"/>
                    <a:pt x="714" y="315"/>
                    <a:pt x="755" y="315"/>
                  </a:cubicBezTo>
                  <a:cubicBezTo>
                    <a:pt x="847" y="315"/>
                    <a:pt x="935" y="339"/>
                    <a:pt x="1011" y="383"/>
                  </a:cubicBezTo>
                  <a:cubicBezTo>
                    <a:pt x="1089" y="428"/>
                    <a:pt x="1150" y="495"/>
                    <a:pt x="1190" y="576"/>
                  </a:cubicBezTo>
                  <a:cubicBezTo>
                    <a:pt x="1191" y="578"/>
                    <a:pt x="1191" y="579"/>
                    <a:pt x="1190" y="581"/>
                  </a:cubicBezTo>
                  <a:cubicBezTo>
                    <a:pt x="1189" y="583"/>
                    <a:pt x="1186" y="583"/>
                    <a:pt x="1184" y="583"/>
                  </a:cubicBezTo>
                  <a:lnTo>
                    <a:pt x="1132" y="58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sp>
          <p:nvSpPr>
            <p:cNvPr id="52" name="Freeform 18">
              <a:extLst>
                <a:ext uri="{FF2B5EF4-FFF2-40B4-BE49-F238E27FC236}">
                  <a16:creationId xmlns:a16="http://schemas.microsoft.com/office/drawing/2014/main" xmlns="" id="{0EB0A34E-6C4D-465F-9B60-242C00B46E15}"/>
                </a:ext>
              </a:extLst>
            </p:cNvPr>
            <p:cNvSpPr/>
            <p:nvPr/>
          </p:nvSpPr>
          <p:spPr bwMode="auto">
            <a:xfrm>
              <a:off x="6416784" y="1920158"/>
              <a:ext cx="1378214" cy="2442258"/>
            </a:xfrm>
            <a:custGeom>
              <a:avLst/>
              <a:gdLst>
                <a:gd name="T0" fmla="*/ 0 w 705"/>
                <a:gd name="T1" fmla="*/ 1249 h 1249"/>
                <a:gd name="T2" fmla="*/ 186 w 705"/>
                <a:gd name="T3" fmla="*/ 1234 h 1249"/>
                <a:gd name="T4" fmla="*/ 138 w 705"/>
                <a:gd name="T5" fmla="*/ 1192 h 1249"/>
                <a:gd name="T6" fmla="*/ 163 w 705"/>
                <a:gd name="T7" fmla="*/ 1182 h 1249"/>
                <a:gd name="T8" fmla="*/ 423 w 705"/>
                <a:gd name="T9" fmla="*/ 623 h 1249"/>
                <a:gd name="T10" fmla="*/ 704 w 705"/>
                <a:gd name="T11" fmla="*/ 312 h 1249"/>
                <a:gd name="T12" fmla="*/ 392 w 705"/>
                <a:gd name="T13" fmla="*/ 0 h 1249"/>
                <a:gd name="T14" fmla="*/ 92 w 705"/>
                <a:gd name="T15" fmla="*/ 227 h 1249"/>
                <a:gd name="T16" fmla="*/ 92 w 705"/>
                <a:gd name="T17" fmla="*/ 227 h 1249"/>
                <a:gd name="T18" fmla="*/ 86 w 705"/>
                <a:gd name="T19" fmla="*/ 251 h 1249"/>
                <a:gd name="T20" fmla="*/ 86 w 705"/>
                <a:gd name="T21" fmla="*/ 251 h 1249"/>
                <a:gd name="T22" fmla="*/ 86 w 705"/>
                <a:gd name="T23" fmla="*/ 252 h 1249"/>
                <a:gd name="T24" fmla="*/ 336 w 705"/>
                <a:gd name="T25" fmla="*/ 512 h 1249"/>
                <a:gd name="T26" fmla="*/ 376 w 705"/>
                <a:gd name="T27" fmla="*/ 627 h 1249"/>
                <a:gd name="T28" fmla="*/ 134 w 705"/>
                <a:gd name="T29" fmla="*/ 1182 h 1249"/>
                <a:gd name="T30" fmla="*/ 133 w 705"/>
                <a:gd name="T31" fmla="*/ 1118 h 1249"/>
                <a:gd name="T32" fmla="*/ 0 w 705"/>
                <a:gd name="T33" fmla="*/ 124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1249">
                  <a:moveTo>
                    <a:pt x="0" y="1249"/>
                  </a:moveTo>
                  <a:cubicBezTo>
                    <a:pt x="186" y="1234"/>
                    <a:pt x="186" y="1234"/>
                    <a:pt x="186" y="1234"/>
                  </a:cubicBezTo>
                  <a:cubicBezTo>
                    <a:pt x="138" y="1192"/>
                    <a:pt x="138" y="1192"/>
                    <a:pt x="138" y="1192"/>
                  </a:cubicBezTo>
                  <a:cubicBezTo>
                    <a:pt x="149" y="1188"/>
                    <a:pt x="152" y="1187"/>
                    <a:pt x="163" y="1182"/>
                  </a:cubicBezTo>
                  <a:cubicBezTo>
                    <a:pt x="370" y="1087"/>
                    <a:pt x="472" y="851"/>
                    <a:pt x="423" y="623"/>
                  </a:cubicBezTo>
                  <a:cubicBezTo>
                    <a:pt x="581" y="608"/>
                    <a:pt x="705" y="474"/>
                    <a:pt x="704" y="312"/>
                  </a:cubicBezTo>
                  <a:cubicBezTo>
                    <a:pt x="704" y="140"/>
                    <a:pt x="564" y="0"/>
                    <a:pt x="392" y="0"/>
                  </a:cubicBezTo>
                  <a:cubicBezTo>
                    <a:pt x="249" y="1"/>
                    <a:pt x="129" y="96"/>
                    <a:pt x="92" y="227"/>
                  </a:cubicBezTo>
                  <a:cubicBezTo>
                    <a:pt x="92" y="227"/>
                    <a:pt x="92" y="227"/>
                    <a:pt x="92" y="227"/>
                  </a:cubicBezTo>
                  <a:cubicBezTo>
                    <a:pt x="90" y="235"/>
                    <a:pt x="88" y="243"/>
                    <a:pt x="86" y="251"/>
                  </a:cubicBezTo>
                  <a:cubicBezTo>
                    <a:pt x="86" y="251"/>
                    <a:pt x="86" y="251"/>
                    <a:pt x="86" y="251"/>
                  </a:cubicBezTo>
                  <a:cubicBezTo>
                    <a:pt x="86" y="252"/>
                    <a:pt x="86" y="252"/>
                    <a:pt x="86" y="252"/>
                  </a:cubicBezTo>
                  <a:cubicBezTo>
                    <a:pt x="191" y="304"/>
                    <a:pt x="281" y="394"/>
                    <a:pt x="336" y="512"/>
                  </a:cubicBezTo>
                  <a:cubicBezTo>
                    <a:pt x="368" y="580"/>
                    <a:pt x="376" y="626"/>
                    <a:pt x="376" y="627"/>
                  </a:cubicBezTo>
                  <a:cubicBezTo>
                    <a:pt x="427" y="854"/>
                    <a:pt x="335" y="1083"/>
                    <a:pt x="134" y="1182"/>
                  </a:cubicBezTo>
                  <a:cubicBezTo>
                    <a:pt x="133" y="1118"/>
                    <a:pt x="133" y="1118"/>
                    <a:pt x="133" y="1118"/>
                  </a:cubicBezTo>
                  <a:cubicBezTo>
                    <a:pt x="0" y="1249"/>
                    <a:pt x="0" y="1249"/>
                    <a:pt x="0" y="1249"/>
                  </a:cubicBezTo>
                </a:path>
              </a:pathLst>
            </a:custGeom>
            <a:solidFill>
              <a:srgbClr val="C0000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sp>
          <p:nvSpPr>
            <p:cNvPr id="53" name="Freeform 19">
              <a:extLst>
                <a:ext uri="{FF2B5EF4-FFF2-40B4-BE49-F238E27FC236}">
                  <a16:creationId xmlns:a16="http://schemas.microsoft.com/office/drawing/2014/main" xmlns="" id="{690035E5-F6F8-4342-A068-AD0A4F451CF3}"/>
                </a:ext>
              </a:extLst>
            </p:cNvPr>
            <p:cNvSpPr>
              <a:spLocks noEditPoints="1"/>
            </p:cNvSpPr>
            <p:nvPr/>
          </p:nvSpPr>
          <p:spPr bwMode="auto">
            <a:xfrm>
              <a:off x="6404382" y="1908583"/>
              <a:ext cx="1400537" cy="2466234"/>
            </a:xfrm>
            <a:custGeom>
              <a:avLst/>
              <a:gdLst>
                <a:gd name="T0" fmla="*/ 0 w 716"/>
                <a:gd name="T1" fmla="*/ 1255 h 1261"/>
                <a:gd name="T2" fmla="*/ 1 w 716"/>
                <a:gd name="T3" fmla="*/ 1251 h 1261"/>
                <a:gd name="T4" fmla="*/ 134 w 716"/>
                <a:gd name="T5" fmla="*/ 1119 h 1261"/>
                <a:gd name="T6" fmla="*/ 141 w 716"/>
                <a:gd name="T7" fmla="*/ 1118 h 1261"/>
                <a:gd name="T8" fmla="*/ 145 w 716"/>
                <a:gd name="T9" fmla="*/ 1124 h 1261"/>
                <a:gd name="T10" fmla="*/ 145 w 716"/>
                <a:gd name="T11" fmla="*/ 1176 h 1261"/>
                <a:gd name="T12" fmla="*/ 390 w 716"/>
                <a:gd name="T13" fmla="*/ 755 h 1261"/>
                <a:gd name="T14" fmla="*/ 376 w 716"/>
                <a:gd name="T15" fmla="*/ 635 h 1261"/>
                <a:gd name="T16" fmla="*/ 376 w 716"/>
                <a:gd name="T17" fmla="*/ 633 h 1261"/>
                <a:gd name="T18" fmla="*/ 376 w 716"/>
                <a:gd name="T19" fmla="*/ 632 h 1261"/>
                <a:gd name="T20" fmla="*/ 375 w 716"/>
                <a:gd name="T21" fmla="*/ 630 h 1261"/>
                <a:gd name="T22" fmla="*/ 375 w 716"/>
                <a:gd name="T23" fmla="*/ 630 h 1261"/>
                <a:gd name="T24" fmla="*/ 376 w 716"/>
                <a:gd name="T25" fmla="*/ 629 h 1261"/>
                <a:gd name="T26" fmla="*/ 337 w 716"/>
                <a:gd name="T27" fmla="*/ 520 h 1261"/>
                <a:gd name="T28" fmla="*/ 89 w 716"/>
                <a:gd name="T29" fmla="*/ 263 h 1261"/>
                <a:gd name="T30" fmla="*/ 86 w 716"/>
                <a:gd name="T31" fmla="*/ 258 h 1261"/>
                <a:gd name="T32" fmla="*/ 86 w 716"/>
                <a:gd name="T33" fmla="*/ 256 h 1261"/>
                <a:gd name="T34" fmla="*/ 92 w 716"/>
                <a:gd name="T35" fmla="*/ 231 h 1261"/>
                <a:gd name="T36" fmla="*/ 93 w 716"/>
                <a:gd name="T37" fmla="*/ 230 h 1261"/>
                <a:gd name="T38" fmla="*/ 398 w 716"/>
                <a:gd name="T39" fmla="*/ 0 h 1261"/>
                <a:gd name="T40" fmla="*/ 716 w 716"/>
                <a:gd name="T41" fmla="*/ 318 h 1261"/>
                <a:gd name="T42" fmla="*/ 634 w 716"/>
                <a:gd name="T43" fmla="*/ 533 h 1261"/>
                <a:gd name="T44" fmla="*/ 437 w 716"/>
                <a:gd name="T45" fmla="*/ 634 h 1261"/>
                <a:gd name="T46" fmla="*/ 447 w 716"/>
                <a:gd name="T47" fmla="*/ 743 h 1261"/>
                <a:gd name="T48" fmla="*/ 376 w 716"/>
                <a:gd name="T49" fmla="*/ 1010 h 1261"/>
                <a:gd name="T50" fmla="*/ 173 w 716"/>
                <a:gd name="T51" fmla="*/ 1194 h 1261"/>
                <a:gd name="T52" fmla="*/ 163 w 716"/>
                <a:gd name="T53" fmla="*/ 1199 h 1261"/>
                <a:gd name="T54" fmla="*/ 158 w 716"/>
                <a:gd name="T55" fmla="*/ 1202 h 1261"/>
                <a:gd name="T56" fmla="*/ 196 w 716"/>
                <a:gd name="T57" fmla="*/ 1235 h 1261"/>
                <a:gd name="T58" fmla="*/ 197 w 716"/>
                <a:gd name="T59" fmla="*/ 1242 h 1261"/>
                <a:gd name="T60" fmla="*/ 192 w 716"/>
                <a:gd name="T61" fmla="*/ 1246 h 1261"/>
                <a:gd name="T62" fmla="*/ 6 w 716"/>
                <a:gd name="T63" fmla="*/ 1261 h 1261"/>
                <a:gd name="T64" fmla="*/ 0 w 716"/>
                <a:gd name="T65" fmla="*/ 1257 h 1261"/>
                <a:gd name="T66" fmla="*/ 0 w 716"/>
                <a:gd name="T67" fmla="*/ 1255 h 1261"/>
                <a:gd name="T68" fmla="*/ 135 w 716"/>
                <a:gd name="T69" fmla="*/ 1133 h 1261"/>
                <a:gd name="T70" fmla="*/ 22 w 716"/>
                <a:gd name="T71" fmla="*/ 1248 h 1261"/>
                <a:gd name="T72" fmla="*/ 182 w 716"/>
                <a:gd name="T73" fmla="*/ 1236 h 1261"/>
                <a:gd name="T74" fmla="*/ 144 w 716"/>
                <a:gd name="T75" fmla="*/ 1205 h 1261"/>
                <a:gd name="T76" fmla="*/ 141 w 716"/>
                <a:gd name="T77" fmla="*/ 1200 h 1261"/>
                <a:gd name="T78" fmla="*/ 145 w 716"/>
                <a:gd name="T79" fmla="*/ 1196 h 1261"/>
                <a:gd name="T80" fmla="*/ 168 w 716"/>
                <a:gd name="T81" fmla="*/ 1186 h 1261"/>
                <a:gd name="T82" fmla="*/ 435 w 716"/>
                <a:gd name="T83" fmla="*/ 743 h 1261"/>
                <a:gd name="T84" fmla="*/ 424 w 716"/>
                <a:gd name="T85" fmla="*/ 630 h 1261"/>
                <a:gd name="T86" fmla="*/ 425 w 716"/>
                <a:gd name="T87" fmla="*/ 626 h 1261"/>
                <a:gd name="T88" fmla="*/ 429 w 716"/>
                <a:gd name="T89" fmla="*/ 623 h 1261"/>
                <a:gd name="T90" fmla="*/ 704 w 716"/>
                <a:gd name="T91" fmla="*/ 318 h 1261"/>
                <a:gd name="T92" fmla="*/ 398 w 716"/>
                <a:gd name="T93" fmla="*/ 12 h 1261"/>
                <a:gd name="T94" fmla="*/ 104 w 716"/>
                <a:gd name="T95" fmla="*/ 234 h 1261"/>
                <a:gd name="T96" fmla="*/ 103 w 716"/>
                <a:gd name="T97" fmla="*/ 236 h 1261"/>
                <a:gd name="T98" fmla="*/ 99 w 716"/>
                <a:gd name="T99" fmla="*/ 255 h 1261"/>
                <a:gd name="T100" fmla="*/ 347 w 716"/>
                <a:gd name="T101" fmla="*/ 515 h 1261"/>
                <a:gd name="T102" fmla="*/ 388 w 716"/>
                <a:gd name="T103" fmla="*/ 628 h 1261"/>
                <a:gd name="T104" fmla="*/ 388 w 716"/>
                <a:gd name="T105" fmla="*/ 632 h 1261"/>
                <a:gd name="T106" fmla="*/ 388 w 716"/>
                <a:gd name="T107" fmla="*/ 632 h 1261"/>
                <a:gd name="T108" fmla="*/ 402 w 716"/>
                <a:gd name="T109" fmla="*/ 755 h 1261"/>
                <a:gd name="T110" fmla="*/ 335 w 716"/>
                <a:gd name="T111" fmla="*/ 1011 h 1261"/>
                <a:gd name="T112" fmla="*/ 142 w 716"/>
                <a:gd name="T113" fmla="*/ 1190 h 1261"/>
                <a:gd name="T114" fmla="*/ 136 w 716"/>
                <a:gd name="T115" fmla="*/ 1191 h 1261"/>
                <a:gd name="T116" fmla="*/ 135 w 716"/>
                <a:gd name="T117" fmla="*/ 1184 h 1261"/>
                <a:gd name="T118" fmla="*/ 135 w 716"/>
                <a:gd name="T119" fmla="*/ 1133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 h="1261">
                  <a:moveTo>
                    <a:pt x="0" y="1255"/>
                  </a:moveTo>
                  <a:cubicBezTo>
                    <a:pt x="0" y="1253"/>
                    <a:pt x="0" y="1252"/>
                    <a:pt x="1" y="1251"/>
                  </a:cubicBezTo>
                  <a:cubicBezTo>
                    <a:pt x="134" y="1119"/>
                    <a:pt x="134" y="1119"/>
                    <a:pt x="134" y="1119"/>
                  </a:cubicBezTo>
                  <a:cubicBezTo>
                    <a:pt x="136" y="1118"/>
                    <a:pt x="139" y="1117"/>
                    <a:pt x="141" y="1118"/>
                  </a:cubicBezTo>
                  <a:cubicBezTo>
                    <a:pt x="143" y="1119"/>
                    <a:pt x="145" y="1121"/>
                    <a:pt x="145" y="1124"/>
                  </a:cubicBezTo>
                  <a:cubicBezTo>
                    <a:pt x="145" y="1176"/>
                    <a:pt x="145" y="1176"/>
                    <a:pt x="145" y="1176"/>
                  </a:cubicBezTo>
                  <a:cubicBezTo>
                    <a:pt x="297" y="1097"/>
                    <a:pt x="390" y="937"/>
                    <a:pt x="390" y="755"/>
                  </a:cubicBezTo>
                  <a:cubicBezTo>
                    <a:pt x="390" y="715"/>
                    <a:pt x="385" y="675"/>
                    <a:pt x="376" y="635"/>
                  </a:cubicBezTo>
                  <a:cubicBezTo>
                    <a:pt x="376" y="634"/>
                    <a:pt x="376" y="633"/>
                    <a:pt x="376" y="633"/>
                  </a:cubicBezTo>
                  <a:cubicBezTo>
                    <a:pt x="376" y="632"/>
                    <a:pt x="376" y="632"/>
                    <a:pt x="376" y="632"/>
                  </a:cubicBezTo>
                  <a:cubicBezTo>
                    <a:pt x="376" y="632"/>
                    <a:pt x="375" y="631"/>
                    <a:pt x="375" y="630"/>
                  </a:cubicBezTo>
                  <a:cubicBezTo>
                    <a:pt x="375" y="630"/>
                    <a:pt x="375" y="630"/>
                    <a:pt x="375" y="630"/>
                  </a:cubicBezTo>
                  <a:cubicBezTo>
                    <a:pt x="375" y="630"/>
                    <a:pt x="375" y="629"/>
                    <a:pt x="376" y="629"/>
                  </a:cubicBezTo>
                  <a:cubicBezTo>
                    <a:pt x="368" y="596"/>
                    <a:pt x="355" y="560"/>
                    <a:pt x="337" y="520"/>
                  </a:cubicBezTo>
                  <a:cubicBezTo>
                    <a:pt x="285" y="408"/>
                    <a:pt x="197" y="317"/>
                    <a:pt x="89" y="263"/>
                  </a:cubicBezTo>
                  <a:cubicBezTo>
                    <a:pt x="87" y="262"/>
                    <a:pt x="86" y="260"/>
                    <a:pt x="86" y="258"/>
                  </a:cubicBezTo>
                  <a:cubicBezTo>
                    <a:pt x="86" y="257"/>
                    <a:pt x="86" y="257"/>
                    <a:pt x="86" y="256"/>
                  </a:cubicBezTo>
                  <a:cubicBezTo>
                    <a:pt x="88" y="248"/>
                    <a:pt x="90" y="240"/>
                    <a:pt x="92" y="231"/>
                  </a:cubicBezTo>
                  <a:cubicBezTo>
                    <a:pt x="92" y="230"/>
                    <a:pt x="93" y="230"/>
                    <a:pt x="93" y="230"/>
                  </a:cubicBezTo>
                  <a:cubicBezTo>
                    <a:pt x="132" y="95"/>
                    <a:pt x="257" y="1"/>
                    <a:pt x="398" y="0"/>
                  </a:cubicBezTo>
                  <a:cubicBezTo>
                    <a:pt x="573" y="0"/>
                    <a:pt x="716" y="143"/>
                    <a:pt x="716" y="318"/>
                  </a:cubicBezTo>
                  <a:cubicBezTo>
                    <a:pt x="716" y="398"/>
                    <a:pt x="687" y="474"/>
                    <a:pt x="634" y="533"/>
                  </a:cubicBezTo>
                  <a:cubicBezTo>
                    <a:pt x="582" y="589"/>
                    <a:pt x="512" y="625"/>
                    <a:pt x="437" y="634"/>
                  </a:cubicBezTo>
                  <a:cubicBezTo>
                    <a:pt x="444" y="670"/>
                    <a:pt x="447" y="706"/>
                    <a:pt x="447" y="743"/>
                  </a:cubicBezTo>
                  <a:cubicBezTo>
                    <a:pt x="448" y="838"/>
                    <a:pt x="423" y="931"/>
                    <a:pt x="376" y="1010"/>
                  </a:cubicBezTo>
                  <a:cubicBezTo>
                    <a:pt x="327" y="1092"/>
                    <a:pt x="257" y="1155"/>
                    <a:pt x="173" y="1194"/>
                  </a:cubicBezTo>
                  <a:cubicBezTo>
                    <a:pt x="169" y="1196"/>
                    <a:pt x="166" y="1198"/>
                    <a:pt x="163" y="1199"/>
                  </a:cubicBezTo>
                  <a:cubicBezTo>
                    <a:pt x="161" y="1200"/>
                    <a:pt x="160" y="1201"/>
                    <a:pt x="158" y="1202"/>
                  </a:cubicBezTo>
                  <a:cubicBezTo>
                    <a:pt x="196" y="1235"/>
                    <a:pt x="196" y="1235"/>
                    <a:pt x="196" y="1235"/>
                  </a:cubicBezTo>
                  <a:cubicBezTo>
                    <a:pt x="197" y="1237"/>
                    <a:pt x="198" y="1239"/>
                    <a:pt x="197" y="1242"/>
                  </a:cubicBezTo>
                  <a:cubicBezTo>
                    <a:pt x="197" y="1244"/>
                    <a:pt x="195" y="1245"/>
                    <a:pt x="192" y="1246"/>
                  </a:cubicBezTo>
                  <a:cubicBezTo>
                    <a:pt x="6" y="1261"/>
                    <a:pt x="6" y="1261"/>
                    <a:pt x="6" y="1261"/>
                  </a:cubicBezTo>
                  <a:cubicBezTo>
                    <a:pt x="4" y="1261"/>
                    <a:pt x="1" y="1260"/>
                    <a:pt x="0" y="1257"/>
                  </a:cubicBezTo>
                  <a:cubicBezTo>
                    <a:pt x="0" y="1257"/>
                    <a:pt x="0" y="1256"/>
                    <a:pt x="0" y="1255"/>
                  </a:cubicBezTo>
                  <a:close/>
                  <a:moveTo>
                    <a:pt x="135" y="1133"/>
                  </a:moveTo>
                  <a:cubicBezTo>
                    <a:pt x="22" y="1248"/>
                    <a:pt x="22" y="1248"/>
                    <a:pt x="22" y="1248"/>
                  </a:cubicBezTo>
                  <a:cubicBezTo>
                    <a:pt x="182" y="1236"/>
                    <a:pt x="182" y="1236"/>
                    <a:pt x="182" y="1236"/>
                  </a:cubicBezTo>
                  <a:cubicBezTo>
                    <a:pt x="144" y="1205"/>
                    <a:pt x="144" y="1205"/>
                    <a:pt x="144" y="1205"/>
                  </a:cubicBezTo>
                  <a:cubicBezTo>
                    <a:pt x="142" y="1204"/>
                    <a:pt x="141" y="1202"/>
                    <a:pt x="141" y="1200"/>
                  </a:cubicBezTo>
                  <a:cubicBezTo>
                    <a:pt x="141" y="1198"/>
                    <a:pt x="143" y="1197"/>
                    <a:pt x="145" y="1196"/>
                  </a:cubicBezTo>
                  <a:cubicBezTo>
                    <a:pt x="151" y="1194"/>
                    <a:pt x="163" y="1188"/>
                    <a:pt x="168" y="1186"/>
                  </a:cubicBezTo>
                  <a:cubicBezTo>
                    <a:pt x="333" y="1109"/>
                    <a:pt x="436" y="938"/>
                    <a:pt x="435" y="743"/>
                  </a:cubicBezTo>
                  <a:cubicBezTo>
                    <a:pt x="435" y="705"/>
                    <a:pt x="431" y="667"/>
                    <a:pt x="424" y="630"/>
                  </a:cubicBezTo>
                  <a:cubicBezTo>
                    <a:pt x="423" y="629"/>
                    <a:pt x="424" y="627"/>
                    <a:pt x="425" y="626"/>
                  </a:cubicBezTo>
                  <a:cubicBezTo>
                    <a:pt x="426" y="624"/>
                    <a:pt x="427" y="623"/>
                    <a:pt x="429" y="623"/>
                  </a:cubicBezTo>
                  <a:cubicBezTo>
                    <a:pt x="586" y="608"/>
                    <a:pt x="705" y="477"/>
                    <a:pt x="704" y="318"/>
                  </a:cubicBezTo>
                  <a:cubicBezTo>
                    <a:pt x="704" y="149"/>
                    <a:pt x="567" y="12"/>
                    <a:pt x="398" y="12"/>
                  </a:cubicBezTo>
                  <a:cubicBezTo>
                    <a:pt x="262" y="13"/>
                    <a:pt x="141" y="104"/>
                    <a:pt x="104" y="234"/>
                  </a:cubicBezTo>
                  <a:cubicBezTo>
                    <a:pt x="104" y="235"/>
                    <a:pt x="104" y="235"/>
                    <a:pt x="103" y="236"/>
                  </a:cubicBezTo>
                  <a:cubicBezTo>
                    <a:pt x="102" y="242"/>
                    <a:pt x="100" y="249"/>
                    <a:pt x="99" y="255"/>
                  </a:cubicBezTo>
                  <a:cubicBezTo>
                    <a:pt x="207" y="309"/>
                    <a:pt x="295" y="402"/>
                    <a:pt x="347" y="515"/>
                  </a:cubicBezTo>
                  <a:cubicBezTo>
                    <a:pt x="367" y="557"/>
                    <a:pt x="380" y="594"/>
                    <a:pt x="388" y="628"/>
                  </a:cubicBezTo>
                  <a:cubicBezTo>
                    <a:pt x="388" y="629"/>
                    <a:pt x="388" y="631"/>
                    <a:pt x="388" y="632"/>
                  </a:cubicBezTo>
                  <a:cubicBezTo>
                    <a:pt x="388" y="632"/>
                    <a:pt x="388" y="632"/>
                    <a:pt x="388" y="632"/>
                  </a:cubicBezTo>
                  <a:cubicBezTo>
                    <a:pt x="397" y="673"/>
                    <a:pt x="402" y="714"/>
                    <a:pt x="402" y="755"/>
                  </a:cubicBezTo>
                  <a:cubicBezTo>
                    <a:pt x="402" y="847"/>
                    <a:pt x="379" y="936"/>
                    <a:pt x="335" y="1011"/>
                  </a:cubicBezTo>
                  <a:cubicBezTo>
                    <a:pt x="289" y="1089"/>
                    <a:pt x="222" y="1151"/>
                    <a:pt x="142" y="1190"/>
                  </a:cubicBezTo>
                  <a:cubicBezTo>
                    <a:pt x="140" y="1191"/>
                    <a:pt x="138" y="1192"/>
                    <a:pt x="136" y="1191"/>
                  </a:cubicBezTo>
                  <a:cubicBezTo>
                    <a:pt x="135" y="1190"/>
                    <a:pt x="135" y="1186"/>
                    <a:pt x="135" y="1184"/>
                  </a:cubicBezTo>
                  <a:lnTo>
                    <a:pt x="135" y="1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sp>
          <p:nvSpPr>
            <p:cNvPr id="54" name="Freeform 20">
              <a:extLst>
                <a:ext uri="{FF2B5EF4-FFF2-40B4-BE49-F238E27FC236}">
                  <a16:creationId xmlns:a16="http://schemas.microsoft.com/office/drawing/2014/main" xmlns="" id="{1F10EBED-1B1E-44B5-9FC6-BC011333A2DD}"/>
                </a:ext>
              </a:extLst>
            </p:cNvPr>
            <p:cNvSpPr/>
            <p:nvPr/>
          </p:nvSpPr>
          <p:spPr bwMode="auto">
            <a:xfrm>
              <a:off x="5328764" y="3862224"/>
              <a:ext cx="2484423" cy="1316207"/>
            </a:xfrm>
            <a:custGeom>
              <a:avLst/>
              <a:gdLst>
                <a:gd name="T0" fmla="*/ 0 w 1270"/>
                <a:gd name="T1" fmla="*/ 0 h 673"/>
                <a:gd name="T2" fmla="*/ 23 w 1270"/>
                <a:gd name="T3" fmla="*/ 185 h 673"/>
                <a:gd name="T4" fmla="*/ 62 w 1270"/>
                <a:gd name="T5" fmla="*/ 136 h 673"/>
                <a:gd name="T6" fmla="*/ 73 w 1270"/>
                <a:gd name="T7" fmla="*/ 160 h 673"/>
                <a:gd name="T8" fmla="*/ 642 w 1270"/>
                <a:gd name="T9" fmla="*/ 398 h 673"/>
                <a:gd name="T10" fmla="*/ 964 w 1270"/>
                <a:gd name="T11" fmla="*/ 666 h 673"/>
                <a:gd name="T12" fmla="*/ 1263 w 1270"/>
                <a:gd name="T13" fmla="*/ 341 h 673"/>
                <a:gd name="T14" fmla="*/ 1025 w 1270"/>
                <a:gd name="T15" fmla="*/ 51 h 673"/>
                <a:gd name="T16" fmla="*/ 1025 w 1270"/>
                <a:gd name="T17" fmla="*/ 51 h 673"/>
                <a:gd name="T18" fmla="*/ 1000 w 1270"/>
                <a:gd name="T19" fmla="*/ 46 h 673"/>
                <a:gd name="T20" fmla="*/ 1000 w 1270"/>
                <a:gd name="T21" fmla="*/ 46 h 673"/>
                <a:gd name="T22" fmla="*/ 999 w 1270"/>
                <a:gd name="T23" fmla="*/ 46 h 673"/>
                <a:gd name="T24" fmla="*/ 750 w 1270"/>
                <a:gd name="T25" fmla="*/ 306 h 673"/>
                <a:gd name="T26" fmla="*/ 636 w 1270"/>
                <a:gd name="T27" fmla="*/ 351 h 673"/>
                <a:gd name="T28" fmla="*/ 72 w 1270"/>
                <a:gd name="T29" fmla="*/ 131 h 673"/>
                <a:gd name="T30" fmla="*/ 136 w 1270"/>
                <a:gd name="T31" fmla="*/ 127 h 673"/>
                <a:gd name="T32" fmla="*/ 0 w 1270"/>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0" h="673">
                  <a:moveTo>
                    <a:pt x="0" y="0"/>
                  </a:moveTo>
                  <a:cubicBezTo>
                    <a:pt x="23" y="185"/>
                    <a:pt x="23" y="185"/>
                    <a:pt x="23" y="185"/>
                  </a:cubicBezTo>
                  <a:cubicBezTo>
                    <a:pt x="62" y="136"/>
                    <a:pt x="62" y="136"/>
                    <a:pt x="62" y="136"/>
                  </a:cubicBezTo>
                  <a:cubicBezTo>
                    <a:pt x="66" y="147"/>
                    <a:pt x="67" y="150"/>
                    <a:pt x="73" y="160"/>
                  </a:cubicBezTo>
                  <a:cubicBezTo>
                    <a:pt x="177" y="363"/>
                    <a:pt x="416" y="456"/>
                    <a:pt x="642" y="398"/>
                  </a:cubicBezTo>
                  <a:cubicBezTo>
                    <a:pt x="664" y="555"/>
                    <a:pt x="802" y="673"/>
                    <a:pt x="964" y="666"/>
                  </a:cubicBezTo>
                  <a:cubicBezTo>
                    <a:pt x="1136" y="659"/>
                    <a:pt x="1270" y="514"/>
                    <a:pt x="1263" y="341"/>
                  </a:cubicBezTo>
                  <a:cubicBezTo>
                    <a:pt x="1257" y="199"/>
                    <a:pt x="1157" y="83"/>
                    <a:pt x="1025" y="51"/>
                  </a:cubicBezTo>
                  <a:cubicBezTo>
                    <a:pt x="1025" y="51"/>
                    <a:pt x="1025" y="51"/>
                    <a:pt x="1025" y="51"/>
                  </a:cubicBezTo>
                  <a:cubicBezTo>
                    <a:pt x="1017" y="49"/>
                    <a:pt x="1009" y="47"/>
                    <a:pt x="1000" y="46"/>
                  </a:cubicBezTo>
                  <a:cubicBezTo>
                    <a:pt x="1000" y="46"/>
                    <a:pt x="1000" y="46"/>
                    <a:pt x="1000" y="46"/>
                  </a:cubicBezTo>
                  <a:cubicBezTo>
                    <a:pt x="999" y="46"/>
                    <a:pt x="999" y="46"/>
                    <a:pt x="999" y="46"/>
                  </a:cubicBezTo>
                  <a:cubicBezTo>
                    <a:pt x="952" y="153"/>
                    <a:pt x="866" y="247"/>
                    <a:pt x="750" y="306"/>
                  </a:cubicBezTo>
                  <a:cubicBezTo>
                    <a:pt x="683" y="341"/>
                    <a:pt x="637" y="351"/>
                    <a:pt x="636" y="351"/>
                  </a:cubicBezTo>
                  <a:cubicBezTo>
                    <a:pt x="412" y="411"/>
                    <a:pt x="180" y="328"/>
                    <a:pt x="72" y="131"/>
                  </a:cubicBezTo>
                  <a:cubicBezTo>
                    <a:pt x="136" y="127"/>
                    <a:pt x="136" y="127"/>
                    <a:pt x="136" y="127"/>
                  </a:cubicBezTo>
                  <a:cubicBezTo>
                    <a:pt x="0" y="0"/>
                    <a:pt x="0" y="0"/>
                    <a:pt x="0" y="0"/>
                  </a:cubicBezTo>
                </a:path>
              </a:pathLst>
            </a:custGeom>
            <a:solidFill>
              <a:srgbClr val="DE000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sp>
          <p:nvSpPr>
            <p:cNvPr id="55" name="Freeform 21">
              <a:extLst>
                <a:ext uri="{FF2B5EF4-FFF2-40B4-BE49-F238E27FC236}">
                  <a16:creationId xmlns:a16="http://schemas.microsoft.com/office/drawing/2014/main" xmlns="" id="{2D2ACEA4-7316-4E29-A3B6-847B9972F76F}"/>
                </a:ext>
              </a:extLst>
            </p:cNvPr>
            <p:cNvSpPr>
              <a:spLocks noEditPoints="1"/>
            </p:cNvSpPr>
            <p:nvPr/>
          </p:nvSpPr>
          <p:spPr bwMode="auto">
            <a:xfrm>
              <a:off x="5317189" y="3850650"/>
              <a:ext cx="2507572" cy="1331915"/>
            </a:xfrm>
            <a:custGeom>
              <a:avLst/>
              <a:gdLst>
                <a:gd name="T0" fmla="*/ 6 w 1282"/>
                <a:gd name="T1" fmla="*/ 0 h 681"/>
                <a:gd name="T2" fmla="*/ 10 w 1282"/>
                <a:gd name="T3" fmla="*/ 1 h 681"/>
                <a:gd name="T4" fmla="*/ 146 w 1282"/>
                <a:gd name="T5" fmla="*/ 129 h 681"/>
                <a:gd name="T6" fmla="*/ 148 w 1282"/>
                <a:gd name="T7" fmla="*/ 135 h 681"/>
                <a:gd name="T8" fmla="*/ 143 w 1282"/>
                <a:gd name="T9" fmla="*/ 139 h 681"/>
                <a:gd name="T10" fmla="*/ 90 w 1282"/>
                <a:gd name="T11" fmla="*/ 142 h 681"/>
                <a:gd name="T12" fmla="*/ 521 w 1282"/>
                <a:gd name="T13" fmla="*/ 369 h 681"/>
                <a:gd name="T14" fmla="*/ 641 w 1282"/>
                <a:gd name="T15" fmla="*/ 351 h 681"/>
                <a:gd name="T16" fmla="*/ 643 w 1282"/>
                <a:gd name="T17" fmla="*/ 350 h 681"/>
                <a:gd name="T18" fmla="*/ 643 w 1282"/>
                <a:gd name="T19" fmla="*/ 350 h 681"/>
                <a:gd name="T20" fmla="*/ 645 w 1282"/>
                <a:gd name="T21" fmla="*/ 350 h 681"/>
                <a:gd name="T22" fmla="*/ 645 w 1282"/>
                <a:gd name="T23" fmla="*/ 350 h 681"/>
                <a:gd name="T24" fmla="*/ 646 w 1282"/>
                <a:gd name="T25" fmla="*/ 350 h 681"/>
                <a:gd name="T26" fmla="*/ 753 w 1282"/>
                <a:gd name="T27" fmla="*/ 307 h 681"/>
                <a:gd name="T28" fmla="*/ 1000 w 1282"/>
                <a:gd name="T29" fmla="*/ 49 h 681"/>
                <a:gd name="T30" fmla="*/ 1006 w 1282"/>
                <a:gd name="T31" fmla="*/ 46 h 681"/>
                <a:gd name="T32" fmla="*/ 1007 w 1282"/>
                <a:gd name="T33" fmla="*/ 46 h 681"/>
                <a:gd name="T34" fmla="*/ 1032 w 1282"/>
                <a:gd name="T35" fmla="*/ 51 h 681"/>
                <a:gd name="T36" fmla="*/ 1034 w 1282"/>
                <a:gd name="T37" fmla="*/ 51 h 681"/>
                <a:gd name="T38" fmla="*/ 1275 w 1282"/>
                <a:gd name="T39" fmla="*/ 347 h 681"/>
                <a:gd name="T40" fmla="*/ 970 w 1282"/>
                <a:gd name="T41" fmla="*/ 678 h 681"/>
                <a:gd name="T42" fmla="*/ 753 w 1282"/>
                <a:gd name="T43" fmla="*/ 604 h 681"/>
                <a:gd name="T44" fmla="*/ 643 w 1282"/>
                <a:gd name="T45" fmla="*/ 411 h 681"/>
                <a:gd name="T46" fmla="*/ 535 w 1282"/>
                <a:gd name="T47" fmla="*/ 426 h 681"/>
                <a:gd name="T48" fmla="*/ 266 w 1282"/>
                <a:gd name="T49" fmla="*/ 366 h 681"/>
                <a:gd name="T50" fmla="*/ 73 w 1282"/>
                <a:gd name="T51" fmla="*/ 170 h 681"/>
                <a:gd name="T52" fmla="*/ 68 w 1282"/>
                <a:gd name="T53" fmla="*/ 161 h 681"/>
                <a:gd name="T54" fmla="*/ 64 w 1282"/>
                <a:gd name="T55" fmla="*/ 155 h 681"/>
                <a:gd name="T56" fmla="*/ 33 w 1282"/>
                <a:gd name="T57" fmla="*/ 195 h 681"/>
                <a:gd name="T58" fmla="*/ 27 w 1282"/>
                <a:gd name="T59" fmla="*/ 197 h 681"/>
                <a:gd name="T60" fmla="*/ 23 w 1282"/>
                <a:gd name="T61" fmla="*/ 192 h 681"/>
                <a:gd name="T62" fmla="*/ 0 w 1282"/>
                <a:gd name="T63" fmla="*/ 6 h 681"/>
                <a:gd name="T64" fmla="*/ 3 w 1282"/>
                <a:gd name="T65" fmla="*/ 0 h 681"/>
                <a:gd name="T66" fmla="*/ 6 w 1282"/>
                <a:gd name="T67" fmla="*/ 0 h 681"/>
                <a:gd name="T68" fmla="*/ 133 w 1282"/>
                <a:gd name="T69" fmla="*/ 129 h 681"/>
                <a:gd name="T70" fmla="*/ 14 w 1282"/>
                <a:gd name="T71" fmla="*/ 21 h 681"/>
                <a:gd name="T72" fmla="*/ 32 w 1282"/>
                <a:gd name="T73" fmla="*/ 181 h 681"/>
                <a:gd name="T74" fmla="*/ 61 w 1282"/>
                <a:gd name="T75" fmla="*/ 142 h 681"/>
                <a:gd name="T76" fmla="*/ 66 w 1282"/>
                <a:gd name="T77" fmla="*/ 139 h 681"/>
                <a:gd name="T78" fmla="*/ 70 w 1282"/>
                <a:gd name="T79" fmla="*/ 142 h 681"/>
                <a:gd name="T80" fmla="*/ 82 w 1282"/>
                <a:gd name="T81" fmla="*/ 165 h 681"/>
                <a:gd name="T82" fmla="*/ 535 w 1282"/>
                <a:gd name="T83" fmla="*/ 414 h 681"/>
                <a:gd name="T84" fmla="*/ 647 w 1282"/>
                <a:gd name="T85" fmla="*/ 398 h 681"/>
                <a:gd name="T86" fmla="*/ 651 w 1282"/>
                <a:gd name="T87" fmla="*/ 399 h 681"/>
                <a:gd name="T88" fmla="*/ 654 w 1282"/>
                <a:gd name="T89" fmla="*/ 403 h 681"/>
                <a:gd name="T90" fmla="*/ 970 w 1282"/>
                <a:gd name="T91" fmla="*/ 666 h 681"/>
                <a:gd name="T92" fmla="*/ 1263 w 1282"/>
                <a:gd name="T93" fmla="*/ 348 h 681"/>
                <a:gd name="T94" fmla="*/ 1030 w 1282"/>
                <a:gd name="T95" fmla="*/ 63 h 681"/>
                <a:gd name="T96" fmla="*/ 1028 w 1282"/>
                <a:gd name="T97" fmla="*/ 62 h 681"/>
                <a:gd name="T98" fmla="*/ 1009 w 1282"/>
                <a:gd name="T99" fmla="*/ 58 h 681"/>
                <a:gd name="T100" fmla="*/ 759 w 1282"/>
                <a:gd name="T101" fmla="*/ 317 h 681"/>
                <a:gd name="T102" fmla="*/ 647 w 1282"/>
                <a:gd name="T103" fmla="*/ 362 h 681"/>
                <a:gd name="T104" fmla="*/ 644 w 1282"/>
                <a:gd name="T105" fmla="*/ 363 h 681"/>
                <a:gd name="T106" fmla="*/ 644 w 1282"/>
                <a:gd name="T107" fmla="*/ 363 h 681"/>
                <a:gd name="T108" fmla="*/ 521 w 1282"/>
                <a:gd name="T109" fmla="*/ 381 h 681"/>
                <a:gd name="T110" fmla="*/ 263 w 1282"/>
                <a:gd name="T111" fmla="*/ 325 h 681"/>
                <a:gd name="T112" fmla="*/ 76 w 1282"/>
                <a:gd name="T113" fmla="*/ 139 h 681"/>
                <a:gd name="T114" fmla="*/ 75 w 1282"/>
                <a:gd name="T115" fmla="*/ 134 h 681"/>
                <a:gd name="T116" fmla="*/ 82 w 1282"/>
                <a:gd name="T117" fmla="*/ 132 h 681"/>
                <a:gd name="T118" fmla="*/ 133 w 1282"/>
                <a:gd name="T119" fmla="*/ 12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2" h="681">
                  <a:moveTo>
                    <a:pt x="6" y="0"/>
                  </a:moveTo>
                  <a:cubicBezTo>
                    <a:pt x="7" y="0"/>
                    <a:pt x="9" y="0"/>
                    <a:pt x="10" y="1"/>
                  </a:cubicBezTo>
                  <a:cubicBezTo>
                    <a:pt x="146" y="129"/>
                    <a:pt x="146" y="129"/>
                    <a:pt x="146" y="129"/>
                  </a:cubicBezTo>
                  <a:cubicBezTo>
                    <a:pt x="148" y="130"/>
                    <a:pt x="149" y="133"/>
                    <a:pt x="148" y="135"/>
                  </a:cubicBezTo>
                  <a:cubicBezTo>
                    <a:pt x="147" y="137"/>
                    <a:pt x="145" y="139"/>
                    <a:pt x="143" y="139"/>
                  </a:cubicBezTo>
                  <a:cubicBezTo>
                    <a:pt x="90" y="142"/>
                    <a:pt x="90" y="142"/>
                    <a:pt x="90" y="142"/>
                  </a:cubicBezTo>
                  <a:cubicBezTo>
                    <a:pt x="175" y="290"/>
                    <a:pt x="339" y="377"/>
                    <a:pt x="521" y="369"/>
                  </a:cubicBezTo>
                  <a:cubicBezTo>
                    <a:pt x="561" y="368"/>
                    <a:pt x="601" y="362"/>
                    <a:pt x="641" y="351"/>
                  </a:cubicBezTo>
                  <a:cubicBezTo>
                    <a:pt x="641" y="351"/>
                    <a:pt x="642" y="351"/>
                    <a:pt x="643" y="350"/>
                  </a:cubicBezTo>
                  <a:cubicBezTo>
                    <a:pt x="643" y="350"/>
                    <a:pt x="643" y="350"/>
                    <a:pt x="643" y="350"/>
                  </a:cubicBezTo>
                  <a:cubicBezTo>
                    <a:pt x="643" y="350"/>
                    <a:pt x="644" y="350"/>
                    <a:pt x="645" y="350"/>
                  </a:cubicBezTo>
                  <a:cubicBezTo>
                    <a:pt x="645" y="350"/>
                    <a:pt x="645" y="350"/>
                    <a:pt x="645" y="350"/>
                  </a:cubicBezTo>
                  <a:cubicBezTo>
                    <a:pt x="645" y="350"/>
                    <a:pt x="646" y="350"/>
                    <a:pt x="646" y="350"/>
                  </a:cubicBezTo>
                  <a:cubicBezTo>
                    <a:pt x="679" y="341"/>
                    <a:pt x="714" y="327"/>
                    <a:pt x="753" y="307"/>
                  </a:cubicBezTo>
                  <a:cubicBezTo>
                    <a:pt x="863" y="250"/>
                    <a:pt x="951" y="159"/>
                    <a:pt x="1000" y="49"/>
                  </a:cubicBezTo>
                  <a:cubicBezTo>
                    <a:pt x="1001" y="47"/>
                    <a:pt x="1003" y="46"/>
                    <a:pt x="1006" y="46"/>
                  </a:cubicBezTo>
                  <a:cubicBezTo>
                    <a:pt x="1006" y="46"/>
                    <a:pt x="1007" y="46"/>
                    <a:pt x="1007" y="46"/>
                  </a:cubicBezTo>
                  <a:cubicBezTo>
                    <a:pt x="1015" y="47"/>
                    <a:pt x="1024" y="49"/>
                    <a:pt x="1032" y="51"/>
                  </a:cubicBezTo>
                  <a:cubicBezTo>
                    <a:pt x="1033" y="51"/>
                    <a:pt x="1033" y="51"/>
                    <a:pt x="1034" y="51"/>
                  </a:cubicBezTo>
                  <a:cubicBezTo>
                    <a:pt x="1170" y="85"/>
                    <a:pt x="1269" y="207"/>
                    <a:pt x="1275" y="347"/>
                  </a:cubicBezTo>
                  <a:cubicBezTo>
                    <a:pt x="1282" y="522"/>
                    <a:pt x="1146" y="671"/>
                    <a:pt x="970" y="678"/>
                  </a:cubicBezTo>
                  <a:cubicBezTo>
                    <a:pt x="891" y="681"/>
                    <a:pt x="814" y="655"/>
                    <a:pt x="753" y="604"/>
                  </a:cubicBezTo>
                  <a:cubicBezTo>
                    <a:pt x="694" y="555"/>
                    <a:pt x="655" y="486"/>
                    <a:pt x="643" y="411"/>
                  </a:cubicBezTo>
                  <a:cubicBezTo>
                    <a:pt x="608" y="420"/>
                    <a:pt x="572" y="425"/>
                    <a:pt x="535" y="426"/>
                  </a:cubicBezTo>
                  <a:cubicBezTo>
                    <a:pt x="440" y="430"/>
                    <a:pt x="347" y="409"/>
                    <a:pt x="266" y="366"/>
                  </a:cubicBezTo>
                  <a:cubicBezTo>
                    <a:pt x="182" y="320"/>
                    <a:pt x="116" y="253"/>
                    <a:pt x="73" y="170"/>
                  </a:cubicBezTo>
                  <a:cubicBezTo>
                    <a:pt x="71" y="166"/>
                    <a:pt x="69" y="163"/>
                    <a:pt x="68" y="161"/>
                  </a:cubicBezTo>
                  <a:cubicBezTo>
                    <a:pt x="67" y="159"/>
                    <a:pt x="66" y="157"/>
                    <a:pt x="64" y="155"/>
                  </a:cubicBezTo>
                  <a:cubicBezTo>
                    <a:pt x="33" y="195"/>
                    <a:pt x="33" y="195"/>
                    <a:pt x="33" y="195"/>
                  </a:cubicBezTo>
                  <a:cubicBezTo>
                    <a:pt x="32" y="196"/>
                    <a:pt x="29" y="197"/>
                    <a:pt x="27" y="197"/>
                  </a:cubicBezTo>
                  <a:cubicBezTo>
                    <a:pt x="25" y="196"/>
                    <a:pt x="23" y="194"/>
                    <a:pt x="23" y="192"/>
                  </a:cubicBezTo>
                  <a:cubicBezTo>
                    <a:pt x="0" y="6"/>
                    <a:pt x="0" y="6"/>
                    <a:pt x="0" y="6"/>
                  </a:cubicBezTo>
                  <a:cubicBezTo>
                    <a:pt x="0" y="4"/>
                    <a:pt x="1" y="1"/>
                    <a:pt x="3" y="0"/>
                  </a:cubicBezTo>
                  <a:cubicBezTo>
                    <a:pt x="4" y="0"/>
                    <a:pt x="5" y="0"/>
                    <a:pt x="6" y="0"/>
                  </a:cubicBezTo>
                  <a:close/>
                  <a:moveTo>
                    <a:pt x="133" y="129"/>
                  </a:moveTo>
                  <a:cubicBezTo>
                    <a:pt x="14" y="21"/>
                    <a:pt x="14" y="21"/>
                    <a:pt x="14" y="21"/>
                  </a:cubicBezTo>
                  <a:cubicBezTo>
                    <a:pt x="32" y="181"/>
                    <a:pt x="32" y="181"/>
                    <a:pt x="32" y="181"/>
                  </a:cubicBezTo>
                  <a:cubicBezTo>
                    <a:pt x="61" y="142"/>
                    <a:pt x="61" y="142"/>
                    <a:pt x="61" y="142"/>
                  </a:cubicBezTo>
                  <a:cubicBezTo>
                    <a:pt x="63" y="140"/>
                    <a:pt x="64" y="138"/>
                    <a:pt x="66" y="139"/>
                  </a:cubicBezTo>
                  <a:cubicBezTo>
                    <a:pt x="69" y="139"/>
                    <a:pt x="69" y="140"/>
                    <a:pt x="70" y="142"/>
                  </a:cubicBezTo>
                  <a:cubicBezTo>
                    <a:pt x="72" y="148"/>
                    <a:pt x="79" y="160"/>
                    <a:pt x="82" y="165"/>
                  </a:cubicBezTo>
                  <a:cubicBezTo>
                    <a:pt x="164" y="327"/>
                    <a:pt x="340" y="423"/>
                    <a:pt x="535" y="414"/>
                  </a:cubicBezTo>
                  <a:cubicBezTo>
                    <a:pt x="572" y="413"/>
                    <a:pt x="610" y="407"/>
                    <a:pt x="647" y="398"/>
                  </a:cubicBezTo>
                  <a:cubicBezTo>
                    <a:pt x="648" y="398"/>
                    <a:pt x="650" y="398"/>
                    <a:pt x="651" y="399"/>
                  </a:cubicBezTo>
                  <a:cubicBezTo>
                    <a:pt x="653" y="400"/>
                    <a:pt x="654" y="401"/>
                    <a:pt x="654" y="403"/>
                  </a:cubicBezTo>
                  <a:cubicBezTo>
                    <a:pt x="676" y="560"/>
                    <a:pt x="812" y="673"/>
                    <a:pt x="970" y="666"/>
                  </a:cubicBezTo>
                  <a:cubicBezTo>
                    <a:pt x="1139" y="659"/>
                    <a:pt x="1270" y="516"/>
                    <a:pt x="1263" y="348"/>
                  </a:cubicBezTo>
                  <a:cubicBezTo>
                    <a:pt x="1257" y="212"/>
                    <a:pt x="1161" y="95"/>
                    <a:pt x="1030" y="63"/>
                  </a:cubicBezTo>
                  <a:cubicBezTo>
                    <a:pt x="1029" y="63"/>
                    <a:pt x="1029" y="62"/>
                    <a:pt x="1028" y="62"/>
                  </a:cubicBezTo>
                  <a:cubicBezTo>
                    <a:pt x="1022" y="61"/>
                    <a:pt x="1015" y="59"/>
                    <a:pt x="1009" y="58"/>
                  </a:cubicBezTo>
                  <a:cubicBezTo>
                    <a:pt x="959" y="169"/>
                    <a:pt x="870" y="260"/>
                    <a:pt x="759" y="317"/>
                  </a:cubicBezTo>
                  <a:cubicBezTo>
                    <a:pt x="718" y="338"/>
                    <a:pt x="681" y="353"/>
                    <a:pt x="647" y="362"/>
                  </a:cubicBezTo>
                  <a:cubicBezTo>
                    <a:pt x="646" y="363"/>
                    <a:pt x="645" y="363"/>
                    <a:pt x="644" y="363"/>
                  </a:cubicBezTo>
                  <a:cubicBezTo>
                    <a:pt x="644" y="363"/>
                    <a:pt x="644" y="363"/>
                    <a:pt x="644" y="363"/>
                  </a:cubicBezTo>
                  <a:cubicBezTo>
                    <a:pt x="603" y="373"/>
                    <a:pt x="562" y="380"/>
                    <a:pt x="521" y="381"/>
                  </a:cubicBezTo>
                  <a:cubicBezTo>
                    <a:pt x="429" y="385"/>
                    <a:pt x="340" y="366"/>
                    <a:pt x="263" y="325"/>
                  </a:cubicBezTo>
                  <a:cubicBezTo>
                    <a:pt x="183" y="283"/>
                    <a:pt x="119" y="218"/>
                    <a:pt x="76" y="139"/>
                  </a:cubicBezTo>
                  <a:cubicBezTo>
                    <a:pt x="75" y="137"/>
                    <a:pt x="74" y="136"/>
                    <a:pt x="75" y="134"/>
                  </a:cubicBezTo>
                  <a:cubicBezTo>
                    <a:pt x="76" y="132"/>
                    <a:pt x="79" y="132"/>
                    <a:pt x="82" y="132"/>
                  </a:cubicBezTo>
                  <a:lnTo>
                    <a:pt x="133" y="129"/>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sp>
          <p:nvSpPr>
            <p:cNvPr id="56" name="Freeform 22">
              <a:extLst>
                <a:ext uri="{FF2B5EF4-FFF2-40B4-BE49-F238E27FC236}">
                  <a16:creationId xmlns:a16="http://schemas.microsoft.com/office/drawing/2014/main" xmlns="" id="{7FF0D97D-FD63-48AB-B804-A5E1370EDFF4}"/>
                </a:ext>
              </a:extLst>
            </p:cNvPr>
            <p:cNvSpPr/>
            <p:nvPr/>
          </p:nvSpPr>
          <p:spPr bwMode="auto">
            <a:xfrm>
              <a:off x="4507788" y="2755188"/>
              <a:ext cx="1314553" cy="2486077"/>
            </a:xfrm>
            <a:custGeom>
              <a:avLst/>
              <a:gdLst>
                <a:gd name="T0" fmla="*/ 672 w 672"/>
                <a:gd name="T1" fmla="*/ 0 h 1271"/>
                <a:gd name="T2" fmla="*/ 487 w 672"/>
                <a:gd name="T3" fmla="*/ 23 h 1271"/>
                <a:gd name="T4" fmla="*/ 536 w 672"/>
                <a:gd name="T5" fmla="*/ 62 h 1271"/>
                <a:gd name="T6" fmla="*/ 511 w 672"/>
                <a:gd name="T7" fmla="*/ 73 h 1271"/>
                <a:gd name="T8" fmla="*/ 275 w 672"/>
                <a:gd name="T9" fmla="*/ 643 h 1271"/>
                <a:gd name="T10" fmla="*/ 7 w 672"/>
                <a:gd name="T11" fmla="*/ 965 h 1271"/>
                <a:gd name="T12" fmla="*/ 332 w 672"/>
                <a:gd name="T13" fmla="*/ 1263 h 1271"/>
                <a:gd name="T14" fmla="*/ 622 w 672"/>
                <a:gd name="T15" fmla="*/ 1025 h 1271"/>
                <a:gd name="T16" fmla="*/ 622 w 672"/>
                <a:gd name="T17" fmla="*/ 1025 h 1271"/>
                <a:gd name="T18" fmla="*/ 627 w 672"/>
                <a:gd name="T19" fmla="*/ 1000 h 1271"/>
                <a:gd name="T20" fmla="*/ 627 w 672"/>
                <a:gd name="T21" fmla="*/ 1000 h 1271"/>
                <a:gd name="T22" fmla="*/ 627 w 672"/>
                <a:gd name="T23" fmla="*/ 999 h 1271"/>
                <a:gd name="T24" fmla="*/ 366 w 672"/>
                <a:gd name="T25" fmla="*/ 750 h 1271"/>
                <a:gd name="T26" fmla="*/ 322 w 672"/>
                <a:gd name="T27" fmla="*/ 636 h 1271"/>
                <a:gd name="T28" fmla="*/ 541 w 672"/>
                <a:gd name="T29" fmla="*/ 72 h 1271"/>
                <a:gd name="T30" fmla="*/ 545 w 672"/>
                <a:gd name="T31" fmla="*/ 136 h 1271"/>
                <a:gd name="T32" fmla="*/ 672 w 672"/>
                <a:gd name="T33"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2" h="1271">
                  <a:moveTo>
                    <a:pt x="672" y="0"/>
                  </a:moveTo>
                  <a:cubicBezTo>
                    <a:pt x="487" y="23"/>
                    <a:pt x="487" y="23"/>
                    <a:pt x="487" y="23"/>
                  </a:cubicBezTo>
                  <a:cubicBezTo>
                    <a:pt x="536" y="62"/>
                    <a:pt x="536" y="62"/>
                    <a:pt x="536" y="62"/>
                  </a:cubicBezTo>
                  <a:cubicBezTo>
                    <a:pt x="525" y="67"/>
                    <a:pt x="522" y="68"/>
                    <a:pt x="511" y="73"/>
                  </a:cubicBezTo>
                  <a:cubicBezTo>
                    <a:pt x="309" y="177"/>
                    <a:pt x="217" y="416"/>
                    <a:pt x="275" y="643"/>
                  </a:cubicBezTo>
                  <a:cubicBezTo>
                    <a:pt x="117" y="665"/>
                    <a:pt x="0" y="803"/>
                    <a:pt x="7" y="965"/>
                  </a:cubicBezTo>
                  <a:cubicBezTo>
                    <a:pt x="14" y="1137"/>
                    <a:pt x="159" y="1271"/>
                    <a:pt x="332" y="1263"/>
                  </a:cubicBezTo>
                  <a:cubicBezTo>
                    <a:pt x="474" y="1257"/>
                    <a:pt x="590" y="1157"/>
                    <a:pt x="622" y="1025"/>
                  </a:cubicBezTo>
                  <a:cubicBezTo>
                    <a:pt x="622" y="1025"/>
                    <a:pt x="622" y="1025"/>
                    <a:pt x="622" y="1025"/>
                  </a:cubicBezTo>
                  <a:cubicBezTo>
                    <a:pt x="624" y="1017"/>
                    <a:pt x="626" y="1009"/>
                    <a:pt x="627" y="1000"/>
                  </a:cubicBezTo>
                  <a:cubicBezTo>
                    <a:pt x="627" y="1000"/>
                    <a:pt x="627" y="1000"/>
                    <a:pt x="627" y="1000"/>
                  </a:cubicBezTo>
                  <a:cubicBezTo>
                    <a:pt x="627" y="999"/>
                    <a:pt x="627" y="999"/>
                    <a:pt x="627" y="999"/>
                  </a:cubicBezTo>
                  <a:cubicBezTo>
                    <a:pt x="520" y="952"/>
                    <a:pt x="426" y="866"/>
                    <a:pt x="366" y="750"/>
                  </a:cubicBezTo>
                  <a:cubicBezTo>
                    <a:pt x="331" y="683"/>
                    <a:pt x="322" y="637"/>
                    <a:pt x="322" y="636"/>
                  </a:cubicBezTo>
                  <a:cubicBezTo>
                    <a:pt x="261" y="412"/>
                    <a:pt x="344" y="180"/>
                    <a:pt x="541" y="72"/>
                  </a:cubicBezTo>
                  <a:cubicBezTo>
                    <a:pt x="545" y="136"/>
                    <a:pt x="545" y="136"/>
                    <a:pt x="545" y="136"/>
                  </a:cubicBezTo>
                  <a:cubicBezTo>
                    <a:pt x="672" y="0"/>
                    <a:pt x="672" y="0"/>
                    <a:pt x="672" y="0"/>
                  </a:cubicBezTo>
                </a:path>
              </a:pathLst>
            </a:custGeom>
            <a:solidFill>
              <a:srgbClr val="C0000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sp>
          <p:nvSpPr>
            <p:cNvPr id="57" name="Freeform 23">
              <a:extLst>
                <a:ext uri="{FF2B5EF4-FFF2-40B4-BE49-F238E27FC236}">
                  <a16:creationId xmlns:a16="http://schemas.microsoft.com/office/drawing/2014/main" xmlns="" id="{EBDAC0A7-F224-44C9-93C6-947A0FD143B5}"/>
                </a:ext>
              </a:extLst>
            </p:cNvPr>
            <p:cNvSpPr>
              <a:spLocks noEditPoints="1"/>
            </p:cNvSpPr>
            <p:nvPr/>
          </p:nvSpPr>
          <p:spPr bwMode="auto">
            <a:xfrm>
              <a:off x="4502001" y="2743614"/>
              <a:ext cx="1331915" cy="2509226"/>
            </a:xfrm>
            <a:custGeom>
              <a:avLst/>
              <a:gdLst>
                <a:gd name="T0" fmla="*/ 681 w 681"/>
                <a:gd name="T1" fmla="*/ 6 h 1283"/>
                <a:gd name="T2" fmla="*/ 680 w 681"/>
                <a:gd name="T3" fmla="*/ 10 h 1283"/>
                <a:gd name="T4" fmla="*/ 552 w 681"/>
                <a:gd name="T5" fmla="*/ 146 h 1283"/>
                <a:gd name="T6" fmla="*/ 546 w 681"/>
                <a:gd name="T7" fmla="*/ 148 h 1283"/>
                <a:gd name="T8" fmla="*/ 542 w 681"/>
                <a:gd name="T9" fmla="*/ 143 h 1283"/>
                <a:gd name="T10" fmla="*/ 539 w 681"/>
                <a:gd name="T11" fmla="*/ 90 h 1283"/>
                <a:gd name="T12" fmla="*/ 312 w 681"/>
                <a:gd name="T13" fmla="*/ 521 h 1283"/>
                <a:gd name="T14" fmla="*/ 330 w 681"/>
                <a:gd name="T15" fmla="*/ 641 h 1283"/>
                <a:gd name="T16" fmla="*/ 331 w 681"/>
                <a:gd name="T17" fmla="*/ 643 h 1283"/>
                <a:gd name="T18" fmla="*/ 331 w 681"/>
                <a:gd name="T19" fmla="*/ 643 h 1283"/>
                <a:gd name="T20" fmla="*/ 331 w 681"/>
                <a:gd name="T21" fmla="*/ 645 h 1283"/>
                <a:gd name="T22" fmla="*/ 331 w 681"/>
                <a:gd name="T23" fmla="*/ 645 h 1283"/>
                <a:gd name="T24" fmla="*/ 331 w 681"/>
                <a:gd name="T25" fmla="*/ 646 h 1283"/>
                <a:gd name="T26" fmla="*/ 375 w 681"/>
                <a:gd name="T27" fmla="*/ 753 h 1283"/>
                <a:gd name="T28" fmla="*/ 632 w 681"/>
                <a:gd name="T29" fmla="*/ 1000 h 1283"/>
                <a:gd name="T30" fmla="*/ 636 w 681"/>
                <a:gd name="T31" fmla="*/ 1006 h 1283"/>
                <a:gd name="T32" fmla="*/ 636 w 681"/>
                <a:gd name="T33" fmla="*/ 1007 h 1283"/>
                <a:gd name="T34" fmla="*/ 631 w 681"/>
                <a:gd name="T35" fmla="*/ 1032 h 1283"/>
                <a:gd name="T36" fmla="*/ 630 w 681"/>
                <a:gd name="T37" fmla="*/ 1034 h 1283"/>
                <a:gd name="T38" fmla="*/ 335 w 681"/>
                <a:gd name="T39" fmla="*/ 1275 h 1283"/>
                <a:gd name="T40" fmla="*/ 4 w 681"/>
                <a:gd name="T41" fmla="*/ 971 h 1283"/>
                <a:gd name="T42" fmla="*/ 78 w 681"/>
                <a:gd name="T43" fmla="*/ 753 h 1283"/>
                <a:gd name="T44" fmla="*/ 270 w 681"/>
                <a:gd name="T45" fmla="*/ 644 h 1283"/>
                <a:gd name="T46" fmla="*/ 255 w 681"/>
                <a:gd name="T47" fmla="*/ 536 h 1283"/>
                <a:gd name="T48" fmla="*/ 315 w 681"/>
                <a:gd name="T49" fmla="*/ 266 h 1283"/>
                <a:gd name="T50" fmla="*/ 510 w 681"/>
                <a:gd name="T51" fmla="*/ 73 h 1283"/>
                <a:gd name="T52" fmla="*/ 520 w 681"/>
                <a:gd name="T53" fmla="*/ 68 h 1283"/>
                <a:gd name="T54" fmla="*/ 525 w 681"/>
                <a:gd name="T55" fmla="*/ 65 h 1283"/>
                <a:gd name="T56" fmla="*/ 486 w 681"/>
                <a:gd name="T57" fmla="*/ 33 h 1283"/>
                <a:gd name="T58" fmla="*/ 484 w 681"/>
                <a:gd name="T59" fmla="*/ 27 h 1283"/>
                <a:gd name="T60" fmla="*/ 489 w 681"/>
                <a:gd name="T61" fmla="*/ 23 h 1283"/>
                <a:gd name="T62" fmla="*/ 674 w 681"/>
                <a:gd name="T63" fmla="*/ 0 h 1283"/>
                <a:gd name="T64" fmla="*/ 680 w 681"/>
                <a:gd name="T65" fmla="*/ 3 h 1283"/>
                <a:gd name="T66" fmla="*/ 681 w 681"/>
                <a:gd name="T67" fmla="*/ 6 h 1283"/>
                <a:gd name="T68" fmla="*/ 551 w 681"/>
                <a:gd name="T69" fmla="*/ 133 h 1283"/>
                <a:gd name="T70" fmla="*/ 659 w 681"/>
                <a:gd name="T71" fmla="*/ 14 h 1283"/>
                <a:gd name="T72" fmla="*/ 500 w 681"/>
                <a:gd name="T73" fmla="*/ 32 h 1283"/>
                <a:gd name="T74" fmla="*/ 539 w 681"/>
                <a:gd name="T75" fmla="*/ 61 h 1283"/>
                <a:gd name="T76" fmla="*/ 542 w 681"/>
                <a:gd name="T77" fmla="*/ 67 h 1283"/>
                <a:gd name="T78" fmla="*/ 539 w 681"/>
                <a:gd name="T79" fmla="*/ 70 h 1283"/>
                <a:gd name="T80" fmla="*/ 516 w 681"/>
                <a:gd name="T81" fmla="*/ 82 h 1283"/>
                <a:gd name="T82" fmla="*/ 267 w 681"/>
                <a:gd name="T83" fmla="*/ 535 h 1283"/>
                <a:gd name="T84" fmla="*/ 283 w 681"/>
                <a:gd name="T85" fmla="*/ 647 h 1283"/>
                <a:gd name="T86" fmla="*/ 283 w 681"/>
                <a:gd name="T87" fmla="*/ 652 h 1283"/>
                <a:gd name="T88" fmla="*/ 278 w 681"/>
                <a:gd name="T89" fmla="*/ 654 h 1283"/>
                <a:gd name="T90" fmla="*/ 16 w 681"/>
                <a:gd name="T91" fmla="*/ 970 h 1283"/>
                <a:gd name="T92" fmla="*/ 334 w 681"/>
                <a:gd name="T93" fmla="*/ 1263 h 1283"/>
                <a:gd name="T94" fmla="*/ 619 w 681"/>
                <a:gd name="T95" fmla="*/ 1030 h 1283"/>
                <a:gd name="T96" fmla="*/ 620 w 681"/>
                <a:gd name="T97" fmla="*/ 1028 h 1283"/>
                <a:gd name="T98" fmla="*/ 623 w 681"/>
                <a:gd name="T99" fmla="*/ 1009 h 1283"/>
                <a:gd name="T100" fmla="*/ 364 w 681"/>
                <a:gd name="T101" fmla="*/ 759 h 1283"/>
                <a:gd name="T102" fmla="*/ 319 w 681"/>
                <a:gd name="T103" fmla="*/ 648 h 1283"/>
                <a:gd name="T104" fmla="*/ 319 w 681"/>
                <a:gd name="T105" fmla="*/ 644 h 1283"/>
                <a:gd name="T106" fmla="*/ 319 w 681"/>
                <a:gd name="T107" fmla="*/ 644 h 1283"/>
                <a:gd name="T108" fmla="*/ 300 w 681"/>
                <a:gd name="T109" fmla="*/ 521 h 1283"/>
                <a:gd name="T110" fmla="*/ 356 w 681"/>
                <a:gd name="T111" fmla="*/ 263 h 1283"/>
                <a:gd name="T112" fmla="*/ 542 w 681"/>
                <a:gd name="T113" fmla="*/ 76 h 1283"/>
                <a:gd name="T114" fmla="*/ 547 w 681"/>
                <a:gd name="T115" fmla="*/ 75 h 1283"/>
                <a:gd name="T116" fmla="*/ 549 w 681"/>
                <a:gd name="T117" fmla="*/ 82 h 1283"/>
                <a:gd name="T118" fmla="*/ 551 w 681"/>
                <a:gd name="T119" fmla="*/ 133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1" h="1283">
                  <a:moveTo>
                    <a:pt x="681" y="6"/>
                  </a:moveTo>
                  <a:cubicBezTo>
                    <a:pt x="681" y="7"/>
                    <a:pt x="681" y="9"/>
                    <a:pt x="680" y="10"/>
                  </a:cubicBezTo>
                  <a:cubicBezTo>
                    <a:pt x="552" y="146"/>
                    <a:pt x="552" y="146"/>
                    <a:pt x="552" y="146"/>
                  </a:cubicBezTo>
                  <a:cubicBezTo>
                    <a:pt x="551" y="148"/>
                    <a:pt x="548" y="149"/>
                    <a:pt x="546" y="148"/>
                  </a:cubicBezTo>
                  <a:cubicBezTo>
                    <a:pt x="543" y="147"/>
                    <a:pt x="542" y="145"/>
                    <a:pt x="542" y="143"/>
                  </a:cubicBezTo>
                  <a:cubicBezTo>
                    <a:pt x="539" y="90"/>
                    <a:pt x="539" y="90"/>
                    <a:pt x="539" y="90"/>
                  </a:cubicBezTo>
                  <a:cubicBezTo>
                    <a:pt x="391" y="175"/>
                    <a:pt x="304" y="339"/>
                    <a:pt x="312" y="521"/>
                  </a:cubicBezTo>
                  <a:cubicBezTo>
                    <a:pt x="313" y="561"/>
                    <a:pt x="320" y="601"/>
                    <a:pt x="330" y="641"/>
                  </a:cubicBezTo>
                  <a:cubicBezTo>
                    <a:pt x="331" y="642"/>
                    <a:pt x="331" y="642"/>
                    <a:pt x="331" y="643"/>
                  </a:cubicBezTo>
                  <a:cubicBezTo>
                    <a:pt x="331" y="643"/>
                    <a:pt x="331" y="643"/>
                    <a:pt x="331" y="643"/>
                  </a:cubicBezTo>
                  <a:cubicBezTo>
                    <a:pt x="331" y="644"/>
                    <a:pt x="331" y="644"/>
                    <a:pt x="331" y="645"/>
                  </a:cubicBezTo>
                  <a:cubicBezTo>
                    <a:pt x="331" y="645"/>
                    <a:pt x="331" y="645"/>
                    <a:pt x="331" y="645"/>
                  </a:cubicBezTo>
                  <a:cubicBezTo>
                    <a:pt x="332" y="646"/>
                    <a:pt x="331" y="646"/>
                    <a:pt x="331" y="646"/>
                  </a:cubicBezTo>
                  <a:cubicBezTo>
                    <a:pt x="340" y="679"/>
                    <a:pt x="355" y="714"/>
                    <a:pt x="375" y="753"/>
                  </a:cubicBezTo>
                  <a:cubicBezTo>
                    <a:pt x="431" y="864"/>
                    <a:pt x="523" y="951"/>
                    <a:pt x="632" y="1000"/>
                  </a:cubicBezTo>
                  <a:cubicBezTo>
                    <a:pt x="635" y="1001"/>
                    <a:pt x="636" y="1003"/>
                    <a:pt x="636" y="1006"/>
                  </a:cubicBezTo>
                  <a:cubicBezTo>
                    <a:pt x="636" y="1006"/>
                    <a:pt x="636" y="1007"/>
                    <a:pt x="636" y="1007"/>
                  </a:cubicBezTo>
                  <a:cubicBezTo>
                    <a:pt x="635" y="1015"/>
                    <a:pt x="633" y="1024"/>
                    <a:pt x="631" y="1032"/>
                  </a:cubicBezTo>
                  <a:cubicBezTo>
                    <a:pt x="631" y="1033"/>
                    <a:pt x="631" y="1033"/>
                    <a:pt x="630" y="1034"/>
                  </a:cubicBezTo>
                  <a:cubicBezTo>
                    <a:pt x="597" y="1170"/>
                    <a:pt x="475" y="1269"/>
                    <a:pt x="335" y="1275"/>
                  </a:cubicBezTo>
                  <a:cubicBezTo>
                    <a:pt x="160" y="1283"/>
                    <a:pt x="11" y="1146"/>
                    <a:pt x="4" y="971"/>
                  </a:cubicBezTo>
                  <a:cubicBezTo>
                    <a:pt x="0" y="892"/>
                    <a:pt x="27" y="814"/>
                    <a:pt x="78" y="753"/>
                  </a:cubicBezTo>
                  <a:cubicBezTo>
                    <a:pt x="127" y="695"/>
                    <a:pt x="195" y="656"/>
                    <a:pt x="270" y="644"/>
                  </a:cubicBezTo>
                  <a:cubicBezTo>
                    <a:pt x="262" y="608"/>
                    <a:pt x="256" y="572"/>
                    <a:pt x="255" y="536"/>
                  </a:cubicBezTo>
                  <a:cubicBezTo>
                    <a:pt x="251" y="440"/>
                    <a:pt x="272" y="347"/>
                    <a:pt x="315" y="266"/>
                  </a:cubicBezTo>
                  <a:cubicBezTo>
                    <a:pt x="360" y="182"/>
                    <a:pt x="428" y="116"/>
                    <a:pt x="510" y="73"/>
                  </a:cubicBezTo>
                  <a:cubicBezTo>
                    <a:pt x="515" y="71"/>
                    <a:pt x="517" y="69"/>
                    <a:pt x="520" y="68"/>
                  </a:cubicBezTo>
                  <a:cubicBezTo>
                    <a:pt x="522" y="67"/>
                    <a:pt x="523" y="66"/>
                    <a:pt x="525" y="65"/>
                  </a:cubicBezTo>
                  <a:cubicBezTo>
                    <a:pt x="486" y="33"/>
                    <a:pt x="486" y="33"/>
                    <a:pt x="486" y="33"/>
                  </a:cubicBezTo>
                  <a:cubicBezTo>
                    <a:pt x="484" y="32"/>
                    <a:pt x="484" y="29"/>
                    <a:pt x="484" y="27"/>
                  </a:cubicBezTo>
                  <a:cubicBezTo>
                    <a:pt x="485" y="25"/>
                    <a:pt x="487" y="23"/>
                    <a:pt x="489" y="23"/>
                  </a:cubicBezTo>
                  <a:cubicBezTo>
                    <a:pt x="674" y="0"/>
                    <a:pt x="674" y="0"/>
                    <a:pt x="674" y="0"/>
                  </a:cubicBezTo>
                  <a:cubicBezTo>
                    <a:pt x="677" y="0"/>
                    <a:pt x="679" y="1"/>
                    <a:pt x="680" y="3"/>
                  </a:cubicBezTo>
                  <a:cubicBezTo>
                    <a:pt x="681" y="4"/>
                    <a:pt x="681" y="5"/>
                    <a:pt x="681" y="6"/>
                  </a:cubicBezTo>
                  <a:close/>
                  <a:moveTo>
                    <a:pt x="551" y="133"/>
                  </a:moveTo>
                  <a:cubicBezTo>
                    <a:pt x="659" y="14"/>
                    <a:pt x="659" y="14"/>
                    <a:pt x="659" y="14"/>
                  </a:cubicBezTo>
                  <a:cubicBezTo>
                    <a:pt x="500" y="32"/>
                    <a:pt x="500" y="32"/>
                    <a:pt x="500" y="32"/>
                  </a:cubicBezTo>
                  <a:cubicBezTo>
                    <a:pt x="539" y="61"/>
                    <a:pt x="539" y="61"/>
                    <a:pt x="539" y="61"/>
                  </a:cubicBezTo>
                  <a:cubicBezTo>
                    <a:pt x="541" y="63"/>
                    <a:pt x="543" y="64"/>
                    <a:pt x="542" y="67"/>
                  </a:cubicBezTo>
                  <a:cubicBezTo>
                    <a:pt x="542" y="69"/>
                    <a:pt x="541" y="69"/>
                    <a:pt x="539" y="70"/>
                  </a:cubicBezTo>
                  <a:cubicBezTo>
                    <a:pt x="533" y="72"/>
                    <a:pt x="521" y="79"/>
                    <a:pt x="516" y="82"/>
                  </a:cubicBezTo>
                  <a:cubicBezTo>
                    <a:pt x="354" y="165"/>
                    <a:pt x="259" y="340"/>
                    <a:pt x="267" y="535"/>
                  </a:cubicBezTo>
                  <a:cubicBezTo>
                    <a:pt x="268" y="573"/>
                    <a:pt x="274" y="610"/>
                    <a:pt x="283" y="647"/>
                  </a:cubicBezTo>
                  <a:cubicBezTo>
                    <a:pt x="284" y="649"/>
                    <a:pt x="284" y="650"/>
                    <a:pt x="283" y="652"/>
                  </a:cubicBezTo>
                  <a:cubicBezTo>
                    <a:pt x="282" y="653"/>
                    <a:pt x="280" y="654"/>
                    <a:pt x="278" y="654"/>
                  </a:cubicBezTo>
                  <a:cubicBezTo>
                    <a:pt x="122" y="676"/>
                    <a:pt x="9" y="812"/>
                    <a:pt x="16" y="970"/>
                  </a:cubicBezTo>
                  <a:cubicBezTo>
                    <a:pt x="23" y="1139"/>
                    <a:pt x="166" y="1271"/>
                    <a:pt x="334" y="1263"/>
                  </a:cubicBezTo>
                  <a:cubicBezTo>
                    <a:pt x="470" y="1258"/>
                    <a:pt x="587" y="1161"/>
                    <a:pt x="619" y="1030"/>
                  </a:cubicBezTo>
                  <a:cubicBezTo>
                    <a:pt x="619" y="1029"/>
                    <a:pt x="619" y="1029"/>
                    <a:pt x="620" y="1028"/>
                  </a:cubicBezTo>
                  <a:cubicBezTo>
                    <a:pt x="621" y="1022"/>
                    <a:pt x="622" y="1015"/>
                    <a:pt x="623" y="1009"/>
                  </a:cubicBezTo>
                  <a:cubicBezTo>
                    <a:pt x="513" y="959"/>
                    <a:pt x="421" y="870"/>
                    <a:pt x="364" y="759"/>
                  </a:cubicBezTo>
                  <a:cubicBezTo>
                    <a:pt x="343" y="718"/>
                    <a:pt x="328" y="682"/>
                    <a:pt x="319" y="648"/>
                  </a:cubicBezTo>
                  <a:cubicBezTo>
                    <a:pt x="319" y="647"/>
                    <a:pt x="319" y="645"/>
                    <a:pt x="319" y="644"/>
                  </a:cubicBezTo>
                  <a:cubicBezTo>
                    <a:pt x="319" y="644"/>
                    <a:pt x="319" y="644"/>
                    <a:pt x="319" y="644"/>
                  </a:cubicBezTo>
                  <a:cubicBezTo>
                    <a:pt x="308" y="604"/>
                    <a:pt x="302" y="562"/>
                    <a:pt x="300" y="521"/>
                  </a:cubicBezTo>
                  <a:cubicBezTo>
                    <a:pt x="296" y="430"/>
                    <a:pt x="315" y="340"/>
                    <a:pt x="356" y="263"/>
                  </a:cubicBezTo>
                  <a:cubicBezTo>
                    <a:pt x="398" y="183"/>
                    <a:pt x="463" y="119"/>
                    <a:pt x="542" y="76"/>
                  </a:cubicBezTo>
                  <a:cubicBezTo>
                    <a:pt x="544" y="75"/>
                    <a:pt x="545" y="74"/>
                    <a:pt x="547" y="75"/>
                  </a:cubicBezTo>
                  <a:cubicBezTo>
                    <a:pt x="549" y="76"/>
                    <a:pt x="549" y="80"/>
                    <a:pt x="549" y="82"/>
                  </a:cubicBezTo>
                  <a:lnTo>
                    <a:pt x="551" y="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cs typeface="+mn-ea"/>
                <a:sym typeface="+mn-lt"/>
              </a:endParaRPr>
            </a:p>
          </p:txBody>
        </p:sp>
        <p:sp>
          <p:nvSpPr>
            <p:cNvPr id="58" name="AutoShape 123">
              <a:extLst>
                <a:ext uri="{FF2B5EF4-FFF2-40B4-BE49-F238E27FC236}">
                  <a16:creationId xmlns:a16="http://schemas.microsoft.com/office/drawing/2014/main" xmlns="" id="{D8AE4BA0-1A7B-4176-981B-25D58BB86C51}"/>
                </a:ext>
              </a:extLst>
            </p:cNvPr>
            <p:cNvSpPr>
              <a:spLocks noChangeAspect="1"/>
            </p:cNvSpPr>
            <p:nvPr/>
          </p:nvSpPr>
          <p:spPr bwMode="auto">
            <a:xfrm>
              <a:off x="5925923" y="3232804"/>
              <a:ext cx="384799" cy="4233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0789" tIns="50789" rIns="50789" bIns="5078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a:pPr>
              <a:endParaRPr lang="es-ES" sz="3200" dirty="0">
                <a:effectLst>
                  <a:outerShdw blurRad="38100" dist="38100" dir="2700000" algn="tl">
                    <a:srgbClr val="000000"/>
                  </a:outerShdw>
                </a:effectLst>
                <a:cs typeface="+mn-ea"/>
                <a:sym typeface="+mn-lt"/>
              </a:endParaRPr>
            </a:p>
          </p:txBody>
        </p:sp>
        <p:sp>
          <p:nvSpPr>
            <p:cNvPr id="59" name="TextBox 30">
              <a:extLst>
                <a:ext uri="{FF2B5EF4-FFF2-40B4-BE49-F238E27FC236}">
                  <a16:creationId xmlns:a16="http://schemas.microsoft.com/office/drawing/2014/main" xmlns="" id="{9FD90EF8-E8B8-47F8-B67C-EF2C468F38EE}"/>
                </a:ext>
              </a:extLst>
            </p:cNvPr>
            <p:cNvSpPr txBox="1"/>
            <p:nvPr/>
          </p:nvSpPr>
          <p:spPr>
            <a:xfrm>
              <a:off x="5638864" y="3673198"/>
              <a:ext cx="963972" cy="304992"/>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cs typeface="+mn-ea"/>
                  <a:sym typeface="+mn-lt"/>
                </a:rPr>
                <a:t>SUCCESS</a:t>
              </a:r>
            </a:p>
          </p:txBody>
        </p:sp>
        <p:sp>
          <p:nvSpPr>
            <p:cNvPr id="60" name="Freeform 237">
              <a:extLst>
                <a:ext uri="{FF2B5EF4-FFF2-40B4-BE49-F238E27FC236}">
                  <a16:creationId xmlns:a16="http://schemas.microsoft.com/office/drawing/2014/main" xmlns="" id="{C1EF32B6-6237-4FC2-B690-05A1863B739B}"/>
                </a:ext>
              </a:extLst>
            </p:cNvPr>
            <p:cNvSpPr>
              <a:spLocks noChangeAspect="1" noChangeArrowheads="1"/>
            </p:cNvSpPr>
            <p:nvPr/>
          </p:nvSpPr>
          <p:spPr bwMode="auto">
            <a:xfrm>
              <a:off x="4844651" y="2240778"/>
              <a:ext cx="426117" cy="31303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wrap="none" lIns="121893" tIns="60946" rIns="121893" bIns="6094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000" dirty="0">
                <a:cs typeface="+mn-ea"/>
                <a:sym typeface="+mn-lt"/>
              </a:endParaRPr>
            </a:p>
          </p:txBody>
        </p:sp>
        <p:sp>
          <p:nvSpPr>
            <p:cNvPr id="61" name="Freeform 290">
              <a:extLst>
                <a:ext uri="{FF2B5EF4-FFF2-40B4-BE49-F238E27FC236}">
                  <a16:creationId xmlns:a16="http://schemas.microsoft.com/office/drawing/2014/main" xmlns="" id="{C007F9BB-1FF9-4285-8713-E8A518AA3569}"/>
                </a:ext>
              </a:extLst>
            </p:cNvPr>
            <p:cNvSpPr>
              <a:spLocks noChangeAspect="1" noChangeArrowheads="1"/>
            </p:cNvSpPr>
            <p:nvPr/>
          </p:nvSpPr>
          <p:spPr bwMode="auto">
            <a:xfrm>
              <a:off x="7029692" y="2245776"/>
              <a:ext cx="506529" cy="392325"/>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dirty="0">
                <a:cs typeface="+mn-ea"/>
                <a:sym typeface="+mn-lt"/>
              </a:endParaRPr>
            </a:p>
          </p:txBody>
        </p:sp>
        <p:sp>
          <p:nvSpPr>
            <p:cNvPr id="62" name="Freeform 417">
              <a:extLst>
                <a:ext uri="{FF2B5EF4-FFF2-40B4-BE49-F238E27FC236}">
                  <a16:creationId xmlns:a16="http://schemas.microsoft.com/office/drawing/2014/main" xmlns="" id="{B1F7979F-78A0-498B-91D1-7BC78111980D}"/>
                </a:ext>
              </a:extLst>
            </p:cNvPr>
            <p:cNvSpPr>
              <a:spLocks noChangeAspect="1" noChangeArrowheads="1"/>
            </p:cNvSpPr>
            <p:nvPr/>
          </p:nvSpPr>
          <p:spPr bwMode="auto">
            <a:xfrm>
              <a:off x="7029692" y="4417164"/>
              <a:ext cx="437908" cy="438023"/>
            </a:xfrm>
            <a:custGeom>
              <a:avLst/>
              <a:gdLst>
                <a:gd name="T0" fmla="*/ 0 w 904"/>
                <a:gd name="T1" fmla="*/ 686 h 904"/>
                <a:gd name="T2" fmla="*/ 218 w 904"/>
                <a:gd name="T3" fmla="*/ 903 h 904"/>
                <a:gd name="T4" fmla="*/ 0 w 904"/>
                <a:gd name="T5" fmla="*/ 903 h 904"/>
                <a:gd name="T6" fmla="*/ 0 w 904"/>
                <a:gd name="T7" fmla="*/ 686 h 904"/>
                <a:gd name="T8" fmla="*/ 552 w 904"/>
                <a:gd name="T9" fmla="*/ 42 h 904"/>
                <a:gd name="T10" fmla="*/ 627 w 904"/>
                <a:gd name="T11" fmla="*/ 276 h 904"/>
                <a:gd name="T12" fmla="*/ 861 w 904"/>
                <a:gd name="T13" fmla="*/ 351 h 904"/>
                <a:gd name="T14" fmla="*/ 786 w 904"/>
                <a:gd name="T15" fmla="*/ 117 h 904"/>
                <a:gd name="T16" fmla="*/ 552 w 904"/>
                <a:gd name="T17" fmla="*/ 42 h 904"/>
                <a:gd name="T18" fmla="*/ 677 w 904"/>
                <a:gd name="T19" fmla="*/ 385 h 904"/>
                <a:gd name="T20" fmla="*/ 276 w 904"/>
                <a:gd name="T21" fmla="*/ 778 h 904"/>
                <a:gd name="T22" fmla="*/ 360 w 904"/>
                <a:gd name="T23" fmla="*/ 862 h 904"/>
                <a:gd name="T24" fmla="*/ 795 w 904"/>
                <a:gd name="T25" fmla="*/ 427 h 904"/>
                <a:gd name="T26" fmla="*/ 677 w 904"/>
                <a:gd name="T27" fmla="*/ 385 h 904"/>
                <a:gd name="T28" fmla="*/ 594 w 904"/>
                <a:gd name="T29" fmla="*/ 318 h 904"/>
                <a:gd name="T30" fmla="*/ 552 w 904"/>
                <a:gd name="T31" fmla="*/ 276 h 904"/>
                <a:gd name="T32" fmla="*/ 159 w 904"/>
                <a:gd name="T33" fmla="*/ 661 h 904"/>
                <a:gd name="T34" fmla="*/ 243 w 904"/>
                <a:gd name="T35" fmla="*/ 744 h 904"/>
                <a:gd name="T36" fmla="*/ 636 w 904"/>
                <a:gd name="T37" fmla="*/ 351 h 904"/>
                <a:gd name="T38" fmla="*/ 594 w 904"/>
                <a:gd name="T39" fmla="*/ 318 h 904"/>
                <a:gd name="T40" fmla="*/ 477 w 904"/>
                <a:gd name="T41" fmla="*/ 109 h 904"/>
                <a:gd name="T42" fmla="*/ 50 w 904"/>
                <a:gd name="T43" fmla="*/ 544 h 904"/>
                <a:gd name="T44" fmla="*/ 126 w 904"/>
                <a:gd name="T45" fmla="*/ 628 h 904"/>
                <a:gd name="T46" fmla="*/ 519 w 904"/>
                <a:gd name="T47" fmla="*/ 226 h 904"/>
                <a:gd name="T48" fmla="*/ 477 w 904"/>
                <a:gd name="T49" fmla="*/ 109 h 904"/>
                <a:gd name="T50" fmla="*/ 477 w 904"/>
                <a:gd name="T51" fmla="*/ 109 h 904"/>
                <a:gd name="T52" fmla="*/ 477 w 904"/>
                <a:gd name="T53" fmla="*/ 1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904">
                  <a:moveTo>
                    <a:pt x="0" y="686"/>
                  </a:moveTo>
                  <a:cubicBezTo>
                    <a:pt x="218" y="903"/>
                    <a:pt x="218" y="903"/>
                    <a:pt x="218" y="903"/>
                  </a:cubicBezTo>
                  <a:cubicBezTo>
                    <a:pt x="0" y="903"/>
                    <a:pt x="0" y="903"/>
                    <a:pt x="0" y="903"/>
                  </a:cubicBezTo>
                  <a:lnTo>
                    <a:pt x="0" y="686"/>
                  </a:lnTo>
                  <a:close/>
                  <a:moveTo>
                    <a:pt x="552" y="42"/>
                  </a:moveTo>
                  <a:cubicBezTo>
                    <a:pt x="510" y="84"/>
                    <a:pt x="544" y="193"/>
                    <a:pt x="627" y="276"/>
                  </a:cubicBezTo>
                  <a:cubicBezTo>
                    <a:pt x="719" y="360"/>
                    <a:pt x="820" y="393"/>
                    <a:pt x="861" y="351"/>
                  </a:cubicBezTo>
                  <a:cubicBezTo>
                    <a:pt x="903" y="310"/>
                    <a:pt x="870" y="209"/>
                    <a:pt x="786" y="117"/>
                  </a:cubicBezTo>
                  <a:cubicBezTo>
                    <a:pt x="703" y="34"/>
                    <a:pt x="594" y="0"/>
                    <a:pt x="552" y="42"/>
                  </a:cubicBezTo>
                  <a:close/>
                  <a:moveTo>
                    <a:pt x="677" y="385"/>
                  </a:moveTo>
                  <a:cubicBezTo>
                    <a:pt x="276" y="778"/>
                    <a:pt x="276" y="778"/>
                    <a:pt x="276" y="778"/>
                  </a:cubicBezTo>
                  <a:cubicBezTo>
                    <a:pt x="360" y="862"/>
                    <a:pt x="360" y="862"/>
                    <a:pt x="360" y="862"/>
                  </a:cubicBezTo>
                  <a:cubicBezTo>
                    <a:pt x="795" y="427"/>
                    <a:pt x="795" y="427"/>
                    <a:pt x="795" y="427"/>
                  </a:cubicBezTo>
                  <a:cubicBezTo>
                    <a:pt x="753" y="418"/>
                    <a:pt x="719" y="410"/>
                    <a:pt x="677" y="385"/>
                  </a:cubicBezTo>
                  <a:close/>
                  <a:moveTo>
                    <a:pt x="594" y="318"/>
                  </a:moveTo>
                  <a:cubicBezTo>
                    <a:pt x="577" y="301"/>
                    <a:pt x="569" y="285"/>
                    <a:pt x="552" y="276"/>
                  </a:cubicBezTo>
                  <a:cubicBezTo>
                    <a:pt x="159" y="661"/>
                    <a:pt x="159" y="661"/>
                    <a:pt x="159" y="661"/>
                  </a:cubicBezTo>
                  <a:cubicBezTo>
                    <a:pt x="243" y="744"/>
                    <a:pt x="243" y="744"/>
                    <a:pt x="243" y="744"/>
                  </a:cubicBezTo>
                  <a:cubicBezTo>
                    <a:pt x="636" y="351"/>
                    <a:pt x="636" y="351"/>
                    <a:pt x="636" y="351"/>
                  </a:cubicBezTo>
                  <a:cubicBezTo>
                    <a:pt x="619" y="343"/>
                    <a:pt x="602" y="327"/>
                    <a:pt x="594" y="318"/>
                  </a:cubicBezTo>
                  <a:close/>
                  <a:moveTo>
                    <a:pt x="477" y="109"/>
                  </a:moveTo>
                  <a:cubicBezTo>
                    <a:pt x="50" y="544"/>
                    <a:pt x="50" y="544"/>
                    <a:pt x="50" y="544"/>
                  </a:cubicBezTo>
                  <a:cubicBezTo>
                    <a:pt x="126" y="628"/>
                    <a:pt x="126" y="628"/>
                    <a:pt x="126" y="628"/>
                  </a:cubicBezTo>
                  <a:cubicBezTo>
                    <a:pt x="519" y="226"/>
                    <a:pt x="519" y="226"/>
                    <a:pt x="519" y="226"/>
                  </a:cubicBezTo>
                  <a:cubicBezTo>
                    <a:pt x="502" y="184"/>
                    <a:pt x="485" y="151"/>
                    <a:pt x="477" y="109"/>
                  </a:cubicBezTo>
                  <a:close/>
                  <a:moveTo>
                    <a:pt x="477" y="109"/>
                  </a:moveTo>
                  <a:lnTo>
                    <a:pt x="477" y="109"/>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dirty="0">
                <a:cs typeface="+mn-ea"/>
                <a:sym typeface="+mn-lt"/>
              </a:endParaRPr>
            </a:p>
          </p:txBody>
        </p:sp>
        <p:sp>
          <p:nvSpPr>
            <p:cNvPr id="63" name="Freeform 526">
              <a:extLst>
                <a:ext uri="{FF2B5EF4-FFF2-40B4-BE49-F238E27FC236}">
                  <a16:creationId xmlns:a16="http://schemas.microsoft.com/office/drawing/2014/main" xmlns="" id="{79CA18B0-36AB-4CAB-B2B8-EFE53C59859A}"/>
                </a:ext>
              </a:extLst>
            </p:cNvPr>
            <p:cNvSpPr>
              <a:spLocks noChangeAspect="1" noChangeArrowheads="1"/>
            </p:cNvSpPr>
            <p:nvPr/>
          </p:nvSpPr>
          <p:spPr bwMode="auto">
            <a:xfrm>
              <a:off x="4849940" y="4374817"/>
              <a:ext cx="428027" cy="55487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dirty="0">
                <a:cs typeface="+mn-ea"/>
                <a:sym typeface="+mn-lt"/>
              </a:endParaRPr>
            </a:p>
          </p:txBody>
        </p:sp>
      </p:grpSp>
      <p:sp>
        <p:nvSpPr>
          <p:cNvPr id="68" name="矩形 67">
            <a:extLst>
              <a:ext uri="{FF2B5EF4-FFF2-40B4-BE49-F238E27FC236}">
                <a16:creationId xmlns:a16="http://schemas.microsoft.com/office/drawing/2014/main" xmlns="" id="{9F84FE74-9130-4FF9-A100-C39BC640A814}"/>
              </a:ext>
            </a:extLst>
          </p:cNvPr>
          <p:cNvSpPr/>
          <p:nvPr/>
        </p:nvSpPr>
        <p:spPr>
          <a:xfrm>
            <a:off x="2343852" y="2387668"/>
            <a:ext cx="1236218" cy="400101"/>
          </a:xfrm>
          <a:prstGeom prst="rect">
            <a:avLst/>
          </a:prstGeom>
        </p:spPr>
        <p:txBody>
          <a:bodyPr wrap="none"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altLang="zh-CN" sz="2000" b="1" dirty="0">
              <a:solidFill>
                <a:schemeClr val="tx1">
                  <a:lumMod val="65000"/>
                  <a:lumOff val="35000"/>
                </a:schemeClr>
              </a:solidFill>
              <a:cs typeface="+mn-ea"/>
              <a:sym typeface="+mn-lt"/>
            </a:endParaRPr>
          </a:p>
        </p:txBody>
      </p:sp>
      <p:sp>
        <p:nvSpPr>
          <p:cNvPr id="69" name="矩形 47">
            <a:extLst>
              <a:ext uri="{FF2B5EF4-FFF2-40B4-BE49-F238E27FC236}">
                <a16:creationId xmlns:a16="http://schemas.microsoft.com/office/drawing/2014/main" xmlns="" id="{24926308-D9E6-4C05-9798-9BF9E8AFD7F4}"/>
              </a:ext>
            </a:extLst>
          </p:cNvPr>
          <p:cNvSpPr>
            <a:spLocks noChangeArrowheads="1"/>
          </p:cNvSpPr>
          <p:nvPr/>
        </p:nvSpPr>
        <p:spPr bwMode="auto">
          <a:xfrm>
            <a:off x="1711150" y="2803262"/>
            <a:ext cx="2501622"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200" dirty="0">
                <a:solidFill>
                  <a:schemeClr val="tx1">
                    <a:lumMod val="65000"/>
                    <a:lumOff val="35000"/>
                  </a:schemeClr>
                </a:solidFill>
                <a:latin typeface="+mn-lt"/>
                <a:ea typeface="+mn-ea"/>
                <a:cs typeface="+mn-ea"/>
                <a:sym typeface="+mn-lt"/>
              </a:rPr>
              <a:t>在此录入上述图表的综合描述说明，在此录入上述图表的综合描述说明，在此录入上述。</a:t>
            </a:r>
          </a:p>
        </p:txBody>
      </p:sp>
      <p:sp>
        <p:nvSpPr>
          <p:cNvPr id="70" name="矩形 69">
            <a:extLst>
              <a:ext uri="{FF2B5EF4-FFF2-40B4-BE49-F238E27FC236}">
                <a16:creationId xmlns:a16="http://schemas.microsoft.com/office/drawing/2014/main" xmlns="" id="{15436EC5-A045-4670-B2A6-255FC02FDC37}"/>
              </a:ext>
            </a:extLst>
          </p:cNvPr>
          <p:cNvSpPr/>
          <p:nvPr/>
        </p:nvSpPr>
        <p:spPr>
          <a:xfrm>
            <a:off x="2343852" y="4182850"/>
            <a:ext cx="1236218" cy="400101"/>
          </a:xfrm>
          <a:prstGeom prst="rect">
            <a:avLst/>
          </a:prstGeom>
        </p:spPr>
        <p:txBody>
          <a:bodyPr wrap="none"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altLang="zh-CN" sz="2000" b="1" dirty="0">
              <a:solidFill>
                <a:schemeClr val="tx1">
                  <a:lumMod val="65000"/>
                  <a:lumOff val="35000"/>
                </a:schemeClr>
              </a:solidFill>
              <a:cs typeface="+mn-ea"/>
              <a:sym typeface="+mn-lt"/>
            </a:endParaRPr>
          </a:p>
        </p:txBody>
      </p:sp>
      <p:sp>
        <p:nvSpPr>
          <p:cNvPr id="71" name="矩形 47">
            <a:extLst>
              <a:ext uri="{FF2B5EF4-FFF2-40B4-BE49-F238E27FC236}">
                <a16:creationId xmlns:a16="http://schemas.microsoft.com/office/drawing/2014/main" xmlns="" id="{04630428-581E-47EE-86D0-AB9D371D56E2}"/>
              </a:ext>
            </a:extLst>
          </p:cNvPr>
          <p:cNvSpPr>
            <a:spLocks noChangeArrowheads="1"/>
          </p:cNvSpPr>
          <p:nvPr/>
        </p:nvSpPr>
        <p:spPr bwMode="auto">
          <a:xfrm>
            <a:off x="1711150" y="4598444"/>
            <a:ext cx="2501622"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200" dirty="0">
                <a:solidFill>
                  <a:schemeClr val="tx1">
                    <a:lumMod val="65000"/>
                    <a:lumOff val="35000"/>
                  </a:schemeClr>
                </a:solidFill>
                <a:latin typeface="+mn-lt"/>
                <a:ea typeface="+mn-ea"/>
                <a:cs typeface="+mn-ea"/>
                <a:sym typeface="+mn-lt"/>
              </a:rPr>
              <a:t>在此录入上述图表的综合描述说明，在此录入上述图表的综合描述说明，在此录入上述。</a:t>
            </a:r>
          </a:p>
        </p:txBody>
      </p:sp>
      <p:sp>
        <p:nvSpPr>
          <p:cNvPr id="72" name="矩形 71">
            <a:extLst>
              <a:ext uri="{FF2B5EF4-FFF2-40B4-BE49-F238E27FC236}">
                <a16:creationId xmlns:a16="http://schemas.microsoft.com/office/drawing/2014/main" xmlns="" id="{0487CB32-D802-4EDE-8D84-3CE295B4CE33}"/>
              </a:ext>
            </a:extLst>
          </p:cNvPr>
          <p:cNvSpPr/>
          <p:nvPr/>
        </p:nvSpPr>
        <p:spPr>
          <a:xfrm>
            <a:off x="8673077" y="2387668"/>
            <a:ext cx="1236218" cy="400101"/>
          </a:xfrm>
          <a:prstGeom prst="rect">
            <a:avLst/>
          </a:prstGeom>
        </p:spPr>
        <p:txBody>
          <a:bodyPr wrap="none"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altLang="zh-CN" sz="2000" b="1" dirty="0">
              <a:solidFill>
                <a:schemeClr val="tx1">
                  <a:lumMod val="65000"/>
                  <a:lumOff val="35000"/>
                </a:schemeClr>
              </a:solidFill>
              <a:cs typeface="+mn-ea"/>
              <a:sym typeface="+mn-lt"/>
            </a:endParaRPr>
          </a:p>
        </p:txBody>
      </p:sp>
      <p:sp>
        <p:nvSpPr>
          <p:cNvPr id="73" name="矩形 47">
            <a:extLst>
              <a:ext uri="{FF2B5EF4-FFF2-40B4-BE49-F238E27FC236}">
                <a16:creationId xmlns:a16="http://schemas.microsoft.com/office/drawing/2014/main" xmlns="" id="{198A5619-2D2F-4DE5-8CAA-CFA4CA1EB991}"/>
              </a:ext>
            </a:extLst>
          </p:cNvPr>
          <p:cNvSpPr>
            <a:spLocks noChangeArrowheads="1"/>
          </p:cNvSpPr>
          <p:nvPr/>
        </p:nvSpPr>
        <p:spPr bwMode="auto">
          <a:xfrm>
            <a:off x="8040375" y="2803262"/>
            <a:ext cx="2501622"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200" dirty="0">
                <a:solidFill>
                  <a:schemeClr val="tx1">
                    <a:lumMod val="65000"/>
                    <a:lumOff val="35000"/>
                  </a:schemeClr>
                </a:solidFill>
                <a:latin typeface="+mn-lt"/>
                <a:ea typeface="+mn-ea"/>
                <a:cs typeface="+mn-ea"/>
                <a:sym typeface="+mn-lt"/>
              </a:rPr>
              <a:t>在此录入上述图表的综合描述说明，在此录入上述图表的综合描述说明，在此录入上述。</a:t>
            </a:r>
          </a:p>
        </p:txBody>
      </p:sp>
      <p:sp>
        <p:nvSpPr>
          <p:cNvPr id="74" name="矩形 73">
            <a:extLst>
              <a:ext uri="{FF2B5EF4-FFF2-40B4-BE49-F238E27FC236}">
                <a16:creationId xmlns:a16="http://schemas.microsoft.com/office/drawing/2014/main" xmlns="" id="{15D48317-D7DD-4CC8-AF12-CE1B2C24E3EF}"/>
              </a:ext>
            </a:extLst>
          </p:cNvPr>
          <p:cNvSpPr/>
          <p:nvPr/>
        </p:nvSpPr>
        <p:spPr>
          <a:xfrm>
            <a:off x="8673077" y="4182850"/>
            <a:ext cx="1236218" cy="400101"/>
          </a:xfrm>
          <a:prstGeom prst="rect">
            <a:avLst/>
          </a:prstGeom>
        </p:spPr>
        <p:txBody>
          <a:bodyPr wrap="none" lIns="91431" tIns="45716" rIns="91431" bIns="45716">
            <a:spAutoFit/>
          </a:bodyPr>
          <a:lstStyle/>
          <a:p>
            <a:pPr algn="ctr"/>
            <a:r>
              <a:rPr lang="zh-CN" altLang="en-US" sz="2000" b="1" dirty="0">
                <a:solidFill>
                  <a:schemeClr val="tx1">
                    <a:lumMod val="65000"/>
                    <a:lumOff val="35000"/>
                  </a:schemeClr>
                </a:solidFill>
                <a:cs typeface="+mn-ea"/>
                <a:sym typeface="+mn-lt"/>
              </a:rPr>
              <a:t>添加标题</a:t>
            </a:r>
            <a:endParaRPr lang="en-US" altLang="zh-CN" sz="2000" b="1" dirty="0">
              <a:solidFill>
                <a:schemeClr val="tx1">
                  <a:lumMod val="65000"/>
                  <a:lumOff val="35000"/>
                </a:schemeClr>
              </a:solidFill>
              <a:cs typeface="+mn-ea"/>
              <a:sym typeface="+mn-lt"/>
            </a:endParaRPr>
          </a:p>
        </p:txBody>
      </p:sp>
      <p:sp>
        <p:nvSpPr>
          <p:cNvPr id="75" name="矩形 47">
            <a:extLst>
              <a:ext uri="{FF2B5EF4-FFF2-40B4-BE49-F238E27FC236}">
                <a16:creationId xmlns:a16="http://schemas.microsoft.com/office/drawing/2014/main" xmlns="" id="{0FE3C742-FA2E-48C6-9A11-BD817B409987}"/>
              </a:ext>
            </a:extLst>
          </p:cNvPr>
          <p:cNvSpPr>
            <a:spLocks noChangeArrowheads="1"/>
          </p:cNvSpPr>
          <p:nvPr/>
        </p:nvSpPr>
        <p:spPr bwMode="auto">
          <a:xfrm>
            <a:off x="8040375" y="4598444"/>
            <a:ext cx="2501622"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200" dirty="0">
                <a:solidFill>
                  <a:schemeClr val="tx1">
                    <a:lumMod val="65000"/>
                    <a:lumOff val="35000"/>
                  </a:schemeClr>
                </a:solidFill>
                <a:latin typeface="+mn-lt"/>
                <a:ea typeface="+mn-ea"/>
                <a:cs typeface="+mn-ea"/>
                <a:sym typeface="+mn-lt"/>
              </a:rPr>
              <a:t>在此录入上述图表的综合描述说明，在此录入上述图表的综合描述说明，在此录入上述。</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ircle(in)">
                                      <p:cBhvr>
                                        <p:cTn id="7" dur="2000"/>
                                        <p:tgtEl>
                                          <p:spTgt spid="47"/>
                                        </p:tgtEl>
                                      </p:cBhvr>
                                    </p:animEffect>
                                  </p:childTnLst>
                                </p:cTn>
                              </p:par>
                            </p:childTnLst>
                          </p:cTn>
                        </p:par>
                        <p:par>
                          <p:cTn id="8" fill="hold">
                            <p:stCondLst>
                              <p:cond delay="2000"/>
                            </p:stCondLst>
                            <p:childTnLst>
                              <p:par>
                                <p:cTn id="9" presetID="12" presetClass="entr" presetSubtype="1"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p:tgtEl>
                                          <p:spTgt spid="68"/>
                                        </p:tgtEl>
                                        <p:attrNameLst>
                                          <p:attrName>ppt_y</p:attrName>
                                        </p:attrNameLst>
                                      </p:cBhvr>
                                      <p:tavLst>
                                        <p:tav tm="0">
                                          <p:val>
                                            <p:strVal val="#ppt_y-#ppt_h*1.125000"/>
                                          </p:val>
                                        </p:tav>
                                        <p:tav tm="100000">
                                          <p:val>
                                            <p:strVal val="#ppt_y"/>
                                          </p:val>
                                        </p:tav>
                                      </p:tavLst>
                                    </p:anim>
                                    <p:animEffect transition="in" filter="wipe(down)">
                                      <p:cBhvr>
                                        <p:cTn id="12" dur="500"/>
                                        <p:tgtEl>
                                          <p:spTgt spid="68"/>
                                        </p:tgtEl>
                                      </p:cBhvr>
                                    </p:animEffect>
                                  </p:childTnLst>
                                </p:cTn>
                              </p:par>
                            </p:childTnLst>
                          </p:cTn>
                        </p:par>
                        <p:par>
                          <p:cTn id="13" fill="hold">
                            <p:stCondLst>
                              <p:cond delay="2500"/>
                            </p:stCondLst>
                            <p:childTnLst>
                              <p:par>
                                <p:cTn id="14" presetID="2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up)">
                                      <p:cBhvr>
                                        <p:cTn id="16" dur="500"/>
                                        <p:tgtEl>
                                          <p:spTgt spid="69"/>
                                        </p:tgtEl>
                                      </p:cBhvr>
                                    </p:animEffect>
                                  </p:childTnLst>
                                </p:cTn>
                              </p:par>
                            </p:childTnLst>
                          </p:cTn>
                        </p:par>
                        <p:par>
                          <p:cTn id="17" fill="hold">
                            <p:stCondLst>
                              <p:cond delay="3000"/>
                            </p:stCondLst>
                            <p:childTnLst>
                              <p:par>
                                <p:cTn id="18" presetID="12" presetClass="entr" presetSubtype="1" fill="hold" grpId="0" nodeType="after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p:tgtEl>
                                          <p:spTgt spid="70"/>
                                        </p:tgtEl>
                                        <p:attrNameLst>
                                          <p:attrName>ppt_y</p:attrName>
                                        </p:attrNameLst>
                                      </p:cBhvr>
                                      <p:tavLst>
                                        <p:tav tm="0">
                                          <p:val>
                                            <p:strVal val="#ppt_y-#ppt_h*1.125000"/>
                                          </p:val>
                                        </p:tav>
                                        <p:tav tm="100000">
                                          <p:val>
                                            <p:strVal val="#ppt_y"/>
                                          </p:val>
                                        </p:tav>
                                      </p:tavLst>
                                    </p:anim>
                                    <p:animEffect transition="in" filter="wipe(down)">
                                      <p:cBhvr>
                                        <p:cTn id="21" dur="500"/>
                                        <p:tgtEl>
                                          <p:spTgt spid="70"/>
                                        </p:tgtEl>
                                      </p:cBhvr>
                                    </p:animEffect>
                                  </p:childTnLst>
                                </p:cTn>
                              </p:par>
                            </p:childTnLst>
                          </p:cTn>
                        </p:par>
                        <p:par>
                          <p:cTn id="22" fill="hold">
                            <p:stCondLst>
                              <p:cond delay="3500"/>
                            </p:stCondLst>
                            <p:childTnLst>
                              <p:par>
                                <p:cTn id="23" presetID="22" presetClass="entr" presetSubtype="1" fill="hold" grpId="0"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up)">
                                      <p:cBhvr>
                                        <p:cTn id="25" dur="500"/>
                                        <p:tgtEl>
                                          <p:spTgt spid="71"/>
                                        </p:tgtEl>
                                      </p:cBhvr>
                                    </p:animEffect>
                                  </p:childTnLst>
                                </p:cTn>
                              </p:par>
                            </p:childTnLst>
                          </p:cTn>
                        </p:par>
                        <p:par>
                          <p:cTn id="26" fill="hold">
                            <p:stCondLst>
                              <p:cond delay="4000"/>
                            </p:stCondLst>
                            <p:childTnLst>
                              <p:par>
                                <p:cTn id="27" presetID="12" presetClass="entr" presetSubtype="1" fill="hold" grpId="0" nodeType="after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additive="base">
                                        <p:cTn id="29" dur="500"/>
                                        <p:tgtEl>
                                          <p:spTgt spid="72"/>
                                        </p:tgtEl>
                                        <p:attrNameLst>
                                          <p:attrName>ppt_y</p:attrName>
                                        </p:attrNameLst>
                                      </p:cBhvr>
                                      <p:tavLst>
                                        <p:tav tm="0">
                                          <p:val>
                                            <p:strVal val="#ppt_y-#ppt_h*1.125000"/>
                                          </p:val>
                                        </p:tav>
                                        <p:tav tm="100000">
                                          <p:val>
                                            <p:strVal val="#ppt_y"/>
                                          </p:val>
                                        </p:tav>
                                      </p:tavLst>
                                    </p:anim>
                                    <p:animEffect transition="in" filter="wipe(down)">
                                      <p:cBhvr>
                                        <p:cTn id="30" dur="500"/>
                                        <p:tgtEl>
                                          <p:spTgt spid="72"/>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ipe(up)">
                                      <p:cBhvr>
                                        <p:cTn id="34" dur="500"/>
                                        <p:tgtEl>
                                          <p:spTgt spid="73"/>
                                        </p:tgtEl>
                                      </p:cBhvr>
                                    </p:animEffect>
                                  </p:childTnLst>
                                </p:cTn>
                              </p:par>
                            </p:childTnLst>
                          </p:cTn>
                        </p:par>
                        <p:par>
                          <p:cTn id="35" fill="hold">
                            <p:stCondLst>
                              <p:cond delay="5000"/>
                            </p:stCondLst>
                            <p:childTnLst>
                              <p:par>
                                <p:cTn id="36" presetID="12" presetClass="entr" presetSubtype="1" fill="hold" grpId="0" nodeType="afterEffect">
                                  <p:stCondLst>
                                    <p:cond delay="0"/>
                                  </p:stCondLst>
                                  <p:childTnLst>
                                    <p:set>
                                      <p:cBhvr>
                                        <p:cTn id="37" dur="1" fill="hold">
                                          <p:stCondLst>
                                            <p:cond delay="0"/>
                                          </p:stCondLst>
                                        </p:cTn>
                                        <p:tgtEl>
                                          <p:spTgt spid="74"/>
                                        </p:tgtEl>
                                        <p:attrNameLst>
                                          <p:attrName>style.visibility</p:attrName>
                                        </p:attrNameLst>
                                      </p:cBhvr>
                                      <p:to>
                                        <p:strVal val="visible"/>
                                      </p:to>
                                    </p:set>
                                    <p:anim calcmode="lin" valueType="num">
                                      <p:cBhvr additive="base">
                                        <p:cTn id="38" dur="500"/>
                                        <p:tgtEl>
                                          <p:spTgt spid="74"/>
                                        </p:tgtEl>
                                        <p:attrNameLst>
                                          <p:attrName>ppt_y</p:attrName>
                                        </p:attrNameLst>
                                      </p:cBhvr>
                                      <p:tavLst>
                                        <p:tav tm="0">
                                          <p:val>
                                            <p:strVal val="#ppt_y-#ppt_h*1.125000"/>
                                          </p:val>
                                        </p:tav>
                                        <p:tav tm="100000">
                                          <p:val>
                                            <p:strVal val="#ppt_y"/>
                                          </p:val>
                                        </p:tav>
                                      </p:tavLst>
                                    </p:anim>
                                    <p:animEffect transition="in" filter="wipe(down)">
                                      <p:cBhvr>
                                        <p:cTn id="39" dur="500"/>
                                        <p:tgtEl>
                                          <p:spTgt spid="74"/>
                                        </p:tgtEl>
                                      </p:cBhvr>
                                    </p:animEffect>
                                  </p:childTnLst>
                                </p:cTn>
                              </p:par>
                            </p:childTnLst>
                          </p:cTn>
                        </p:par>
                        <p:par>
                          <p:cTn id="40" fill="hold">
                            <p:stCondLst>
                              <p:cond delay="5500"/>
                            </p:stCondLst>
                            <p:childTnLst>
                              <p:par>
                                <p:cTn id="41" presetID="22" presetClass="entr" presetSubtype="1" fill="hold" grpId="0"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up)">
                                      <p:cBhvr>
                                        <p:cTn id="4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1" grpId="0"/>
      <p:bldP spid="72" grpId="0"/>
      <p:bldP spid="73" grpId="0"/>
      <p:bldP spid="74" grpId="0"/>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18">
            <a:extLst>
              <a:ext uri="{FF2B5EF4-FFF2-40B4-BE49-F238E27FC236}">
                <a16:creationId xmlns:a16="http://schemas.microsoft.com/office/drawing/2014/main" xmlns="" id="{0D36BD8E-3FEA-4F9E-9D47-B17AEB2E7B5D}"/>
              </a:ext>
            </a:extLst>
          </p:cNvPr>
          <p:cNvSpPr/>
          <p:nvPr/>
        </p:nvSpPr>
        <p:spPr>
          <a:xfrm>
            <a:off x="7545349" y="4149501"/>
            <a:ext cx="3544873" cy="727060"/>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rgbClr val="DE000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pc="300" dirty="0">
                <a:solidFill>
                  <a:schemeClr val="bg1"/>
                </a:solidFill>
                <a:cs typeface="+mn-ea"/>
                <a:sym typeface="+mn-lt"/>
              </a:rPr>
              <a:t>标题内容</a:t>
            </a:r>
          </a:p>
        </p:txBody>
      </p:sp>
      <p:sp>
        <p:nvSpPr>
          <p:cNvPr id="37" name="Rectangle 1">
            <a:extLst>
              <a:ext uri="{FF2B5EF4-FFF2-40B4-BE49-F238E27FC236}">
                <a16:creationId xmlns:a16="http://schemas.microsoft.com/office/drawing/2014/main" xmlns="" id="{08747074-92BE-491A-A9AC-4E45431B05AA}"/>
              </a:ext>
            </a:extLst>
          </p:cNvPr>
          <p:cNvSpPr/>
          <p:nvPr/>
        </p:nvSpPr>
        <p:spPr>
          <a:xfrm>
            <a:off x="1200149" y="2016721"/>
            <a:ext cx="3213667" cy="200937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Rectangle 2">
            <a:extLst>
              <a:ext uri="{FF2B5EF4-FFF2-40B4-BE49-F238E27FC236}">
                <a16:creationId xmlns:a16="http://schemas.microsoft.com/office/drawing/2014/main" xmlns="" id="{435059E3-31CF-45D7-9185-E8FD2CE5A8DD}"/>
              </a:ext>
            </a:extLst>
          </p:cNvPr>
          <p:cNvSpPr/>
          <p:nvPr/>
        </p:nvSpPr>
        <p:spPr>
          <a:xfrm>
            <a:off x="4525678" y="2016721"/>
            <a:ext cx="3213667" cy="200937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Rectangle 5">
            <a:extLst>
              <a:ext uri="{FF2B5EF4-FFF2-40B4-BE49-F238E27FC236}">
                <a16:creationId xmlns:a16="http://schemas.microsoft.com/office/drawing/2014/main" xmlns="" id="{3F42F65E-59F0-4A4D-BFD0-02151BA7A863}"/>
              </a:ext>
            </a:extLst>
          </p:cNvPr>
          <p:cNvSpPr/>
          <p:nvPr/>
        </p:nvSpPr>
        <p:spPr>
          <a:xfrm>
            <a:off x="7851207" y="2016721"/>
            <a:ext cx="3213667" cy="200937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Freeform: Shape 18">
            <a:extLst>
              <a:ext uri="{FF2B5EF4-FFF2-40B4-BE49-F238E27FC236}">
                <a16:creationId xmlns:a16="http://schemas.microsoft.com/office/drawing/2014/main" xmlns="" id="{53C8C082-2730-4E0B-82C1-611F9E507B81}"/>
              </a:ext>
            </a:extLst>
          </p:cNvPr>
          <p:cNvSpPr/>
          <p:nvPr/>
        </p:nvSpPr>
        <p:spPr>
          <a:xfrm>
            <a:off x="4372749" y="4149501"/>
            <a:ext cx="3544873" cy="727060"/>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rgbClr val="C0000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pc="300" dirty="0">
                <a:solidFill>
                  <a:schemeClr val="bg1"/>
                </a:solidFill>
                <a:cs typeface="+mn-ea"/>
                <a:sym typeface="+mn-lt"/>
              </a:rPr>
              <a:t>标题内容</a:t>
            </a:r>
          </a:p>
        </p:txBody>
      </p:sp>
      <p:sp>
        <p:nvSpPr>
          <p:cNvPr id="41" name="Freeform: Shape 6">
            <a:extLst>
              <a:ext uri="{FF2B5EF4-FFF2-40B4-BE49-F238E27FC236}">
                <a16:creationId xmlns:a16="http://schemas.microsoft.com/office/drawing/2014/main" xmlns="" id="{0A769F90-2F50-4688-8C7F-C19B1DF08D64}"/>
              </a:ext>
            </a:extLst>
          </p:cNvPr>
          <p:cNvSpPr/>
          <p:nvPr/>
        </p:nvSpPr>
        <p:spPr>
          <a:xfrm>
            <a:off x="1200149" y="4149501"/>
            <a:ext cx="3544873" cy="727060"/>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rgbClr val="DE000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pc="300" dirty="0">
                <a:solidFill>
                  <a:schemeClr val="bg1"/>
                </a:solidFill>
                <a:cs typeface="+mn-ea"/>
                <a:sym typeface="+mn-lt"/>
              </a:rPr>
              <a:t>标题内容</a:t>
            </a:r>
          </a:p>
        </p:txBody>
      </p:sp>
      <p:sp>
        <p:nvSpPr>
          <p:cNvPr id="42" name="TextBox 25">
            <a:extLst>
              <a:ext uri="{FF2B5EF4-FFF2-40B4-BE49-F238E27FC236}">
                <a16:creationId xmlns:a16="http://schemas.microsoft.com/office/drawing/2014/main" xmlns="" id="{F9D5677F-8FE5-4DFA-9816-314678E8B62B}"/>
              </a:ext>
            </a:extLst>
          </p:cNvPr>
          <p:cNvSpPr txBox="1"/>
          <p:nvPr/>
        </p:nvSpPr>
        <p:spPr>
          <a:xfrm>
            <a:off x="1421603" y="5043267"/>
            <a:ext cx="2770758" cy="553998"/>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square" lIns="144000" tIns="0" rIns="0" bIns="0" anchor="t" anchorCtr="0">
            <a:spAutoFit/>
          </a:bodyPr>
          <a:lstStyle/>
          <a:p>
            <a:pPr algn="ctr">
              <a:lnSpc>
                <a:spcPct val="120000"/>
              </a:lnSpc>
              <a:defRPr/>
            </a:pPr>
            <a:r>
              <a:rPr lang="zh-CN" altLang="en-US" sz="1000" spc="300" dirty="0">
                <a:solidFill>
                  <a:schemeClr val="tx1">
                    <a:lumMod val="65000"/>
                    <a:lumOff val="35000"/>
                  </a:schemeClr>
                </a:solidFill>
                <a:cs typeface="+mn-ea"/>
                <a:sym typeface="+mn-lt"/>
              </a:rPr>
              <a:t>在此录入上述图表的综合描述说明，在此录入上述图表的综合描述说明，在此录入上述</a:t>
            </a:r>
          </a:p>
        </p:txBody>
      </p:sp>
      <p:sp>
        <p:nvSpPr>
          <p:cNvPr id="43" name="TextBox 25">
            <a:extLst>
              <a:ext uri="{FF2B5EF4-FFF2-40B4-BE49-F238E27FC236}">
                <a16:creationId xmlns:a16="http://schemas.microsoft.com/office/drawing/2014/main" xmlns="" id="{8EB153FA-2561-4B04-9D21-4F6C5C55BD82}"/>
              </a:ext>
            </a:extLst>
          </p:cNvPr>
          <p:cNvSpPr txBox="1"/>
          <p:nvPr/>
        </p:nvSpPr>
        <p:spPr>
          <a:xfrm>
            <a:off x="4710621" y="5043267"/>
            <a:ext cx="2770758" cy="553998"/>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square" lIns="144000" tIns="0" rIns="0" bIns="0" anchor="t" anchorCtr="0">
            <a:spAutoFit/>
          </a:bodyPr>
          <a:lstStyle/>
          <a:p>
            <a:pPr algn="ctr">
              <a:lnSpc>
                <a:spcPct val="120000"/>
              </a:lnSpc>
              <a:defRPr/>
            </a:pPr>
            <a:r>
              <a:rPr lang="zh-CN" altLang="en-US" sz="1000" spc="300" dirty="0">
                <a:solidFill>
                  <a:schemeClr val="tx1">
                    <a:lumMod val="65000"/>
                    <a:lumOff val="35000"/>
                  </a:schemeClr>
                </a:solidFill>
                <a:cs typeface="+mn-ea"/>
                <a:sym typeface="+mn-lt"/>
              </a:rPr>
              <a:t>在此录入上述图表的综合描述说明，在此录入上述图表的综合描述说明，在此录入上述</a:t>
            </a:r>
          </a:p>
        </p:txBody>
      </p:sp>
      <p:sp>
        <p:nvSpPr>
          <p:cNvPr id="44" name="TextBox 25">
            <a:extLst>
              <a:ext uri="{FF2B5EF4-FFF2-40B4-BE49-F238E27FC236}">
                <a16:creationId xmlns:a16="http://schemas.microsoft.com/office/drawing/2014/main" xmlns="" id="{6046318F-551B-4E05-85E2-302BE61EFE49}"/>
              </a:ext>
            </a:extLst>
          </p:cNvPr>
          <p:cNvSpPr txBox="1"/>
          <p:nvPr/>
        </p:nvSpPr>
        <p:spPr>
          <a:xfrm>
            <a:off x="7999639" y="5043267"/>
            <a:ext cx="2770758" cy="553998"/>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square" lIns="144000" tIns="0" rIns="0" bIns="0" anchor="t" anchorCtr="0">
            <a:spAutoFit/>
          </a:bodyPr>
          <a:lstStyle/>
          <a:p>
            <a:pPr algn="ctr">
              <a:lnSpc>
                <a:spcPct val="120000"/>
              </a:lnSpc>
              <a:defRPr/>
            </a:pPr>
            <a:r>
              <a:rPr lang="zh-CN" altLang="en-US" sz="1000" spc="300" dirty="0">
                <a:solidFill>
                  <a:schemeClr val="tx1">
                    <a:lumMod val="65000"/>
                    <a:lumOff val="35000"/>
                  </a:schemeClr>
                </a:solidFill>
                <a:cs typeface="+mn-ea"/>
                <a:sym typeface="+mn-lt"/>
              </a:rPr>
              <a:t>在此录入上述图表的综合描述说明，在此录入上述图表的综合描述说明，在此录入上述</a:t>
            </a:r>
          </a:p>
        </p:txBody>
      </p:sp>
    </p:spTree>
    <p:extLst>
      <p:ext uri="{BB962C8B-B14F-4D97-AF65-F5344CB8AC3E}">
        <p14:creationId xmlns:p14="http://schemas.microsoft.com/office/powerpoint/2010/main" val="135946482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ppt_x"/>
                                          </p:val>
                                        </p:tav>
                                        <p:tav tm="100000">
                                          <p:val>
                                            <p:strVal val="#ppt_x"/>
                                          </p:val>
                                        </p:tav>
                                      </p:tavLst>
                                    </p:anim>
                                    <p:anim calcmode="lin" valueType="num">
                                      <p:cBhvr additive="base">
                                        <p:cTn id="8" dur="10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ppt_x"/>
                                          </p:val>
                                        </p:tav>
                                        <p:tav tm="100000">
                                          <p:val>
                                            <p:strVal val="#ppt_x"/>
                                          </p:val>
                                        </p:tav>
                                      </p:tavLst>
                                    </p:anim>
                                    <p:anim calcmode="lin" valueType="num">
                                      <p:cBhvr additive="base">
                                        <p:cTn id="12" dur="10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6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ppt_x"/>
                                          </p:val>
                                        </p:tav>
                                        <p:tav tm="100000">
                                          <p:val>
                                            <p:strVal val="#ppt_x"/>
                                          </p:val>
                                        </p:tav>
                                      </p:tavLst>
                                    </p:anim>
                                    <p:anim calcmode="lin" valueType="num">
                                      <p:cBhvr additive="base">
                                        <p:cTn id="16" dur="10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600"/>
                            </p:stCondLst>
                            <p:childTnLst>
                              <p:par>
                                <p:cTn id="18" presetID="2" presetClass="entr" presetSubtype="8" decel="10000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1000" fill="hold"/>
                                        <p:tgtEl>
                                          <p:spTgt spid="27"/>
                                        </p:tgtEl>
                                        <p:attrNameLst>
                                          <p:attrName>ppt_x</p:attrName>
                                        </p:attrNameLst>
                                      </p:cBhvr>
                                      <p:tavLst>
                                        <p:tav tm="0">
                                          <p:val>
                                            <p:strVal val="0-#ppt_w/2"/>
                                          </p:val>
                                        </p:tav>
                                        <p:tav tm="100000">
                                          <p:val>
                                            <p:strVal val="#ppt_x"/>
                                          </p:val>
                                        </p:tav>
                                      </p:tavLst>
                                    </p:anim>
                                    <p:anim calcmode="lin" valueType="num">
                                      <p:cBhvr additive="base">
                                        <p:cTn id="21" dur="10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0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1000" fill="hold"/>
                                        <p:tgtEl>
                                          <p:spTgt spid="40"/>
                                        </p:tgtEl>
                                        <p:attrNameLst>
                                          <p:attrName>ppt_x</p:attrName>
                                        </p:attrNameLst>
                                      </p:cBhvr>
                                      <p:tavLst>
                                        <p:tav tm="0">
                                          <p:val>
                                            <p:strVal val="0-#ppt_w/2"/>
                                          </p:val>
                                        </p:tav>
                                        <p:tav tm="100000">
                                          <p:val>
                                            <p:strVal val="#ppt_x"/>
                                          </p:val>
                                        </p:tav>
                                      </p:tavLst>
                                    </p:anim>
                                    <p:anim calcmode="lin" valueType="num">
                                      <p:cBhvr additive="base">
                                        <p:cTn id="25" dur="1000" fill="hold"/>
                                        <p:tgtEl>
                                          <p:spTgt spid="4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40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1000" fill="hold"/>
                                        <p:tgtEl>
                                          <p:spTgt spid="41"/>
                                        </p:tgtEl>
                                        <p:attrNameLst>
                                          <p:attrName>ppt_x</p:attrName>
                                        </p:attrNameLst>
                                      </p:cBhvr>
                                      <p:tavLst>
                                        <p:tav tm="0">
                                          <p:val>
                                            <p:strVal val="0-#ppt_w/2"/>
                                          </p:val>
                                        </p:tav>
                                        <p:tav tm="100000">
                                          <p:val>
                                            <p:strVal val="#ppt_x"/>
                                          </p:val>
                                        </p:tav>
                                      </p:tavLst>
                                    </p:anim>
                                    <p:anim calcmode="lin" valueType="num">
                                      <p:cBhvr additive="base">
                                        <p:cTn id="29" dur="1000" fill="hold"/>
                                        <p:tgtEl>
                                          <p:spTgt spid="41"/>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up)">
                                      <p:cBhvr>
                                        <p:cTn id="33" dur="500"/>
                                        <p:tgtEl>
                                          <p:spTgt spid="42"/>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up)">
                                      <p:cBhvr>
                                        <p:cTn id="4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P spid="38" grpId="0" animBg="1"/>
      <p:bldP spid="39" grpId="0" animBg="1"/>
      <p:bldP spid="40" grpId="0" animBg="1"/>
      <p:bldP spid="41" grpId="0" animBg="1"/>
      <p:bldP spid="42" grpId="0"/>
      <p:bldP spid="43" grpId="0"/>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rgbClr val="000000"/>
      </a:dk1>
      <a:lt1>
        <a:srgbClr val="FFFFFF"/>
      </a:lt1>
      <a:dk2>
        <a:srgbClr val="C00000"/>
      </a:dk2>
      <a:lt2>
        <a:srgbClr val="E7E6E6"/>
      </a:lt2>
      <a:accent1>
        <a:srgbClr val="C00000"/>
      </a:accent1>
      <a:accent2>
        <a:srgbClr val="E80000"/>
      </a:accent2>
      <a:accent3>
        <a:srgbClr val="950101"/>
      </a:accent3>
      <a:accent4>
        <a:srgbClr val="C00000"/>
      </a:accent4>
      <a:accent5>
        <a:srgbClr val="700000"/>
      </a:accent5>
      <a:accent6>
        <a:srgbClr val="C00000"/>
      </a:accent6>
      <a:hlink>
        <a:srgbClr val="0563C1"/>
      </a:hlink>
      <a:folHlink>
        <a:srgbClr val="954F72"/>
      </a:folHlink>
    </a:clrScheme>
    <a:fontScheme name="zc5u5o5f">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C00000"/>
    </a:dk2>
    <a:lt2>
      <a:srgbClr val="E7E6E6"/>
    </a:lt2>
    <a:accent1>
      <a:srgbClr val="C00000"/>
    </a:accent1>
    <a:accent2>
      <a:srgbClr val="E80000"/>
    </a:accent2>
    <a:accent3>
      <a:srgbClr val="950101"/>
    </a:accent3>
    <a:accent4>
      <a:srgbClr val="C00000"/>
    </a:accent4>
    <a:accent5>
      <a:srgbClr val="700000"/>
    </a:accent5>
    <a:accent6>
      <a:srgbClr val="C00000"/>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C00000"/>
    </a:dk2>
    <a:lt2>
      <a:srgbClr val="E7E6E6"/>
    </a:lt2>
    <a:accent1>
      <a:srgbClr val="C00000"/>
    </a:accent1>
    <a:accent2>
      <a:srgbClr val="E80000"/>
    </a:accent2>
    <a:accent3>
      <a:srgbClr val="950101"/>
    </a:accent3>
    <a:accent4>
      <a:srgbClr val="C00000"/>
    </a:accent4>
    <a:accent5>
      <a:srgbClr val="700000"/>
    </a:accent5>
    <a:accent6>
      <a:srgbClr val="C0000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3831</Words>
  <Application>Microsoft Office PowerPoint</Application>
  <PresentationFormat>自定义</PresentationFormat>
  <Paragraphs>249</Paragraphs>
  <Slides>28</Slides>
  <Notes>24</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
  <cp:revision>1</cp:revision>
  <dcterms:modified xsi:type="dcterms:W3CDTF">2021-04-29T01:11:46Z</dcterms:modified>
</cp:coreProperties>
</file>