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57" r:id="rId4"/>
    <p:sldId id="261" r:id="rId5"/>
    <p:sldId id="265" r:id="rId6"/>
    <p:sldId id="266" r:id="rId7"/>
    <p:sldId id="264" r:id="rId8"/>
    <p:sldId id="273" r:id="rId9"/>
    <p:sldId id="285" r:id="rId10"/>
    <p:sldId id="286" r:id="rId11"/>
    <p:sldId id="26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4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8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9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4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6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4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.png"/><Relationship Id="rId2" Type="http://schemas.openxmlformats.org/officeDocument/2006/relationships/tags" Target="../tags/tag30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slide" Target="slide11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slide" Target="slide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526971" y="2176066"/>
            <a:ext cx="495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PROGRAM </a:t>
            </a:r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REPORT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245435" y="3135215"/>
            <a:ext cx="7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校园快递代取小程序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6971" y="4308826"/>
            <a:ext cx="46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团队成员：牛广宇 崔琪 </a:t>
            </a:r>
            <a:r>
              <a:rPr lang="en-US" altLang="zh-CN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XXX XXX XXX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633570" y="1188660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1" y="486809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2020.11.13                             </a:t>
            </a:r>
            <a:r>
              <a:rPr lang="zh-CN" altLang="en-US" sz="1600">
                <a:solidFill>
                  <a:schemeClr val="bg1"/>
                </a:solidFill>
              </a:rPr>
              <a:t>答辩人：牛广宇 崔琪</a:t>
            </a:r>
          </a:p>
        </p:txBody>
      </p:sp>
    </p:spTree>
    <p:extLst>
      <p:ext uri="{BB962C8B-B14F-4D97-AF65-F5344CB8AC3E}">
        <p14:creationId xmlns:p14="http://schemas.microsoft.com/office/powerpoint/2010/main" val="3291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天使用户的获取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、加入代取快递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qq</a:t>
            </a:r>
            <a:r>
              <a:rPr lang="zh-CN" altLang="en-US" dirty="0">
                <a:solidFill>
                  <a:sysClr val="window" lastClr="FFFFFF"/>
                </a:solidFill>
                <a:ea typeface="宋体" panose="02010600030101010101" pitchFamily="2" charset="-122"/>
              </a:rPr>
              <a:t>，微信群引导。</a:t>
            </a:r>
            <a:endParaRPr lang="en-US" altLang="zh-CN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、在教室，宿舍推广产品，寻找感兴趣的人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ysClr val="window" lastClr="FFFFFF"/>
                </a:solidFill>
                <a:ea typeface="宋体" panose="02010600030101010101" pitchFamily="2" charset="-122"/>
              </a:rPr>
              <a:t>、与用户保持交流，不断完善产品。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5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724976" y="217606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85376" y="4639752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汇报人：优品</a:t>
            </a:r>
            <a:r>
              <a:rPr lang="en-US" altLang="zh-CN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PPT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4976" y="4195011"/>
            <a:ext cx="475274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ADD YOUR TITLE HERE.ADD YOUR TITLE HERE.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2021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98273" y="-3788"/>
            <a:ext cx="6244048" cy="4314762"/>
            <a:chOff x="5399314" y="1916338"/>
            <a:chExt cx="4140001" cy="3034287"/>
          </a:xfrm>
        </p:grpSpPr>
        <p:sp>
          <p:nvSpPr>
            <p:cNvPr id="6" name="MH_Entry_1">
              <a:hlinkClick r:id="rId19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背景介绍</a:t>
              </a:r>
            </a:p>
          </p:txBody>
        </p:sp>
        <p:sp>
          <p:nvSpPr>
            <p:cNvPr id="10" name="MH_Number_1">
              <a:hlinkClick r:id="rId1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20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21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技术方案</a:t>
              </a:r>
            </a:p>
          </p:txBody>
        </p:sp>
        <p:sp>
          <p:nvSpPr>
            <p:cNvPr id="14" name="MH_Number_3">
              <a:hlinkClick r:id="rId21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8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F64C19E5-6285-4043-B86F-70EDE43898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98273" y="4914725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277958A5-8C9A-4A2D-8F78-AC6AB2AD25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8073" y="6128922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7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E1E6007A-B12A-4313-838A-A16E5827E8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08073" y="3650232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竞品分析</a:t>
            </a:r>
          </a:p>
        </p:txBody>
      </p:sp>
      <p:sp>
        <p:nvSpPr>
          <p:cNvPr id="29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ADCC6157-5BEA-4328-B3FA-BCAD55F11D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8273" y="121040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项目描述</a:t>
            </a:r>
          </a:p>
        </p:txBody>
      </p:sp>
      <p:sp>
        <p:nvSpPr>
          <p:cNvPr id="31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746BF8D3-5DC8-4CC8-9B8D-91F13C0A22C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8273" y="4864428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商业模式</a:t>
            </a:r>
          </a:p>
        </p:txBody>
      </p:sp>
      <p:sp>
        <p:nvSpPr>
          <p:cNvPr id="33" name="MH_Entry_3">
            <a:hlinkClick r:id="rId21" action="ppaction://hlinksldjump"/>
            <a:extLst>
              <a:ext uri="{FF2B5EF4-FFF2-40B4-BE49-F238E27FC236}">
                <a16:creationId xmlns:a16="http://schemas.microsoft.com/office/drawing/2014/main" id="{DDAECDE5-A16F-4BFF-AC56-D465CDAC39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08073" y="608433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项目管理</a:t>
            </a:r>
          </a:p>
        </p:txBody>
      </p:sp>
    </p:spTree>
    <p:extLst>
      <p:ext uri="{BB962C8B-B14F-4D97-AF65-F5344CB8AC3E}">
        <p14:creationId xmlns:p14="http://schemas.microsoft.com/office/powerpoint/2010/main" val="401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3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背景介绍</a:t>
              </a:r>
            </a:p>
          </p:txBody>
        </p:sp>
        <p:sp>
          <p:nvSpPr>
            <p:cNvPr id="9" name="MH_Others_1"/>
            <p:cNvSpPr/>
            <p:nvPr>
              <p:custDataLst>
                <p:tags r:id="rId4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5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背景介绍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127760" y="1845734"/>
            <a:ext cx="10027920" cy="32952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痛点描述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解决了快递“最后一公里”的痛点问题，同时也提供了一些小的兼职机会。</a:t>
            </a: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en-US" altLang="zh-CN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市场分析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 随着消费升级后，校园快递数量越来越多，我们对本校快递市场做过调研，将近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5000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天，其中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5%-10%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找人代取，也就是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250-500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天，单价在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3-20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元之间。此外绝大多少人表示希望有人帮忙代取快递，但是没有正规渠道，还有些人则觉得现有代取微信群价格太贵。因此，校园最后一公里平台有很大的用户市场可以开发。</a:t>
            </a:r>
          </a:p>
        </p:txBody>
      </p:sp>
    </p:spTree>
    <p:extLst>
      <p:ext uri="{BB962C8B-B14F-4D97-AF65-F5344CB8AC3E}">
        <p14:creationId xmlns:p14="http://schemas.microsoft.com/office/powerpoint/2010/main" val="2913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竞品分析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竞品分析</a:t>
            </a:r>
          </a:p>
        </p:txBody>
      </p:sp>
      <p:graphicFrame>
        <p:nvGraphicFramePr>
          <p:cNvPr id="47" name="内容占位符 5">
            <a:extLst>
              <a:ext uri="{FF2B5EF4-FFF2-40B4-BE49-F238E27FC236}">
                <a16:creationId xmlns:a16="http://schemas.microsoft.com/office/drawing/2014/main" id="{615BFAE6-521F-43A4-B22B-81192B4B1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321559"/>
              </p:ext>
            </p:extLst>
          </p:nvPr>
        </p:nvGraphicFramePr>
        <p:xfrm>
          <a:off x="558800" y="1102669"/>
          <a:ext cx="11003280" cy="5744155"/>
        </p:xfrm>
        <a:graphic>
          <a:graphicData uri="http://schemas.openxmlformats.org/drawingml/2006/table">
            <a:tbl>
              <a:tblPr firstRow="1" firstCol="1" bandRow="1"/>
              <a:tblGrid>
                <a:gridCol w="3647440">
                  <a:extLst>
                    <a:ext uri="{9D8B030D-6E8A-4147-A177-3AD203B41FA5}">
                      <a16:colId xmlns:a16="http://schemas.microsoft.com/office/drawing/2014/main" val="1985947071"/>
                    </a:ext>
                  </a:extLst>
                </a:gridCol>
                <a:gridCol w="3769393">
                  <a:extLst>
                    <a:ext uri="{9D8B030D-6E8A-4147-A177-3AD203B41FA5}">
                      <a16:colId xmlns:a16="http://schemas.microsoft.com/office/drawing/2014/main" val="2302967327"/>
                    </a:ext>
                  </a:extLst>
                </a:gridCol>
                <a:gridCol w="3586447">
                  <a:extLst>
                    <a:ext uri="{9D8B030D-6E8A-4147-A177-3AD203B41FA5}">
                      <a16:colId xmlns:a16="http://schemas.microsoft.com/office/drawing/2014/main" val="1570709605"/>
                    </a:ext>
                  </a:extLst>
                </a:gridCol>
              </a:tblGrid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竞品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快递代取微信，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qq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群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零点校园快递代取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04708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核心功能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微信交流，互助代取快递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软件发单，骑士代取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01884"/>
                  </a:ext>
                </a:extLst>
              </a:tr>
              <a:tr h="5210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价格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中小件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元，大件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仿宋" panose="02010609060101010101" pitchFamily="49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行李箱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元、大件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元、小件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1593"/>
                  </a:ext>
                </a:extLst>
              </a:tr>
              <a:tr h="58775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日活量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人微信群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1334"/>
                  </a:ext>
                </a:extLst>
              </a:tr>
              <a:tr h="70263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方便，快速，简单易上手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专业系统和软件，提高下单率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80198"/>
                  </a:ext>
                </a:extLst>
              </a:tr>
              <a:tr h="6523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信息安全难以得到保障，信息交流容易混乱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功能有些赘余，不是专注于代取快递。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85017"/>
                  </a:ext>
                </a:extLst>
              </a:tr>
              <a:tr h="95315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73729"/>
                  </a:ext>
                </a:extLst>
              </a:tr>
            </a:tbl>
          </a:graphicData>
        </a:graphic>
      </p:graphicFrame>
      <p:pic>
        <p:nvPicPr>
          <p:cNvPr id="49" name="图片 48">
            <a:extLst>
              <a:ext uri="{FF2B5EF4-FFF2-40B4-BE49-F238E27FC236}">
                <a16:creationId xmlns:a16="http://schemas.microsoft.com/office/drawing/2014/main" id="{971738C0-832C-4E8B-ABAF-2F2138A6D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07" y="5582814"/>
            <a:ext cx="1956986" cy="12193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E1394C6-311A-43F5-8E52-A6C850797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6683" y="5566558"/>
            <a:ext cx="1207113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商业模式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3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价值体现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B22D0AD-8DFB-435C-820D-1BFF49C2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09588"/>
              </p:ext>
            </p:extLst>
          </p:nvPr>
        </p:nvGraphicFramePr>
        <p:xfrm>
          <a:off x="788670" y="2296160"/>
          <a:ext cx="7825106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2553">
                  <a:extLst>
                    <a:ext uri="{9D8B030D-6E8A-4147-A177-3AD203B41FA5}">
                      <a16:colId xmlns:a16="http://schemas.microsoft.com/office/drawing/2014/main" val="1667303092"/>
                    </a:ext>
                  </a:extLst>
                </a:gridCol>
                <a:gridCol w="3912553">
                  <a:extLst>
                    <a:ext uri="{9D8B030D-6E8A-4147-A177-3AD203B41FA5}">
                      <a16:colId xmlns:a16="http://schemas.microsoft.com/office/drawing/2014/main" val="141414357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总注册用户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384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日活跃用户数量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126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日用户使用次数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3029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日订单发布量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64157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304800" algn="ctr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日订单接取量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400956"/>
                  </a:ext>
                </a:extLst>
              </a:tr>
            </a:tbl>
          </a:graphicData>
        </a:graphic>
      </p:graphicFrame>
      <p:pic>
        <p:nvPicPr>
          <p:cNvPr id="53" name="图片 52">
            <a:extLst>
              <a:ext uri="{FF2B5EF4-FFF2-40B4-BE49-F238E27FC236}">
                <a16:creationId xmlns:a16="http://schemas.microsoft.com/office/drawing/2014/main" id="{D8C05E4C-B244-4A50-B584-9C1B5242D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56" y="988906"/>
            <a:ext cx="3143568" cy="201896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effectLst>
            <a:softEdge rad="12700"/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FDC1030-BFA3-43A8-A99F-F8E223953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386" y="3531594"/>
            <a:ext cx="2710187" cy="256925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72F4FC0-4937-4D0A-BF9B-BCD06DAE1AA8}"/>
              </a:ext>
            </a:extLst>
          </p:cNvPr>
          <p:cNvSpPr txBox="1"/>
          <p:nvPr/>
        </p:nvSpPr>
        <p:spPr>
          <a:xfrm>
            <a:off x="9877473" y="3085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E54962-84AB-479F-A5FE-C40E215A156D}"/>
              </a:ext>
            </a:extLst>
          </p:cNvPr>
          <p:cNvSpPr txBox="1"/>
          <p:nvPr/>
        </p:nvSpPr>
        <p:spPr>
          <a:xfrm>
            <a:off x="9877473" y="6178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41706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127760" y="1845734"/>
            <a:ext cx="10027920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价格预估</a:t>
            </a: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4BBEDA-B9A4-4A08-BDF8-99606C77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7534"/>
              </p:ext>
            </p:extLst>
          </p:nvPr>
        </p:nvGraphicFramePr>
        <p:xfrm>
          <a:off x="1127760" y="2571750"/>
          <a:ext cx="8402320" cy="118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64">
                  <a:extLst>
                    <a:ext uri="{9D8B030D-6E8A-4147-A177-3AD203B41FA5}">
                      <a16:colId xmlns:a16="http://schemas.microsoft.com/office/drawing/2014/main" val="1292447259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574481141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3251710653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656207446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87976982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行李箱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3239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848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F36DF56-2604-4A2F-AEA0-27112A48BC98}"/>
              </a:ext>
            </a:extLst>
          </p:cNvPr>
          <p:cNvSpPr txBox="1"/>
          <p:nvPr/>
        </p:nvSpPr>
        <p:spPr>
          <a:xfrm>
            <a:off x="1127760" y="41859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加急：</a:t>
            </a:r>
            <a:r>
              <a:rPr lang="en-US" altLang="zh-CN" dirty="0">
                <a:solidFill>
                  <a:schemeClr val="bg1"/>
                </a:solidFill>
              </a:rPr>
              <a:t>+0.5</a:t>
            </a:r>
            <a:r>
              <a:rPr lang="zh-CN" altLang="en-US" dirty="0">
                <a:solidFill>
                  <a:schemeClr val="bg1"/>
                </a:solidFill>
              </a:rPr>
              <a:t>￥</a:t>
            </a:r>
          </a:p>
        </p:txBody>
      </p:sp>
    </p:spTree>
    <p:extLst>
      <p:ext uri="{BB962C8B-B14F-4D97-AF65-F5344CB8AC3E}">
        <p14:creationId xmlns:p14="http://schemas.microsoft.com/office/powerpoint/2010/main" val="464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458</Words>
  <Application>Microsoft Office PowerPoint</Application>
  <PresentationFormat>宽屏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仿宋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崔 琪</cp:lastModifiedBy>
  <cp:revision>25</cp:revision>
  <dcterms:created xsi:type="dcterms:W3CDTF">2017-08-03T14:47:41Z</dcterms:created>
  <dcterms:modified xsi:type="dcterms:W3CDTF">2020-11-12T15:52:25Z</dcterms:modified>
</cp:coreProperties>
</file>