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57" r:id="rId4"/>
    <p:sldId id="261" r:id="rId5"/>
    <p:sldId id="269" r:id="rId6"/>
    <p:sldId id="265" r:id="rId7"/>
    <p:sldId id="266" r:id="rId8"/>
    <p:sldId id="271" r:id="rId9"/>
    <p:sldId id="270" r:id="rId10"/>
    <p:sldId id="272" r:id="rId11"/>
    <p:sldId id="264" r:id="rId12"/>
    <p:sldId id="275" r:id="rId13"/>
    <p:sldId id="276" r:id="rId14"/>
    <p:sldId id="26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6291" autoAdjust="0"/>
  </p:normalViewPr>
  <p:slideViewPr>
    <p:cSldViewPr snapToGrid="0" showGuides="1">
      <p:cViewPr varScale="1">
        <p:scale>
          <a:sx n="116" d="100"/>
          <a:sy n="116" d="100"/>
        </p:scale>
        <p:origin x="22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4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6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8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9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2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4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9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4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hemeOverride" Target="../theme/themeOverride1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slide" Target="slide14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slide" Target="slide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526971" y="2176066"/>
            <a:ext cx="495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PROGRAM </a:t>
            </a:r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REPORT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245435" y="3135215"/>
            <a:ext cx="7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校园快递代取小程序</a:t>
            </a:r>
            <a:endParaRPr lang="zh-CN" altLang="en-US" sz="54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6971" y="4308826"/>
            <a:ext cx="467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团队成员：牛广宇 崔琪 </a:t>
            </a:r>
            <a:r>
              <a:rPr lang="en-US" altLang="zh-CN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XXX XXX XXX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633570" y="1188660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971" y="4868091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2020.11.13                             </a:t>
            </a:r>
            <a:r>
              <a:rPr lang="zh-CN" altLang="en-US" sz="1600">
                <a:solidFill>
                  <a:schemeClr val="bg1"/>
                </a:solidFill>
              </a:rPr>
              <a:t>答辩人：牛广宇 崔琪</a:t>
            </a:r>
          </a:p>
        </p:txBody>
      </p:sp>
    </p:spTree>
    <p:extLst>
      <p:ext uri="{BB962C8B-B14F-4D97-AF65-F5344CB8AC3E}">
        <p14:creationId xmlns:p14="http://schemas.microsoft.com/office/powerpoint/2010/main" val="3291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372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操作功能界面布局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206334"/>
            <a:ext cx="10151268" cy="54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项目管理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6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3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项目分工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1f11694-8e14-4ae2-be4b-fcb27bab0f9f"/>
          <p:cNvGrpSpPr>
            <a:grpSpLocks noChangeAspect="1"/>
          </p:cNvGrpSpPr>
          <p:nvPr/>
        </p:nvGrpSpPr>
        <p:grpSpPr>
          <a:xfrm>
            <a:off x="277585" y="1135142"/>
            <a:ext cx="11184436" cy="5138174"/>
            <a:chOff x="277585" y="1135142"/>
            <a:chExt cx="11184436" cy="5138174"/>
          </a:xfrm>
        </p:grpSpPr>
        <p:grpSp>
          <p:nvGrpSpPr>
            <p:cNvPr id="7" name="Group 2"/>
            <p:cNvGrpSpPr/>
            <p:nvPr/>
          </p:nvGrpSpPr>
          <p:grpSpPr>
            <a:xfrm>
              <a:off x="4056551" y="2200199"/>
              <a:ext cx="4023707" cy="4073117"/>
              <a:chOff x="4084147" y="2092187"/>
              <a:chExt cx="4023707" cy="4073117"/>
            </a:xfrm>
          </p:grpSpPr>
          <p:sp>
            <p:nvSpPr>
              <p:cNvPr id="23" name="ïṧḷïḓê-Freeform: Shape 65"/>
              <p:cNvSpPr>
                <a:spLocks/>
              </p:cNvSpPr>
              <p:nvPr/>
            </p:nvSpPr>
            <p:spPr bwMode="auto">
              <a:xfrm>
                <a:off x="4084147" y="2668249"/>
                <a:ext cx="2195147" cy="1828562"/>
              </a:xfrm>
              <a:custGeom>
                <a:avLst/>
                <a:gdLst/>
                <a:ahLst/>
                <a:cxnLst>
                  <a:cxn ang="0">
                    <a:pos x="126" y="396"/>
                  </a:cxn>
                  <a:cxn ang="0">
                    <a:pos x="76" y="153"/>
                  </a:cxn>
                  <a:cxn ang="0">
                    <a:pos x="475" y="73"/>
                  </a:cxn>
                  <a:cxn ang="0">
                    <a:pos x="225" y="182"/>
                  </a:cxn>
                  <a:cxn ang="0">
                    <a:pos x="126" y="396"/>
                  </a:cxn>
                </a:cxnLst>
                <a:rect l="0" t="0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66"/>
              <p:cNvSpPr>
                <a:spLocks/>
              </p:cNvSpPr>
              <p:nvPr/>
            </p:nvSpPr>
            <p:spPr bwMode="auto">
              <a:xfrm>
                <a:off x="5371557" y="2092187"/>
                <a:ext cx="1911479" cy="1793649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215" y="33"/>
                  </a:cxn>
                  <a:cxn ang="0">
                    <a:pos x="414" y="388"/>
                  </a:cxn>
                  <a:cxn ang="0">
                    <a:pos x="234" y="184"/>
                  </a:cxn>
                  <a:cxn ang="0">
                    <a:pos x="0" y="157"/>
                  </a:cxn>
                </a:cxnLst>
                <a:rect l="0" t="0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67"/>
              <p:cNvSpPr>
                <a:spLocks/>
              </p:cNvSpPr>
              <p:nvPr/>
            </p:nvSpPr>
            <p:spPr bwMode="auto">
              <a:xfrm>
                <a:off x="6763709" y="2969371"/>
                <a:ext cx="1344145" cy="215150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276" y="167"/>
                  </a:cxn>
                  <a:cxn ang="0">
                    <a:pos x="0" y="466"/>
                  </a:cxn>
                  <a:cxn ang="0">
                    <a:pos x="138" y="231"/>
                  </a:cxn>
                  <a:cxn ang="0">
                    <a:pos x="92" y="0"/>
                  </a:cxn>
                </a:cxnLst>
                <a:rect l="0" t="0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ïṧḷïḓê-Freeform: Shape 68"/>
              <p:cNvSpPr>
                <a:spLocks/>
              </p:cNvSpPr>
              <p:nvPr/>
            </p:nvSpPr>
            <p:spPr bwMode="auto">
              <a:xfrm>
                <a:off x="5428291" y="4794975"/>
                <a:ext cx="2326070" cy="1370329"/>
              </a:xfrm>
              <a:custGeom>
                <a:avLst/>
                <a:gdLst/>
                <a:ahLst/>
                <a:cxnLst>
                  <a:cxn ang="0">
                    <a:pos x="471" y="0"/>
                  </a:cxn>
                  <a:cxn ang="0">
                    <a:pos x="370" y="226"/>
                  </a:cxn>
                  <a:cxn ang="0">
                    <a:pos x="0" y="56"/>
                  </a:cxn>
                  <a:cxn ang="0">
                    <a:pos x="266" y="115"/>
                  </a:cxn>
                  <a:cxn ang="0">
                    <a:pos x="471" y="0"/>
                  </a:cxn>
                </a:cxnLst>
                <a:rect l="0" t="0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69"/>
              <p:cNvSpPr>
                <a:spLocks/>
              </p:cNvSpPr>
              <p:nvPr/>
            </p:nvSpPr>
            <p:spPr bwMode="auto">
              <a:xfrm>
                <a:off x="4367813" y="3751954"/>
                <a:ext cx="1680182" cy="2374074"/>
              </a:xfrm>
              <a:custGeom>
                <a:avLst/>
                <a:gdLst/>
                <a:ahLst/>
                <a:cxnLst>
                  <a:cxn ang="0">
                    <a:pos x="363" y="431"/>
                  </a:cxn>
                  <a:cxn ang="0">
                    <a:pos x="116" y="404"/>
                  </a:cxn>
                  <a:cxn ang="0">
                    <a:pos x="164" y="0"/>
                  </a:cxn>
                  <a:cxn ang="0">
                    <a:pos x="190" y="271"/>
                  </a:cxn>
                  <a:cxn ang="0">
                    <a:pos x="363" y="431"/>
                  </a:cxn>
                </a:cxnLst>
                <a:rect l="0" t="0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9"/>
            <p:cNvGrpSpPr/>
            <p:nvPr/>
          </p:nvGrpSpPr>
          <p:grpSpPr>
            <a:xfrm>
              <a:off x="4811794" y="1135142"/>
              <a:ext cx="2619116" cy="1189450"/>
              <a:chOff x="4770642" y="1265577"/>
              <a:chExt cx="2619116" cy="1189450"/>
            </a:xfrm>
          </p:grpSpPr>
          <p:sp>
            <p:nvSpPr>
              <p:cNvPr id="21" name="is1ide-TextBox 60"/>
              <p:cNvSpPr txBox="1">
                <a:spLocks/>
              </p:cNvSpPr>
              <p:nvPr/>
            </p:nvSpPr>
            <p:spPr bwMode="auto">
              <a:xfrm>
                <a:off x="4770642" y="1265577"/>
                <a:ext cx="2619115" cy="309958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1">
                <a:normAutofit/>
              </a:bodyPr>
              <a:lstStyle/>
              <a:p>
                <a:pPr latinLnBrk="0"/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1</a:t>
                </a:r>
                <a:endParaRPr lang="zh-CN" altLang="en-US" sz="2000" dirty="0">
                  <a:solidFill>
                    <a:schemeClr val="accent2">
                      <a:lumMod val="100000"/>
                    </a:schemeClr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is1ide-TextBox 61"/>
              <p:cNvSpPr txBox="1">
                <a:spLocks/>
              </p:cNvSpPr>
              <p:nvPr/>
            </p:nvSpPr>
            <p:spPr bwMode="auto">
              <a:xfrm>
                <a:off x="4770643" y="1801369"/>
                <a:ext cx="2619115" cy="653658"/>
              </a:xfrm>
              <a:prstGeom prst="rect">
                <a:avLst/>
              </a:prstGeom>
              <a:noFill/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页面设计</a:t>
                </a:r>
              </a:p>
            </p:txBody>
          </p:sp>
        </p:grpSp>
        <p:grpSp>
          <p:nvGrpSpPr>
            <p:cNvPr id="9" name="Group 62"/>
            <p:cNvGrpSpPr/>
            <p:nvPr/>
          </p:nvGrpSpPr>
          <p:grpSpPr>
            <a:xfrm>
              <a:off x="8431044" y="2200199"/>
              <a:ext cx="3019542" cy="1132241"/>
              <a:chOff x="1789494" y="1539950"/>
              <a:chExt cx="3219490" cy="1132241"/>
            </a:xfrm>
          </p:grpSpPr>
          <p:sp>
            <p:nvSpPr>
              <p:cNvPr id="19" name="is1ide-TextBox 63"/>
              <p:cNvSpPr txBox="1">
                <a:spLocks/>
              </p:cNvSpPr>
              <p:nvPr/>
            </p:nvSpPr>
            <p:spPr bwMode="auto">
              <a:xfrm>
                <a:off x="2095793" y="15399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3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is1ide-TextBox 64"/>
              <p:cNvSpPr txBox="1">
                <a:spLocks/>
              </p:cNvSpPr>
              <p:nvPr/>
            </p:nvSpPr>
            <p:spPr bwMode="auto">
              <a:xfrm>
                <a:off x="1789494" y="2116012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(JavaScript)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77"/>
            <p:cNvGrpSpPr/>
            <p:nvPr/>
          </p:nvGrpSpPr>
          <p:grpSpPr>
            <a:xfrm>
              <a:off x="637369" y="4355432"/>
              <a:ext cx="3294551" cy="1003148"/>
              <a:chOff x="-325952" y="555545"/>
              <a:chExt cx="3294551" cy="1003148"/>
            </a:xfrm>
          </p:grpSpPr>
          <p:sp>
            <p:nvSpPr>
              <p:cNvPr id="17" name="is1ide-TextBox 78"/>
              <p:cNvSpPr txBox="1">
                <a:spLocks/>
              </p:cNvSpPr>
              <p:nvPr/>
            </p:nvSpPr>
            <p:spPr bwMode="auto">
              <a:xfrm>
                <a:off x="-11539" y="55554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4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is1ide-TextBox 79"/>
              <p:cNvSpPr txBox="1">
                <a:spLocks/>
              </p:cNvSpPr>
              <p:nvPr/>
            </p:nvSpPr>
            <p:spPr bwMode="auto">
              <a:xfrm>
                <a:off x="-325952" y="1002514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360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数据库存储及测试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80"/>
            <p:cNvGrpSpPr/>
            <p:nvPr/>
          </p:nvGrpSpPr>
          <p:grpSpPr>
            <a:xfrm>
              <a:off x="277585" y="2200199"/>
              <a:ext cx="3294551" cy="1136617"/>
              <a:chOff x="-685736" y="1115825"/>
              <a:chExt cx="3294551" cy="1136617"/>
            </a:xfrm>
          </p:grpSpPr>
          <p:sp>
            <p:nvSpPr>
              <p:cNvPr id="15" name="is1ide-TextBox 81"/>
              <p:cNvSpPr txBox="1">
                <a:spLocks/>
              </p:cNvSpPr>
              <p:nvPr/>
            </p:nvSpPr>
            <p:spPr bwMode="auto">
              <a:xfrm>
                <a:off x="35322" y="111582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2</a:t>
                </a:r>
                <a:endParaRPr lang="zh-CN" altLang="en-US" sz="2000" dirty="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is1ide-TextBox 82"/>
              <p:cNvSpPr txBox="1">
                <a:spLocks/>
              </p:cNvSpPr>
              <p:nvPr/>
            </p:nvSpPr>
            <p:spPr bwMode="auto">
              <a:xfrm>
                <a:off x="-685736" y="1696263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432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(CSS + XML)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83"/>
            <p:cNvGrpSpPr/>
            <p:nvPr/>
          </p:nvGrpSpPr>
          <p:grpSpPr>
            <a:xfrm>
              <a:off x="8442479" y="4355432"/>
              <a:ext cx="3019542" cy="969660"/>
              <a:chOff x="1801687" y="970170"/>
              <a:chExt cx="3219490" cy="969660"/>
            </a:xfrm>
          </p:grpSpPr>
          <p:sp>
            <p:nvSpPr>
              <p:cNvPr id="13" name="is1ide-TextBox 84"/>
              <p:cNvSpPr txBox="1">
                <a:spLocks/>
              </p:cNvSpPr>
              <p:nvPr/>
            </p:nvSpPr>
            <p:spPr bwMode="auto">
              <a:xfrm>
                <a:off x="2095793" y="97017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5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is1ide-TextBox 128"/>
              <p:cNvSpPr txBox="1">
                <a:spLocks/>
              </p:cNvSpPr>
              <p:nvPr/>
            </p:nvSpPr>
            <p:spPr bwMode="auto">
              <a:xfrm>
                <a:off x="1801687" y="1383651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DEMO</a:t>
                </a: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调试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项目管理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ddea22a-ca9d-4f2d-81b2-a1ef12b3c3db"/>
          <p:cNvGrpSpPr>
            <a:grpSpLocks noChangeAspect="1"/>
          </p:cNvGrpSpPr>
          <p:nvPr/>
        </p:nvGrpSpPr>
        <p:grpSpPr>
          <a:xfrm>
            <a:off x="453198" y="1635760"/>
            <a:ext cx="11295878" cy="4347624"/>
            <a:chOff x="915230" y="1996198"/>
            <a:chExt cx="10337256" cy="3978664"/>
          </a:xfrm>
        </p:grpSpPr>
        <p:cxnSp>
          <p:nvCxnSpPr>
            <p:cNvPr id="7" name="íṡľíḍè-Straight Connector 2"/>
            <p:cNvCxnSpPr/>
            <p:nvPr/>
          </p:nvCxnSpPr>
          <p:spPr>
            <a:xfrm>
              <a:off x="2193975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íṡľíḍè-Straight Connector 3"/>
            <p:cNvCxnSpPr/>
            <p:nvPr/>
          </p:nvCxnSpPr>
          <p:spPr>
            <a:xfrm>
              <a:off x="3758000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íṡľíḍè-Straight Connector 4"/>
            <p:cNvCxnSpPr/>
            <p:nvPr/>
          </p:nvCxnSpPr>
          <p:spPr>
            <a:xfrm>
              <a:off x="533668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íṡľíḍè-Straight Connector 5"/>
            <p:cNvCxnSpPr/>
            <p:nvPr/>
          </p:nvCxnSpPr>
          <p:spPr>
            <a:xfrm>
              <a:off x="6900706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íṡľíḍè-Straight Connector 6"/>
            <p:cNvCxnSpPr/>
            <p:nvPr/>
          </p:nvCxnSpPr>
          <p:spPr>
            <a:xfrm rot="10800000">
              <a:off x="10064486" y="5599125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íṡľíḍè-Straight Connector 7"/>
            <p:cNvCxnSpPr/>
            <p:nvPr/>
          </p:nvCxnSpPr>
          <p:spPr>
            <a:xfrm rot="10800000">
              <a:off x="847916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$liḋe-Straight Connector 8"/>
            <p:cNvCxnSpPr/>
            <p:nvPr/>
          </p:nvCxnSpPr>
          <p:spPr>
            <a:xfrm rot="10800000">
              <a:off x="915230" y="5599124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$liḋe-TextBox 9"/>
            <p:cNvSpPr txBox="1"/>
            <p:nvPr/>
          </p:nvSpPr>
          <p:spPr>
            <a:xfrm>
              <a:off x="1528922" y="4210947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技术知识学习</a:t>
              </a:r>
            </a:p>
          </p:txBody>
        </p:sp>
        <p:sp>
          <p:nvSpPr>
            <p:cNvPr id="15" name="i$liḋe-TextBox 10"/>
            <p:cNvSpPr txBox="1"/>
            <p:nvPr/>
          </p:nvSpPr>
          <p:spPr>
            <a:xfrm>
              <a:off x="1241054" y="4629259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成员学习前端基础知识</a:t>
              </a:r>
            </a:p>
          </p:txBody>
        </p:sp>
        <p:sp>
          <p:nvSpPr>
            <p:cNvPr id="16" name="i$liḋe-TextBox 11"/>
            <p:cNvSpPr txBox="1"/>
            <p:nvPr/>
          </p:nvSpPr>
          <p:spPr>
            <a:xfrm>
              <a:off x="974958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10-12</a:t>
              </a:r>
              <a:r>
                <a:rPr lang="zh-CN" altLang="id-ID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7" name="i$liḋe-TextBox 12"/>
            <p:cNvSpPr txBox="1"/>
            <p:nvPr/>
          </p:nvSpPr>
          <p:spPr>
            <a:xfrm>
              <a:off x="816693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5-9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8" name="i$liḋe-TextBox 13"/>
            <p:cNvSpPr txBox="1"/>
            <p:nvPr/>
          </p:nvSpPr>
          <p:spPr>
            <a:xfrm>
              <a:off x="6612957" y="5688338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5-9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9" name="i$liḋe-TextBox 14"/>
            <p:cNvSpPr txBox="1"/>
            <p:nvPr/>
          </p:nvSpPr>
          <p:spPr>
            <a:xfrm>
              <a:off x="5049357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4-5</a:t>
              </a:r>
              <a:r>
                <a:rPr lang="zh-CN" altLang="id-ID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0" name="i$liḋe-TextBox 15"/>
            <p:cNvSpPr txBox="1"/>
            <p:nvPr/>
          </p:nvSpPr>
          <p:spPr>
            <a:xfrm>
              <a:off x="346787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$liḋe-TextBox 16"/>
            <p:cNvSpPr txBox="1"/>
            <p:nvPr/>
          </p:nvSpPr>
          <p:spPr>
            <a:xfrm>
              <a:off x="1886392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1-</a:t>
              </a:r>
              <a:r>
                <a:rPr lang="en-US" altLang="zh-CN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r>
                <a:rPr lang="zh-CN" altLang="en-US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2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$liḋe-Oval 17"/>
            <p:cNvSpPr/>
            <p:nvPr/>
          </p:nvSpPr>
          <p:spPr>
            <a:xfrm>
              <a:off x="2105864" y="5545124"/>
              <a:ext cx="108000" cy="108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$liḋe-Oval 18"/>
            <p:cNvSpPr/>
            <p:nvPr/>
          </p:nvSpPr>
          <p:spPr>
            <a:xfrm>
              <a:off x="3666124" y="554512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$liḋe-Oval 19"/>
            <p:cNvSpPr/>
            <p:nvPr/>
          </p:nvSpPr>
          <p:spPr>
            <a:xfrm>
              <a:off x="5241578" y="5545124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5" name="i$liḋe-Oval 20"/>
            <p:cNvSpPr/>
            <p:nvPr/>
          </p:nvSpPr>
          <p:spPr>
            <a:xfrm>
              <a:off x="6813193" y="5545124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$liḋe-Oval 21"/>
            <p:cNvSpPr/>
            <p:nvPr/>
          </p:nvSpPr>
          <p:spPr>
            <a:xfrm>
              <a:off x="8361270" y="5545124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$liḋe-Oval 22"/>
            <p:cNvSpPr/>
            <p:nvPr/>
          </p:nvSpPr>
          <p:spPr>
            <a:xfrm rot="10800000">
              <a:off x="9950622" y="5545125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28" name="i$liḋe-Straight Connector 23"/>
            <p:cNvCxnSpPr/>
            <p:nvPr/>
          </p:nvCxnSpPr>
          <p:spPr>
            <a:xfrm flipV="1">
              <a:off x="2159864" y="5244198"/>
              <a:ext cx="0" cy="240252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i$liḋe-Straight Connector 24"/>
            <p:cNvCxnSpPr/>
            <p:nvPr/>
          </p:nvCxnSpPr>
          <p:spPr>
            <a:xfrm flipV="1">
              <a:off x="2159864" y="3880747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5"/>
            <p:cNvGrpSpPr/>
            <p:nvPr/>
          </p:nvGrpSpPr>
          <p:grpSpPr>
            <a:xfrm>
              <a:off x="1895475" y="3295650"/>
              <a:ext cx="540000" cy="540000"/>
              <a:chOff x="1895475" y="3190875"/>
              <a:chExt cx="540000" cy="540000"/>
            </a:xfrm>
          </p:grpSpPr>
          <p:sp>
            <p:nvSpPr>
              <p:cNvPr id="78" name="i$liḋe-Oval 73"/>
              <p:cNvSpPr/>
              <p:nvPr/>
            </p:nvSpPr>
            <p:spPr>
              <a:xfrm>
                <a:off x="1895475" y="3190875"/>
                <a:ext cx="540000" cy="540000"/>
              </a:xfrm>
              <a:prstGeom prst="ellipse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i$liḋe-Freeform: Shape 74"/>
              <p:cNvSpPr>
                <a:spLocks/>
              </p:cNvSpPr>
              <p:nvPr/>
            </p:nvSpPr>
            <p:spPr bwMode="auto">
              <a:xfrm>
                <a:off x="2000853" y="3295413"/>
                <a:ext cx="329244" cy="330924"/>
              </a:xfrm>
              <a:custGeom>
                <a:avLst/>
                <a:gdLst>
                  <a:gd name="T0" fmla="*/ 234 w 246"/>
                  <a:gd name="T1" fmla="*/ 13 h 247"/>
                  <a:gd name="T2" fmla="*/ 175 w 246"/>
                  <a:gd name="T3" fmla="*/ 35 h 247"/>
                  <a:gd name="T4" fmla="*/ 153 w 246"/>
                  <a:gd name="T5" fmla="*/ 60 h 247"/>
                  <a:gd name="T6" fmla="*/ 24 w 246"/>
                  <a:gd name="T7" fmla="*/ 36 h 247"/>
                  <a:gd name="T8" fmla="*/ 5 w 246"/>
                  <a:gd name="T9" fmla="*/ 55 h 247"/>
                  <a:gd name="T10" fmla="*/ 107 w 246"/>
                  <a:gd name="T11" fmla="*/ 109 h 247"/>
                  <a:gd name="T12" fmla="*/ 65 w 246"/>
                  <a:gd name="T13" fmla="*/ 159 h 247"/>
                  <a:gd name="T14" fmla="*/ 54 w 246"/>
                  <a:gd name="T15" fmla="*/ 172 h 247"/>
                  <a:gd name="T16" fmla="*/ 12 w 246"/>
                  <a:gd name="T17" fmla="*/ 161 h 247"/>
                  <a:gd name="T18" fmla="*/ 0 w 246"/>
                  <a:gd name="T19" fmla="*/ 173 h 247"/>
                  <a:gd name="T20" fmla="*/ 47 w 246"/>
                  <a:gd name="T21" fmla="*/ 200 h 247"/>
                  <a:gd name="T22" fmla="*/ 74 w 246"/>
                  <a:gd name="T23" fmla="*/ 247 h 247"/>
                  <a:gd name="T24" fmla="*/ 86 w 246"/>
                  <a:gd name="T25" fmla="*/ 235 h 247"/>
                  <a:gd name="T26" fmla="*/ 75 w 246"/>
                  <a:gd name="T27" fmla="*/ 193 h 247"/>
                  <a:gd name="T28" fmla="*/ 88 w 246"/>
                  <a:gd name="T29" fmla="*/ 182 h 247"/>
                  <a:gd name="T30" fmla="*/ 138 w 246"/>
                  <a:gd name="T31" fmla="*/ 140 h 247"/>
                  <a:gd name="T32" fmla="*/ 192 w 246"/>
                  <a:gd name="T33" fmla="*/ 242 h 247"/>
                  <a:gd name="T34" fmla="*/ 211 w 246"/>
                  <a:gd name="T35" fmla="*/ 223 h 247"/>
                  <a:gd name="T36" fmla="*/ 187 w 246"/>
                  <a:gd name="T37" fmla="*/ 94 h 247"/>
                  <a:gd name="T38" fmla="*/ 212 w 246"/>
                  <a:gd name="T39" fmla="*/ 72 h 247"/>
                  <a:gd name="T40" fmla="*/ 234 w 246"/>
                  <a:gd name="T41" fmla="*/ 1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247">
                    <a:moveTo>
                      <a:pt x="234" y="13"/>
                    </a:moveTo>
                    <a:cubicBezTo>
                      <a:pt x="221" y="0"/>
                      <a:pt x="196" y="11"/>
                      <a:pt x="175" y="35"/>
                    </a:cubicBezTo>
                    <a:cubicBezTo>
                      <a:pt x="153" y="60"/>
                      <a:pt x="153" y="60"/>
                      <a:pt x="153" y="60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107" y="109"/>
                      <a:pt x="107" y="109"/>
                      <a:pt x="107" y="10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1" y="164"/>
                      <a:pt x="57" y="168"/>
                      <a:pt x="54" y="172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7" y="200"/>
                      <a:pt x="47" y="200"/>
                      <a:pt x="47" y="200"/>
                    </a:cubicBezTo>
                    <a:cubicBezTo>
                      <a:pt x="74" y="247"/>
                      <a:pt x="74" y="247"/>
                      <a:pt x="74" y="247"/>
                    </a:cubicBezTo>
                    <a:cubicBezTo>
                      <a:pt x="86" y="235"/>
                      <a:pt x="86" y="235"/>
                      <a:pt x="86" y="235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0"/>
                      <a:pt x="83" y="186"/>
                      <a:pt x="88" y="182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92" y="242"/>
                      <a:pt x="192" y="242"/>
                      <a:pt x="192" y="242"/>
                    </a:cubicBezTo>
                    <a:cubicBezTo>
                      <a:pt x="211" y="223"/>
                      <a:pt x="211" y="223"/>
                      <a:pt x="211" y="223"/>
                    </a:cubicBezTo>
                    <a:cubicBezTo>
                      <a:pt x="187" y="94"/>
                      <a:pt x="187" y="94"/>
                      <a:pt x="187" y="94"/>
                    </a:cubicBezTo>
                    <a:cubicBezTo>
                      <a:pt x="212" y="72"/>
                      <a:pt x="212" y="72"/>
                      <a:pt x="212" y="72"/>
                    </a:cubicBezTo>
                    <a:cubicBezTo>
                      <a:pt x="236" y="51"/>
                      <a:pt x="246" y="25"/>
                      <a:pt x="234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1" name="i$liḋe-TextBox 26"/>
            <p:cNvSpPr txBox="1"/>
            <p:nvPr/>
          </p:nvSpPr>
          <p:spPr>
            <a:xfrm>
              <a:off x="3099124" y="329083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界面美工设计</a:t>
              </a:r>
            </a:p>
          </p:txBody>
        </p:sp>
        <p:sp>
          <p:nvSpPr>
            <p:cNvPr id="32" name="i$liḋe-TextBox 27"/>
            <p:cNvSpPr txBox="1"/>
            <p:nvPr/>
          </p:nvSpPr>
          <p:spPr>
            <a:xfrm>
              <a:off x="2811253" y="3678664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利用美工软件先实现软件界面的设计</a:t>
              </a:r>
            </a:p>
          </p:txBody>
        </p:sp>
        <p:cxnSp>
          <p:nvCxnSpPr>
            <p:cNvPr id="33" name="i$liḋe-Straight Connector 28"/>
            <p:cNvCxnSpPr/>
            <p:nvPr/>
          </p:nvCxnSpPr>
          <p:spPr>
            <a:xfrm flipV="1">
              <a:off x="3730063" y="4380598"/>
              <a:ext cx="0" cy="1113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i$liḋe-Straight Connector 29"/>
            <p:cNvCxnSpPr/>
            <p:nvPr/>
          </p:nvCxnSpPr>
          <p:spPr>
            <a:xfrm flipV="1">
              <a:off x="3720124" y="2585347"/>
              <a:ext cx="0" cy="64717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0"/>
            <p:cNvGrpSpPr/>
            <p:nvPr/>
          </p:nvGrpSpPr>
          <p:grpSpPr>
            <a:xfrm>
              <a:off x="3460063" y="1996198"/>
              <a:ext cx="540000" cy="540000"/>
              <a:chOff x="3450124" y="2009775"/>
              <a:chExt cx="540000" cy="540000"/>
            </a:xfrm>
          </p:grpSpPr>
          <p:sp>
            <p:nvSpPr>
              <p:cNvPr id="68" name="i$liḋe-Oval 63"/>
              <p:cNvSpPr/>
              <p:nvPr/>
            </p:nvSpPr>
            <p:spPr>
              <a:xfrm>
                <a:off x="3450124" y="2009775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9" name="Group 64"/>
              <p:cNvGrpSpPr/>
              <p:nvPr/>
            </p:nvGrpSpPr>
            <p:grpSpPr>
              <a:xfrm>
                <a:off x="3567882" y="2071852"/>
                <a:ext cx="304483" cy="415881"/>
                <a:chOff x="5772150" y="2981331"/>
                <a:chExt cx="650875" cy="888995"/>
              </a:xfrm>
              <a:solidFill>
                <a:schemeClr val="bg1"/>
              </a:solidFill>
            </p:grpSpPr>
            <p:sp>
              <p:nvSpPr>
                <p:cNvPr id="70" name="i$liḋe-Rectangle 65"/>
                <p:cNvSpPr>
                  <a:spLocks/>
                </p:cNvSpPr>
                <p:nvPr/>
              </p:nvSpPr>
              <p:spPr bwMode="auto">
                <a:xfrm>
                  <a:off x="5875338" y="3159125"/>
                  <a:ext cx="14605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$liḋe-Rectangle 66"/>
                <p:cNvSpPr>
                  <a:spLocks/>
                </p:cNvSpPr>
                <p:nvPr/>
              </p:nvSpPr>
              <p:spPr bwMode="auto">
                <a:xfrm>
                  <a:off x="5875338" y="3375025"/>
                  <a:ext cx="368300" cy="428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i$liḋe-Rectangle 67"/>
                <p:cNvSpPr>
                  <a:spLocks/>
                </p:cNvSpPr>
                <p:nvPr/>
              </p:nvSpPr>
              <p:spPr bwMode="auto">
                <a:xfrm>
                  <a:off x="5875338" y="3470275"/>
                  <a:ext cx="36830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$liḋe-Rectangle 68"/>
                <p:cNvSpPr>
                  <a:spLocks/>
                </p:cNvSpPr>
                <p:nvPr/>
              </p:nvSpPr>
              <p:spPr bwMode="auto">
                <a:xfrm>
                  <a:off x="5875338" y="3565525"/>
                  <a:ext cx="206375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i$liḋe-Freeform: Shape 69"/>
                <p:cNvSpPr>
                  <a:spLocks/>
                </p:cNvSpPr>
                <p:nvPr/>
              </p:nvSpPr>
              <p:spPr bwMode="auto">
                <a:xfrm>
                  <a:off x="5772150" y="2981331"/>
                  <a:ext cx="650875" cy="835024"/>
                </a:xfrm>
                <a:custGeom>
                  <a:avLst/>
                  <a:gdLst>
                    <a:gd name="T0" fmla="*/ 87 w 170"/>
                    <a:gd name="T1" fmla="*/ 0 h 220"/>
                    <a:gd name="T2" fmla="*/ 34 w 170"/>
                    <a:gd name="T3" fmla="*/ 0 h 220"/>
                    <a:gd name="T4" fmla="*/ 0 w 170"/>
                    <a:gd name="T5" fmla="*/ 34 h 220"/>
                    <a:gd name="T6" fmla="*/ 0 w 170"/>
                    <a:gd name="T7" fmla="*/ 185 h 220"/>
                    <a:gd name="T8" fmla="*/ 34 w 170"/>
                    <a:gd name="T9" fmla="*/ 220 h 220"/>
                    <a:gd name="T10" fmla="*/ 91 w 170"/>
                    <a:gd name="T11" fmla="*/ 220 h 220"/>
                    <a:gd name="T12" fmla="*/ 91 w 170"/>
                    <a:gd name="T13" fmla="*/ 203 h 220"/>
                    <a:gd name="T14" fmla="*/ 34 w 170"/>
                    <a:gd name="T15" fmla="*/ 203 h 220"/>
                    <a:gd name="T16" fmla="*/ 16 w 170"/>
                    <a:gd name="T17" fmla="*/ 185 h 220"/>
                    <a:gd name="T18" fmla="*/ 16 w 170"/>
                    <a:gd name="T19" fmla="*/ 34 h 220"/>
                    <a:gd name="T20" fmla="*/ 34 w 170"/>
                    <a:gd name="T21" fmla="*/ 16 h 220"/>
                    <a:gd name="T22" fmla="*/ 79 w 170"/>
                    <a:gd name="T23" fmla="*/ 16 h 220"/>
                    <a:gd name="T24" fmla="*/ 79 w 170"/>
                    <a:gd name="T25" fmla="*/ 67 h 220"/>
                    <a:gd name="T26" fmla="*/ 105 w 170"/>
                    <a:gd name="T27" fmla="*/ 93 h 220"/>
                    <a:gd name="T28" fmla="*/ 154 w 170"/>
                    <a:gd name="T29" fmla="*/ 93 h 220"/>
                    <a:gd name="T30" fmla="*/ 154 w 170"/>
                    <a:gd name="T31" fmla="*/ 185 h 220"/>
                    <a:gd name="T32" fmla="*/ 143 w 170"/>
                    <a:gd name="T33" fmla="*/ 202 h 220"/>
                    <a:gd name="T34" fmla="*/ 143 w 170"/>
                    <a:gd name="T35" fmla="*/ 219 h 220"/>
                    <a:gd name="T36" fmla="*/ 170 w 170"/>
                    <a:gd name="T37" fmla="*/ 185 h 220"/>
                    <a:gd name="T38" fmla="*/ 170 w 170"/>
                    <a:gd name="T39" fmla="*/ 83 h 220"/>
                    <a:gd name="T40" fmla="*/ 87 w 170"/>
                    <a:gd name="T4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0" h="220">
                      <a:moveTo>
                        <a:pt x="87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204"/>
                        <a:pt x="15" y="220"/>
                        <a:pt x="34" y="220"/>
                      </a:cubicBezTo>
                      <a:cubicBezTo>
                        <a:pt x="91" y="220"/>
                        <a:pt x="91" y="220"/>
                        <a:pt x="91" y="220"/>
                      </a:cubicBezTo>
                      <a:cubicBezTo>
                        <a:pt x="91" y="203"/>
                        <a:pt x="91" y="203"/>
                        <a:pt x="91" y="203"/>
                      </a:cubicBezTo>
                      <a:cubicBezTo>
                        <a:pt x="34" y="203"/>
                        <a:pt x="34" y="203"/>
                        <a:pt x="34" y="203"/>
                      </a:cubicBezTo>
                      <a:cubicBezTo>
                        <a:pt x="24" y="203"/>
                        <a:pt x="16" y="195"/>
                        <a:pt x="16" y="185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24"/>
                        <a:pt x="24" y="16"/>
                        <a:pt x="34" y="16"/>
                      </a:cubicBezTo>
                      <a:cubicBezTo>
                        <a:pt x="79" y="16"/>
                        <a:pt x="79" y="16"/>
                        <a:pt x="79" y="16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9" y="81"/>
                        <a:pt x="90" y="93"/>
                        <a:pt x="105" y="93"/>
                      </a:cubicBezTo>
                      <a:cubicBezTo>
                        <a:pt x="154" y="93"/>
                        <a:pt x="154" y="93"/>
                        <a:pt x="154" y="93"/>
                      </a:cubicBezTo>
                      <a:cubicBezTo>
                        <a:pt x="154" y="185"/>
                        <a:pt x="154" y="185"/>
                        <a:pt x="154" y="185"/>
                      </a:cubicBezTo>
                      <a:cubicBezTo>
                        <a:pt x="154" y="193"/>
                        <a:pt x="149" y="199"/>
                        <a:pt x="143" y="202"/>
                      </a:cubicBezTo>
                      <a:cubicBezTo>
                        <a:pt x="143" y="219"/>
                        <a:pt x="143" y="219"/>
                        <a:pt x="143" y="219"/>
                      </a:cubicBezTo>
                      <a:cubicBezTo>
                        <a:pt x="158" y="216"/>
                        <a:pt x="170" y="202"/>
                        <a:pt x="170" y="185"/>
                      </a:cubicBezTo>
                      <a:cubicBezTo>
                        <a:pt x="170" y="83"/>
                        <a:pt x="170" y="83"/>
                        <a:pt x="170" y="8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$liḋe-Freeform: Shape 70"/>
                <p:cNvSpPr>
                  <a:spLocks/>
                </p:cNvSpPr>
                <p:nvPr/>
              </p:nvSpPr>
              <p:spPr bwMode="auto">
                <a:xfrm>
                  <a:off x="6154738" y="3744913"/>
                  <a:ext cx="130175" cy="125413"/>
                </a:xfrm>
                <a:custGeom>
                  <a:avLst/>
                  <a:gdLst>
                    <a:gd name="T0" fmla="*/ 32 w 34"/>
                    <a:gd name="T1" fmla="*/ 0 h 33"/>
                    <a:gd name="T2" fmla="*/ 31 w 34"/>
                    <a:gd name="T3" fmla="*/ 2 h 33"/>
                    <a:gd name="T4" fmla="*/ 26 w 34"/>
                    <a:gd name="T5" fmla="*/ 7 h 33"/>
                    <a:gd name="T6" fmla="*/ 24 w 34"/>
                    <a:gd name="T7" fmla="*/ 8 h 33"/>
                    <a:gd name="T8" fmla="*/ 19 w 34"/>
                    <a:gd name="T9" fmla="*/ 6 h 33"/>
                    <a:gd name="T10" fmla="*/ 17 w 34"/>
                    <a:gd name="T11" fmla="*/ 5 h 33"/>
                    <a:gd name="T12" fmla="*/ 16 w 34"/>
                    <a:gd name="T13" fmla="*/ 6 h 33"/>
                    <a:gd name="T14" fmla="*/ 10 w 34"/>
                    <a:gd name="T15" fmla="*/ 8 h 33"/>
                    <a:gd name="T16" fmla="*/ 10 w 34"/>
                    <a:gd name="T17" fmla="*/ 8 h 33"/>
                    <a:gd name="T18" fmla="*/ 8 w 34"/>
                    <a:gd name="T19" fmla="*/ 7 h 33"/>
                    <a:gd name="T20" fmla="*/ 3 w 34"/>
                    <a:gd name="T21" fmla="*/ 2 h 33"/>
                    <a:gd name="T22" fmla="*/ 2 w 34"/>
                    <a:gd name="T23" fmla="*/ 0 h 33"/>
                    <a:gd name="T24" fmla="*/ 1 w 34"/>
                    <a:gd name="T25" fmla="*/ 0 h 33"/>
                    <a:gd name="T26" fmla="*/ 0 w 34"/>
                    <a:gd name="T27" fmla="*/ 0 h 33"/>
                    <a:gd name="T28" fmla="*/ 0 w 34"/>
                    <a:gd name="T29" fmla="*/ 33 h 33"/>
                    <a:gd name="T30" fmla="*/ 17 w 34"/>
                    <a:gd name="T31" fmla="*/ 21 h 33"/>
                    <a:gd name="T32" fmla="*/ 34 w 34"/>
                    <a:gd name="T33" fmla="*/ 33 h 33"/>
                    <a:gd name="T34" fmla="*/ 34 w 34"/>
                    <a:gd name="T35" fmla="*/ 0 h 33"/>
                    <a:gd name="T36" fmla="*/ 34 w 34"/>
                    <a:gd name="T37" fmla="*/ 0 h 33"/>
                    <a:gd name="T38" fmla="*/ 32 w 34"/>
                    <a:gd name="T3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33">
                      <a:moveTo>
                        <a:pt x="32" y="0"/>
                      </a:moveTo>
                      <a:cubicBezTo>
                        <a:pt x="32" y="1"/>
                        <a:pt x="31" y="1"/>
                        <a:pt x="31" y="2"/>
                      </a:cubicBezTo>
                      <a:cubicBezTo>
                        <a:pt x="30" y="4"/>
                        <a:pt x="29" y="6"/>
                        <a:pt x="26" y="7"/>
                      </a:cubicBezTo>
                      <a:cubicBezTo>
                        <a:pt x="25" y="7"/>
                        <a:pt x="25" y="8"/>
                        <a:pt x="24" y="8"/>
                      </a:cubicBezTo>
                      <a:cubicBezTo>
                        <a:pt x="22" y="8"/>
                        <a:pt x="20" y="7"/>
                        <a:pt x="19" y="6"/>
                      </a:cubicBezTo>
                      <a:cubicBezTo>
                        <a:pt x="18" y="6"/>
                        <a:pt x="17" y="5"/>
                        <a:pt x="17" y="5"/>
                      </a:cubicBezTo>
                      <a:cubicBezTo>
                        <a:pt x="17" y="5"/>
                        <a:pt x="16" y="6"/>
                        <a:pt x="16" y="6"/>
                      </a:cubicBezTo>
                      <a:cubicBezTo>
                        <a:pt x="14" y="7"/>
                        <a:pt x="12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8"/>
                        <a:pt x="9" y="7"/>
                        <a:pt x="8" y="7"/>
                      </a:cubicBezTo>
                      <a:cubicBezTo>
                        <a:pt x="5" y="6"/>
                        <a:pt x="4" y="4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$liḋe-Oval 71"/>
                <p:cNvSpPr>
                  <a:spLocks/>
                </p:cNvSpPr>
                <p:nvPr/>
              </p:nvSpPr>
              <p:spPr bwMode="auto">
                <a:xfrm>
                  <a:off x="6178550" y="3625850"/>
                  <a:ext cx="84138" cy="809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i$liḋe-Freeform: Shape 72"/>
                <p:cNvSpPr>
                  <a:spLocks/>
                </p:cNvSpPr>
                <p:nvPr/>
              </p:nvSpPr>
              <p:spPr bwMode="auto">
                <a:xfrm>
                  <a:off x="6127750" y="3573463"/>
                  <a:ext cx="187325" cy="185738"/>
                </a:xfrm>
                <a:custGeom>
                  <a:avLst/>
                  <a:gdLst>
                    <a:gd name="T0" fmla="*/ 44 w 49"/>
                    <a:gd name="T1" fmla="*/ 18 h 49"/>
                    <a:gd name="T2" fmla="*/ 44 w 49"/>
                    <a:gd name="T3" fmla="*/ 10 h 49"/>
                    <a:gd name="T4" fmla="*/ 36 w 49"/>
                    <a:gd name="T5" fmla="*/ 7 h 49"/>
                    <a:gd name="T6" fmla="*/ 32 w 49"/>
                    <a:gd name="T7" fmla="*/ 1 h 49"/>
                    <a:gd name="T8" fmla="*/ 24 w 49"/>
                    <a:gd name="T9" fmla="*/ 3 h 49"/>
                    <a:gd name="T10" fmla="*/ 16 w 49"/>
                    <a:gd name="T11" fmla="*/ 1 h 49"/>
                    <a:gd name="T12" fmla="*/ 12 w 49"/>
                    <a:gd name="T13" fmla="*/ 7 h 49"/>
                    <a:gd name="T14" fmla="*/ 4 w 49"/>
                    <a:gd name="T15" fmla="*/ 10 h 49"/>
                    <a:gd name="T16" fmla="*/ 4 w 49"/>
                    <a:gd name="T17" fmla="*/ 18 h 49"/>
                    <a:gd name="T18" fmla="*/ 0 w 49"/>
                    <a:gd name="T19" fmla="*/ 24 h 49"/>
                    <a:gd name="T20" fmla="*/ 4 w 49"/>
                    <a:gd name="T21" fmla="*/ 31 h 49"/>
                    <a:gd name="T22" fmla="*/ 4 w 49"/>
                    <a:gd name="T23" fmla="*/ 39 h 49"/>
                    <a:gd name="T24" fmla="*/ 12 w 49"/>
                    <a:gd name="T25" fmla="*/ 41 h 49"/>
                    <a:gd name="T26" fmla="*/ 16 w 49"/>
                    <a:gd name="T27" fmla="*/ 48 h 49"/>
                    <a:gd name="T28" fmla="*/ 24 w 49"/>
                    <a:gd name="T29" fmla="*/ 45 h 49"/>
                    <a:gd name="T30" fmla="*/ 32 w 49"/>
                    <a:gd name="T31" fmla="*/ 48 h 49"/>
                    <a:gd name="T32" fmla="*/ 36 w 49"/>
                    <a:gd name="T33" fmla="*/ 41 h 49"/>
                    <a:gd name="T34" fmla="*/ 44 w 49"/>
                    <a:gd name="T35" fmla="*/ 39 h 49"/>
                    <a:gd name="T36" fmla="*/ 44 w 49"/>
                    <a:gd name="T37" fmla="*/ 31 h 49"/>
                    <a:gd name="T38" fmla="*/ 49 w 49"/>
                    <a:gd name="T39" fmla="*/ 24 h 49"/>
                    <a:gd name="T40" fmla="*/ 44 w 49"/>
                    <a:gd name="T41" fmla="*/ 18 h 49"/>
                    <a:gd name="T42" fmla="*/ 24 w 49"/>
                    <a:gd name="T43" fmla="*/ 37 h 49"/>
                    <a:gd name="T44" fmla="*/ 11 w 49"/>
                    <a:gd name="T45" fmla="*/ 24 h 49"/>
                    <a:gd name="T46" fmla="*/ 24 w 49"/>
                    <a:gd name="T47" fmla="*/ 12 h 49"/>
                    <a:gd name="T48" fmla="*/ 37 w 49"/>
                    <a:gd name="T49" fmla="*/ 24 h 49"/>
                    <a:gd name="T50" fmla="*/ 24 w 49"/>
                    <a:gd name="T51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49">
                      <a:moveTo>
                        <a:pt x="44" y="18"/>
                      </a:moveTo>
                      <a:cubicBezTo>
                        <a:pt x="43" y="16"/>
                        <a:pt x="45" y="12"/>
                        <a:pt x="44" y="10"/>
                      </a:cubicBezTo>
                      <a:cubicBezTo>
                        <a:pt x="42" y="8"/>
                        <a:pt x="38" y="9"/>
                        <a:pt x="36" y="7"/>
                      </a:cubicBezTo>
                      <a:cubicBezTo>
                        <a:pt x="34" y="6"/>
                        <a:pt x="34" y="2"/>
                        <a:pt x="32" y="1"/>
                      </a:cubicBezTo>
                      <a:cubicBezTo>
                        <a:pt x="29" y="0"/>
                        <a:pt x="27" y="3"/>
                        <a:pt x="24" y="3"/>
                      </a:cubicBezTo>
                      <a:cubicBezTo>
                        <a:pt x="22" y="3"/>
                        <a:pt x="19" y="0"/>
                        <a:pt x="16" y="1"/>
                      </a:cubicBezTo>
                      <a:cubicBezTo>
                        <a:pt x="14" y="2"/>
                        <a:pt x="14" y="6"/>
                        <a:pt x="12" y="7"/>
                      </a:cubicBezTo>
                      <a:cubicBezTo>
                        <a:pt x="10" y="9"/>
                        <a:pt x="6" y="8"/>
                        <a:pt x="4" y="10"/>
                      </a:cubicBezTo>
                      <a:cubicBezTo>
                        <a:pt x="3" y="12"/>
                        <a:pt x="5" y="16"/>
                        <a:pt x="4" y="18"/>
                      </a:cubicBezTo>
                      <a:cubicBezTo>
                        <a:pt x="3" y="20"/>
                        <a:pt x="0" y="22"/>
                        <a:pt x="0" y="24"/>
                      </a:cubicBezTo>
                      <a:cubicBezTo>
                        <a:pt x="0" y="27"/>
                        <a:pt x="3" y="29"/>
                        <a:pt x="4" y="31"/>
                      </a:cubicBezTo>
                      <a:cubicBezTo>
                        <a:pt x="5" y="33"/>
                        <a:pt x="3" y="37"/>
                        <a:pt x="4" y="39"/>
                      </a:cubicBezTo>
                      <a:cubicBezTo>
                        <a:pt x="6" y="41"/>
                        <a:pt x="10" y="40"/>
                        <a:pt x="12" y="41"/>
                      </a:cubicBezTo>
                      <a:cubicBezTo>
                        <a:pt x="14" y="43"/>
                        <a:pt x="14" y="47"/>
                        <a:pt x="16" y="48"/>
                      </a:cubicBezTo>
                      <a:cubicBezTo>
                        <a:pt x="19" y="49"/>
                        <a:pt x="22" y="45"/>
                        <a:pt x="24" y="45"/>
                      </a:cubicBezTo>
                      <a:cubicBezTo>
                        <a:pt x="27" y="45"/>
                        <a:pt x="29" y="49"/>
                        <a:pt x="32" y="48"/>
                      </a:cubicBezTo>
                      <a:cubicBezTo>
                        <a:pt x="34" y="47"/>
                        <a:pt x="34" y="43"/>
                        <a:pt x="36" y="41"/>
                      </a:cubicBezTo>
                      <a:cubicBezTo>
                        <a:pt x="38" y="40"/>
                        <a:pt x="42" y="41"/>
                        <a:pt x="44" y="39"/>
                      </a:cubicBezTo>
                      <a:cubicBezTo>
                        <a:pt x="45" y="37"/>
                        <a:pt x="43" y="33"/>
                        <a:pt x="44" y="31"/>
                      </a:cubicBezTo>
                      <a:cubicBezTo>
                        <a:pt x="45" y="29"/>
                        <a:pt x="49" y="27"/>
                        <a:pt x="49" y="24"/>
                      </a:cubicBezTo>
                      <a:cubicBezTo>
                        <a:pt x="49" y="22"/>
                        <a:pt x="45" y="20"/>
                        <a:pt x="44" y="18"/>
                      </a:cubicBezTo>
                      <a:close/>
                      <a:moveTo>
                        <a:pt x="24" y="37"/>
                      </a:moveTo>
                      <a:cubicBezTo>
                        <a:pt x="17" y="37"/>
                        <a:pt x="11" y="32"/>
                        <a:pt x="11" y="24"/>
                      </a:cubicBezTo>
                      <a:cubicBezTo>
                        <a:pt x="11" y="17"/>
                        <a:pt x="17" y="12"/>
                        <a:pt x="24" y="12"/>
                      </a:cubicBezTo>
                      <a:cubicBezTo>
                        <a:pt x="31" y="12"/>
                        <a:pt x="37" y="17"/>
                        <a:pt x="37" y="24"/>
                      </a:cubicBezTo>
                      <a:cubicBezTo>
                        <a:pt x="37" y="32"/>
                        <a:pt x="31" y="37"/>
                        <a:pt x="24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6" name="i$liḋe-TextBox 31"/>
            <p:cNvSpPr txBox="1"/>
            <p:nvPr/>
          </p:nvSpPr>
          <p:spPr>
            <a:xfrm>
              <a:off x="4673177" y="420972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小程序框架开发</a:t>
              </a: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7" name="i$liḋe-TextBox 32"/>
            <p:cNvSpPr txBox="1"/>
            <p:nvPr/>
          </p:nvSpPr>
          <p:spPr>
            <a:xfrm>
              <a:off x="4394341" y="453094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搭建软件大体框架及功能界面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38" name="i$liḋe-Straight Connector 33"/>
            <p:cNvCxnSpPr/>
            <p:nvPr/>
          </p:nvCxnSpPr>
          <p:spPr>
            <a:xfrm flipV="1">
              <a:off x="5304118" y="5193398"/>
              <a:ext cx="0" cy="305953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i$liḋe-Straight Connector 34"/>
            <p:cNvCxnSpPr/>
            <p:nvPr/>
          </p:nvCxnSpPr>
          <p:spPr>
            <a:xfrm flipV="1">
              <a:off x="5304118" y="3919282"/>
              <a:ext cx="0" cy="324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$liḋe-TextBox 35"/>
            <p:cNvSpPr txBox="1"/>
            <p:nvPr/>
          </p:nvSpPr>
          <p:spPr>
            <a:xfrm>
              <a:off x="6233442" y="3234833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41" name="i$liḋe-TextBox 36"/>
            <p:cNvSpPr txBox="1"/>
            <p:nvPr/>
          </p:nvSpPr>
          <p:spPr>
            <a:xfrm>
              <a:off x="5965446" y="3548760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快递订单管理、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实时通讯、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支付跳转接口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42" name="i$liḋe-Straight Connector 37"/>
            <p:cNvCxnSpPr/>
            <p:nvPr/>
          </p:nvCxnSpPr>
          <p:spPr>
            <a:xfrm flipV="1">
              <a:off x="6864378" y="4360278"/>
              <a:ext cx="0" cy="1131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i$liḋe-Straight Connector 38"/>
            <p:cNvCxnSpPr/>
            <p:nvPr/>
          </p:nvCxnSpPr>
          <p:spPr>
            <a:xfrm flipV="1">
              <a:off x="6864378" y="2763028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39"/>
            <p:cNvGrpSpPr/>
            <p:nvPr/>
          </p:nvGrpSpPr>
          <p:grpSpPr>
            <a:xfrm>
              <a:off x="5039729" y="3314307"/>
              <a:ext cx="540000" cy="540000"/>
              <a:chOff x="5039729" y="3314307"/>
              <a:chExt cx="540000" cy="540000"/>
            </a:xfrm>
          </p:grpSpPr>
          <p:sp>
            <p:nvSpPr>
              <p:cNvPr id="66" name="i$liḋe-Oval 61"/>
              <p:cNvSpPr/>
              <p:nvPr/>
            </p:nvSpPr>
            <p:spPr>
              <a:xfrm>
                <a:off x="5039729" y="3314307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i$liḋe-Freeform: Shape 62"/>
              <p:cNvSpPr>
                <a:spLocks/>
              </p:cNvSpPr>
              <p:nvPr/>
            </p:nvSpPr>
            <p:spPr bwMode="auto">
              <a:xfrm>
                <a:off x="5142973" y="3395648"/>
                <a:ext cx="333512" cy="377319"/>
              </a:xfrm>
              <a:custGeom>
                <a:avLst/>
                <a:gdLst>
                  <a:gd name="T0" fmla="*/ 182 w 193"/>
                  <a:gd name="T1" fmla="*/ 147 h 219"/>
                  <a:gd name="T2" fmla="*/ 175 w 193"/>
                  <a:gd name="T3" fmla="*/ 150 h 219"/>
                  <a:gd name="T4" fmla="*/ 146 w 193"/>
                  <a:gd name="T5" fmla="*/ 110 h 219"/>
                  <a:gd name="T6" fmla="*/ 175 w 193"/>
                  <a:gd name="T7" fmla="*/ 70 h 219"/>
                  <a:gd name="T8" fmla="*/ 182 w 193"/>
                  <a:gd name="T9" fmla="*/ 72 h 219"/>
                  <a:gd name="T10" fmla="*/ 193 w 193"/>
                  <a:gd name="T11" fmla="*/ 60 h 219"/>
                  <a:gd name="T12" fmla="*/ 182 w 193"/>
                  <a:gd name="T13" fmla="*/ 49 h 219"/>
                  <a:gd name="T14" fmla="*/ 170 w 193"/>
                  <a:gd name="T15" fmla="*/ 60 h 219"/>
                  <a:gd name="T16" fmla="*/ 170 w 193"/>
                  <a:gd name="T17" fmla="*/ 62 h 219"/>
                  <a:gd name="T18" fmla="*/ 121 w 193"/>
                  <a:gd name="T19" fmla="*/ 67 h 219"/>
                  <a:gd name="T20" fmla="*/ 101 w 193"/>
                  <a:gd name="T21" fmla="*/ 22 h 219"/>
                  <a:gd name="T22" fmla="*/ 108 w 193"/>
                  <a:gd name="T23" fmla="*/ 12 h 219"/>
                  <a:gd name="T24" fmla="*/ 97 w 193"/>
                  <a:gd name="T25" fmla="*/ 0 h 219"/>
                  <a:gd name="T26" fmla="*/ 85 w 193"/>
                  <a:gd name="T27" fmla="*/ 12 h 219"/>
                  <a:gd name="T28" fmla="*/ 92 w 193"/>
                  <a:gd name="T29" fmla="*/ 22 h 219"/>
                  <a:gd name="T30" fmla="*/ 72 w 193"/>
                  <a:gd name="T31" fmla="*/ 67 h 219"/>
                  <a:gd name="T32" fmla="*/ 23 w 193"/>
                  <a:gd name="T33" fmla="*/ 62 h 219"/>
                  <a:gd name="T34" fmla="*/ 23 w 193"/>
                  <a:gd name="T35" fmla="*/ 60 h 219"/>
                  <a:gd name="T36" fmla="*/ 12 w 193"/>
                  <a:gd name="T37" fmla="*/ 49 h 219"/>
                  <a:gd name="T38" fmla="*/ 0 w 193"/>
                  <a:gd name="T39" fmla="*/ 60 h 219"/>
                  <a:gd name="T40" fmla="*/ 12 w 193"/>
                  <a:gd name="T41" fmla="*/ 72 h 219"/>
                  <a:gd name="T42" fmla="*/ 18 w 193"/>
                  <a:gd name="T43" fmla="*/ 70 h 219"/>
                  <a:gd name="T44" fmla="*/ 48 w 193"/>
                  <a:gd name="T45" fmla="*/ 110 h 219"/>
                  <a:gd name="T46" fmla="*/ 19 w 193"/>
                  <a:gd name="T47" fmla="*/ 150 h 219"/>
                  <a:gd name="T48" fmla="*/ 12 w 193"/>
                  <a:gd name="T49" fmla="*/ 147 h 219"/>
                  <a:gd name="T50" fmla="*/ 0 w 193"/>
                  <a:gd name="T51" fmla="*/ 159 h 219"/>
                  <a:gd name="T52" fmla="*/ 12 w 193"/>
                  <a:gd name="T53" fmla="*/ 170 h 219"/>
                  <a:gd name="T54" fmla="*/ 23 w 193"/>
                  <a:gd name="T55" fmla="*/ 159 h 219"/>
                  <a:gd name="T56" fmla="*/ 23 w 193"/>
                  <a:gd name="T57" fmla="*/ 158 h 219"/>
                  <a:gd name="T58" fmla="*/ 72 w 193"/>
                  <a:gd name="T59" fmla="*/ 152 h 219"/>
                  <a:gd name="T60" fmla="*/ 92 w 193"/>
                  <a:gd name="T61" fmla="*/ 197 h 219"/>
                  <a:gd name="T62" fmla="*/ 85 w 193"/>
                  <a:gd name="T63" fmla="*/ 208 h 219"/>
                  <a:gd name="T64" fmla="*/ 97 w 193"/>
                  <a:gd name="T65" fmla="*/ 219 h 219"/>
                  <a:gd name="T66" fmla="*/ 108 w 193"/>
                  <a:gd name="T67" fmla="*/ 208 h 219"/>
                  <a:gd name="T68" fmla="*/ 101 w 193"/>
                  <a:gd name="T69" fmla="*/ 197 h 219"/>
                  <a:gd name="T70" fmla="*/ 121 w 193"/>
                  <a:gd name="T71" fmla="*/ 152 h 219"/>
                  <a:gd name="T72" fmla="*/ 170 w 193"/>
                  <a:gd name="T73" fmla="*/ 158 h 219"/>
                  <a:gd name="T74" fmla="*/ 170 w 193"/>
                  <a:gd name="T75" fmla="*/ 159 h 219"/>
                  <a:gd name="T76" fmla="*/ 182 w 193"/>
                  <a:gd name="T77" fmla="*/ 170 h 219"/>
                  <a:gd name="T78" fmla="*/ 193 w 193"/>
                  <a:gd name="T79" fmla="*/ 159 h 219"/>
                  <a:gd name="T80" fmla="*/ 182 w 193"/>
                  <a:gd name="T81" fmla="*/ 14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3" h="219">
                    <a:moveTo>
                      <a:pt x="182" y="147"/>
                    </a:moveTo>
                    <a:cubicBezTo>
                      <a:pt x="179" y="147"/>
                      <a:pt x="177" y="148"/>
                      <a:pt x="175" y="150"/>
                    </a:cubicBezTo>
                    <a:cubicBezTo>
                      <a:pt x="146" y="110"/>
                      <a:pt x="146" y="110"/>
                      <a:pt x="146" y="11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7" y="71"/>
                      <a:pt x="179" y="72"/>
                      <a:pt x="182" y="72"/>
                    </a:cubicBezTo>
                    <a:cubicBezTo>
                      <a:pt x="188" y="72"/>
                      <a:pt x="193" y="67"/>
                      <a:pt x="193" y="60"/>
                    </a:cubicBezTo>
                    <a:cubicBezTo>
                      <a:pt x="193" y="54"/>
                      <a:pt x="188" y="49"/>
                      <a:pt x="182" y="49"/>
                    </a:cubicBezTo>
                    <a:cubicBezTo>
                      <a:pt x="175" y="49"/>
                      <a:pt x="170" y="54"/>
                      <a:pt x="170" y="60"/>
                    </a:cubicBezTo>
                    <a:cubicBezTo>
                      <a:pt x="170" y="61"/>
                      <a:pt x="170" y="61"/>
                      <a:pt x="170" y="62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5" y="20"/>
                      <a:pt x="108" y="16"/>
                      <a:pt x="108" y="12"/>
                    </a:cubicBezTo>
                    <a:cubicBezTo>
                      <a:pt x="108" y="5"/>
                      <a:pt x="103" y="0"/>
                      <a:pt x="97" y="0"/>
                    </a:cubicBezTo>
                    <a:cubicBezTo>
                      <a:pt x="90" y="0"/>
                      <a:pt x="85" y="5"/>
                      <a:pt x="85" y="12"/>
                    </a:cubicBezTo>
                    <a:cubicBezTo>
                      <a:pt x="85" y="16"/>
                      <a:pt x="88" y="20"/>
                      <a:pt x="92" y="2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3" y="54"/>
                      <a:pt x="18" y="49"/>
                      <a:pt x="12" y="49"/>
                    </a:cubicBezTo>
                    <a:cubicBezTo>
                      <a:pt x="5" y="49"/>
                      <a:pt x="0" y="54"/>
                      <a:pt x="0" y="60"/>
                    </a:cubicBezTo>
                    <a:cubicBezTo>
                      <a:pt x="0" y="67"/>
                      <a:pt x="5" y="72"/>
                      <a:pt x="12" y="72"/>
                    </a:cubicBezTo>
                    <a:cubicBezTo>
                      <a:pt x="14" y="72"/>
                      <a:pt x="16" y="71"/>
                      <a:pt x="18" y="7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17" y="148"/>
                      <a:pt x="14" y="147"/>
                      <a:pt x="12" y="147"/>
                    </a:cubicBezTo>
                    <a:cubicBezTo>
                      <a:pt x="5" y="147"/>
                      <a:pt x="0" y="152"/>
                      <a:pt x="0" y="159"/>
                    </a:cubicBezTo>
                    <a:cubicBezTo>
                      <a:pt x="0" y="165"/>
                      <a:pt x="5" y="170"/>
                      <a:pt x="12" y="170"/>
                    </a:cubicBezTo>
                    <a:cubicBezTo>
                      <a:pt x="18" y="170"/>
                      <a:pt x="23" y="165"/>
                      <a:pt x="23" y="159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8" y="199"/>
                      <a:pt x="85" y="203"/>
                      <a:pt x="85" y="208"/>
                    </a:cubicBezTo>
                    <a:cubicBezTo>
                      <a:pt x="85" y="214"/>
                      <a:pt x="90" y="219"/>
                      <a:pt x="97" y="219"/>
                    </a:cubicBezTo>
                    <a:cubicBezTo>
                      <a:pt x="103" y="219"/>
                      <a:pt x="108" y="214"/>
                      <a:pt x="108" y="208"/>
                    </a:cubicBezTo>
                    <a:cubicBezTo>
                      <a:pt x="108" y="203"/>
                      <a:pt x="105" y="199"/>
                      <a:pt x="101" y="197"/>
                    </a:cubicBezTo>
                    <a:cubicBezTo>
                      <a:pt x="121" y="152"/>
                      <a:pt x="121" y="152"/>
                      <a:pt x="121" y="152"/>
                    </a:cubicBezTo>
                    <a:cubicBezTo>
                      <a:pt x="170" y="158"/>
                      <a:pt x="170" y="158"/>
                      <a:pt x="170" y="158"/>
                    </a:cubicBezTo>
                    <a:cubicBezTo>
                      <a:pt x="170" y="158"/>
                      <a:pt x="170" y="158"/>
                      <a:pt x="170" y="159"/>
                    </a:cubicBezTo>
                    <a:cubicBezTo>
                      <a:pt x="170" y="165"/>
                      <a:pt x="175" y="170"/>
                      <a:pt x="182" y="170"/>
                    </a:cubicBezTo>
                    <a:cubicBezTo>
                      <a:pt x="188" y="170"/>
                      <a:pt x="193" y="165"/>
                      <a:pt x="193" y="159"/>
                    </a:cubicBezTo>
                    <a:cubicBezTo>
                      <a:pt x="193" y="152"/>
                      <a:pt x="188" y="147"/>
                      <a:pt x="18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40"/>
            <p:cNvGrpSpPr/>
            <p:nvPr/>
          </p:nvGrpSpPr>
          <p:grpSpPr>
            <a:xfrm>
              <a:off x="6594378" y="2177931"/>
              <a:ext cx="540000" cy="540000"/>
              <a:chOff x="6594378" y="2177931"/>
              <a:chExt cx="540000" cy="540000"/>
            </a:xfrm>
          </p:grpSpPr>
          <p:sp>
            <p:nvSpPr>
              <p:cNvPr id="62" name="i$liḋe-Oval 57"/>
              <p:cNvSpPr/>
              <p:nvPr/>
            </p:nvSpPr>
            <p:spPr>
              <a:xfrm>
                <a:off x="6594378" y="2177931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3" name="Group 58"/>
              <p:cNvGrpSpPr/>
              <p:nvPr/>
            </p:nvGrpSpPr>
            <p:grpSpPr>
              <a:xfrm>
                <a:off x="6675953" y="2239846"/>
                <a:ext cx="371937" cy="351886"/>
                <a:chOff x="8493125" y="2289179"/>
                <a:chExt cx="854075" cy="808034"/>
              </a:xfrm>
              <a:solidFill>
                <a:schemeClr val="bg1"/>
              </a:solidFill>
            </p:grpSpPr>
            <p:sp>
              <p:nvSpPr>
                <p:cNvPr id="64" name="i$liḋe-Freeform: Shape 59"/>
                <p:cNvSpPr>
                  <a:spLocks/>
                </p:cNvSpPr>
                <p:nvPr/>
              </p:nvSpPr>
              <p:spPr bwMode="auto">
                <a:xfrm>
                  <a:off x="8493125" y="2762250"/>
                  <a:ext cx="854075" cy="334963"/>
                </a:xfrm>
                <a:custGeom>
                  <a:avLst/>
                  <a:gdLst>
                    <a:gd name="T0" fmla="*/ 517 w 538"/>
                    <a:gd name="T1" fmla="*/ 57 h 211"/>
                    <a:gd name="T2" fmla="*/ 335 w 538"/>
                    <a:gd name="T3" fmla="*/ 0 h 211"/>
                    <a:gd name="T4" fmla="*/ 299 w 538"/>
                    <a:gd name="T5" fmla="*/ 161 h 211"/>
                    <a:gd name="T6" fmla="*/ 278 w 538"/>
                    <a:gd name="T7" fmla="*/ 33 h 211"/>
                    <a:gd name="T8" fmla="*/ 287 w 538"/>
                    <a:gd name="T9" fmla="*/ 24 h 211"/>
                    <a:gd name="T10" fmla="*/ 304 w 538"/>
                    <a:gd name="T11" fmla="*/ 5 h 211"/>
                    <a:gd name="T12" fmla="*/ 235 w 538"/>
                    <a:gd name="T13" fmla="*/ 5 h 211"/>
                    <a:gd name="T14" fmla="*/ 251 w 538"/>
                    <a:gd name="T15" fmla="*/ 24 h 211"/>
                    <a:gd name="T16" fmla="*/ 261 w 538"/>
                    <a:gd name="T17" fmla="*/ 33 h 211"/>
                    <a:gd name="T18" fmla="*/ 239 w 538"/>
                    <a:gd name="T19" fmla="*/ 161 h 211"/>
                    <a:gd name="T20" fmla="*/ 204 w 538"/>
                    <a:gd name="T21" fmla="*/ 0 h 211"/>
                    <a:gd name="T22" fmla="*/ 20 w 538"/>
                    <a:gd name="T23" fmla="*/ 57 h 211"/>
                    <a:gd name="T24" fmla="*/ 0 w 538"/>
                    <a:gd name="T25" fmla="*/ 211 h 211"/>
                    <a:gd name="T26" fmla="*/ 538 w 538"/>
                    <a:gd name="T27" fmla="*/ 211 h 211"/>
                    <a:gd name="T28" fmla="*/ 517 w 538"/>
                    <a:gd name="T29" fmla="*/ 57 h 211"/>
                    <a:gd name="T30" fmla="*/ 459 w 538"/>
                    <a:gd name="T31" fmla="*/ 156 h 211"/>
                    <a:gd name="T32" fmla="*/ 366 w 538"/>
                    <a:gd name="T33" fmla="*/ 156 h 211"/>
                    <a:gd name="T34" fmla="*/ 366 w 538"/>
                    <a:gd name="T35" fmla="*/ 129 h 211"/>
                    <a:gd name="T36" fmla="*/ 412 w 538"/>
                    <a:gd name="T37" fmla="*/ 122 h 211"/>
                    <a:gd name="T38" fmla="*/ 459 w 538"/>
                    <a:gd name="T39" fmla="*/ 129 h 211"/>
                    <a:gd name="T40" fmla="*/ 459 w 538"/>
                    <a:gd name="T41" fmla="*/ 156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8" h="211">
                      <a:moveTo>
                        <a:pt x="517" y="57"/>
                      </a:moveTo>
                      <a:lnTo>
                        <a:pt x="335" y="0"/>
                      </a:lnTo>
                      <a:lnTo>
                        <a:pt x="299" y="161"/>
                      </a:lnTo>
                      <a:lnTo>
                        <a:pt x="278" y="33"/>
                      </a:lnTo>
                      <a:lnTo>
                        <a:pt x="287" y="24"/>
                      </a:lnTo>
                      <a:lnTo>
                        <a:pt x="304" y="5"/>
                      </a:lnTo>
                      <a:lnTo>
                        <a:pt x="235" y="5"/>
                      </a:lnTo>
                      <a:lnTo>
                        <a:pt x="251" y="24"/>
                      </a:lnTo>
                      <a:lnTo>
                        <a:pt x="261" y="33"/>
                      </a:lnTo>
                      <a:lnTo>
                        <a:pt x="239" y="161"/>
                      </a:lnTo>
                      <a:lnTo>
                        <a:pt x="204" y="0"/>
                      </a:lnTo>
                      <a:lnTo>
                        <a:pt x="20" y="57"/>
                      </a:lnTo>
                      <a:lnTo>
                        <a:pt x="0" y="211"/>
                      </a:lnTo>
                      <a:lnTo>
                        <a:pt x="538" y="211"/>
                      </a:lnTo>
                      <a:lnTo>
                        <a:pt x="517" y="57"/>
                      </a:lnTo>
                      <a:close/>
                      <a:moveTo>
                        <a:pt x="459" y="156"/>
                      </a:moveTo>
                      <a:lnTo>
                        <a:pt x="366" y="156"/>
                      </a:lnTo>
                      <a:lnTo>
                        <a:pt x="366" y="129"/>
                      </a:lnTo>
                      <a:lnTo>
                        <a:pt x="412" y="122"/>
                      </a:lnTo>
                      <a:lnTo>
                        <a:pt x="459" y="129"/>
                      </a:lnTo>
                      <a:lnTo>
                        <a:pt x="459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i$liḋe-Oval 60"/>
                <p:cNvSpPr>
                  <a:spLocks/>
                </p:cNvSpPr>
                <p:nvPr/>
              </p:nvSpPr>
              <p:spPr bwMode="auto">
                <a:xfrm>
                  <a:off x="8729663" y="2289179"/>
                  <a:ext cx="382587" cy="4270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6" name="i$liḋe-TextBox 41"/>
            <p:cNvSpPr txBox="1"/>
            <p:nvPr/>
          </p:nvSpPr>
          <p:spPr>
            <a:xfrm>
              <a:off x="7791800" y="418657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数据库实现</a:t>
              </a:r>
            </a:p>
          </p:txBody>
        </p:sp>
        <p:sp>
          <p:nvSpPr>
            <p:cNvPr id="47" name="i$liḋe-TextBox 42"/>
            <p:cNvSpPr txBox="1"/>
            <p:nvPr/>
          </p:nvSpPr>
          <p:spPr>
            <a:xfrm>
              <a:off x="7514817" y="4527760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测试数据库性能，尝试实现秒杀系统</a:t>
              </a:r>
            </a:p>
          </p:txBody>
        </p:sp>
        <p:cxnSp>
          <p:nvCxnSpPr>
            <p:cNvPr id="48" name="i$liḋe-Straight Connector 43"/>
            <p:cNvCxnSpPr/>
            <p:nvPr/>
          </p:nvCxnSpPr>
          <p:spPr>
            <a:xfrm flipV="1">
              <a:off x="8422738" y="5162918"/>
              <a:ext cx="0" cy="333157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i$liḋe-Straight Connector 44"/>
            <p:cNvCxnSpPr/>
            <p:nvPr/>
          </p:nvCxnSpPr>
          <p:spPr>
            <a:xfrm flipV="1">
              <a:off x="8422738" y="3856372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$liḋe-TextBox 45"/>
            <p:cNvSpPr txBox="1"/>
            <p:nvPr/>
          </p:nvSpPr>
          <p:spPr>
            <a:xfrm>
              <a:off x="9371939" y="311383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sp>
          <p:nvSpPr>
            <p:cNvPr id="51" name="i$liḋe-TextBox 46"/>
            <p:cNvSpPr txBox="1"/>
            <p:nvPr/>
          </p:nvSpPr>
          <p:spPr>
            <a:xfrm>
              <a:off x="9084066" y="351182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完成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后发布测试版，进行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Debug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cxnSp>
          <p:nvCxnSpPr>
            <p:cNvPr id="52" name="i$liḋe-Straight Connector 47"/>
            <p:cNvCxnSpPr/>
            <p:nvPr/>
          </p:nvCxnSpPr>
          <p:spPr>
            <a:xfrm flipV="1">
              <a:off x="10002876" y="4146918"/>
              <a:ext cx="0" cy="133322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i$liḋe-Straight Connector 48"/>
            <p:cNvCxnSpPr/>
            <p:nvPr/>
          </p:nvCxnSpPr>
          <p:spPr>
            <a:xfrm flipV="1">
              <a:off x="10002876" y="2570911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49"/>
            <p:cNvGrpSpPr/>
            <p:nvPr/>
          </p:nvGrpSpPr>
          <p:grpSpPr>
            <a:xfrm>
              <a:off x="8158349" y="3271275"/>
              <a:ext cx="540000" cy="540000"/>
              <a:chOff x="8158349" y="3271275"/>
              <a:chExt cx="540000" cy="540000"/>
            </a:xfrm>
          </p:grpSpPr>
          <p:sp>
            <p:nvSpPr>
              <p:cNvPr id="58" name="i$liḋe-Oval 53"/>
              <p:cNvSpPr/>
              <p:nvPr/>
            </p:nvSpPr>
            <p:spPr>
              <a:xfrm>
                <a:off x="8158349" y="3271275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59" name="Group 54"/>
              <p:cNvGrpSpPr/>
              <p:nvPr/>
            </p:nvGrpSpPr>
            <p:grpSpPr>
              <a:xfrm>
                <a:off x="8252383" y="3379975"/>
                <a:ext cx="351933" cy="322606"/>
                <a:chOff x="7816850" y="1350963"/>
                <a:chExt cx="895350" cy="820737"/>
              </a:xfrm>
              <a:solidFill>
                <a:schemeClr val="bg1"/>
              </a:solidFill>
            </p:grpSpPr>
            <p:sp>
              <p:nvSpPr>
                <p:cNvPr id="60" name="i$liḋe-Freeform: Shape 55"/>
                <p:cNvSpPr>
                  <a:spLocks/>
                </p:cNvSpPr>
                <p:nvPr/>
              </p:nvSpPr>
              <p:spPr bwMode="auto">
                <a:xfrm>
                  <a:off x="7850188" y="1792288"/>
                  <a:ext cx="828675" cy="379412"/>
                </a:xfrm>
                <a:custGeom>
                  <a:avLst/>
                  <a:gdLst>
                    <a:gd name="T0" fmla="*/ 119 w 218"/>
                    <a:gd name="T1" fmla="*/ 26 h 100"/>
                    <a:gd name="T2" fmla="*/ 99 w 218"/>
                    <a:gd name="T3" fmla="*/ 26 h 100"/>
                    <a:gd name="T4" fmla="*/ 73 w 218"/>
                    <a:gd name="T5" fmla="*/ 0 h 100"/>
                    <a:gd name="T6" fmla="*/ 0 w 218"/>
                    <a:gd name="T7" fmla="*/ 0 h 100"/>
                    <a:gd name="T8" fmla="*/ 0 w 218"/>
                    <a:gd name="T9" fmla="*/ 70 h 100"/>
                    <a:gd name="T10" fmla="*/ 29 w 218"/>
                    <a:gd name="T11" fmla="*/ 100 h 100"/>
                    <a:gd name="T12" fmla="*/ 189 w 218"/>
                    <a:gd name="T13" fmla="*/ 100 h 100"/>
                    <a:gd name="T14" fmla="*/ 218 w 218"/>
                    <a:gd name="T15" fmla="*/ 70 h 100"/>
                    <a:gd name="T16" fmla="*/ 218 w 218"/>
                    <a:gd name="T17" fmla="*/ 0 h 100"/>
                    <a:gd name="T18" fmla="*/ 145 w 218"/>
                    <a:gd name="T19" fmla="*/ 0 h 100"/>
                    <a:gd name="T20" fmla="*/ 119 w 218"/>
                    <a:gd name="T21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100">
                      <a:moveTo>
                        <a:pt x="119" y="26"/>
                      </a:moveTo>
                      <a:cubicBezTo>
                        <a:pt x="99" y="26"/>
                        <a:pt x="99" y="26"/>
                        <a:pt x="99" y="26"/>
                      </a:cubicBezTo>
                      <a:cubicBezTo>
                        <a:pt x="85" y="26"/>
                        <a:pt x="73" y="14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6"/>
                        <a:pt x="13" y="100"/>
                        <a:pt x="29" y="100"/>
                      </a:cubicBezTo>
                      <a:cubicBezTo>
                        <a:pt x="189" y="100"/>
                        <a:pt x="189" y="100"/>
                        <a:pt x="189" y="100"/>
                      </a:cubicBezTo>
                      <a:cubicBezTo>
                        <a:pt x="205" y="100"/>
                        <a:pt x="218" y="86"/>
                        <a:pt x="218" y="7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14"/>
                        <a:pt x="133" y="26"/>
                        <a:pt x="119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i$liḋe-Freeform: Shape 56"/>
                <p:cNvSpPr>
                  <a:spLocks/>
                </p:cNvSpPr>
                <p:nvPr/>
              </p:nvSpPr>
              <p:spPr bwMode="auto">
                <a:xfrm>
                  <a:off x="7816850" y="1350963"/>
                  <a:ext cx="895350" cy="498475"/>
                </a:xfrm>
                <a:custGeom>
                  <a:avLst/>
                  <a:gdLst>
                    <a:gd name="T0" fmla="*/ 204 w 236"/>
                    <a:gd name="T1" fmla="*/ 44 h 131"/>
                    <a:gd name="T2" fmla="*/ 163 w 236"/>
                    <a:gd name="T3" fmla="*/ 44 h 131"/>
                    <a:gd name="T4" fmla="*/ 163 w 236"/>
                    <a:gd name="T5" fmla="*/ 30 h 131"/>
                    <a:gd name="T6" fmla="*/ 133 w 236"/>
                    <a:gd name="T7" fmla="*/ 0 h 131"/>
                    <a:gd name="T8" fmla="*/ 103 w 236"/>
                    <a:gd name="T9" fmla="*/ 0 h 131"/>
                    <a:gd name="T10" fmla="*/ 73 w 236"/>
                    <a:gd name="T11" fmla="*/ 30 h 131"/>
                    <a:gd name="T12" fmla="*/ 73 w 236"/>
                    <a:gd name="T13" fmla="*/ 44 h 131"/>
                    <a:gd name="T14" fmla="*/ 32 w 236"/>
                    <a:gd name="T15" fmla="*/ 44 h 131"/>
                    <a:gd name="T16" fmla="*/ 0 w 236"/>
                    <a:gd name="T17" fmla="*/ 75 h 131"/>
                    <a:gd name="T18" fmla="*/ 0 w 236"/>
                    <a:gd name="T19" fmla="*/ 106 h 131"/>
                    <a:gd name="T20" fmla="*/ 92 w 236"/>
                    <a:gd name="T21" fmla="*/ 106 h 131"/>
                    <a:gd name="T22" fmla="*/ 92 w 236"/>
                    <a:gd name="T23" fmla="*/ 115 h 131"/>
                    <a:gd name="T24" fmla="*/ 108 w 236"/>
                    <a:gd name="T25" fmla="*/ 131 h 131"/>
                    <a:gd name="T26" fmla="*/ 128 w 236"/>
                    <a:gd name="T27" fmla="*/ 131 h 131"/>
                    <a:gd name="T28" fmla="*/ 144 w 236"/>
                    <a:gd name="T29" fmla="*/ 115 h 131"/>
                    <a:gd name="T30" fmla="*/ 144 w 236"/>
                    <a:gd name="T31" fmla="*/ 106 h 131"/>
                    <a:gd name="T32" fmla="*/ 236 w 236"/>
                    <a:gd name="T33" fmla="*/ 106 h 131"/>
                    <a:gd name="T34" fmla="*/ 236 w 236"/>
                    <a:gd name="T35" fmla="*/ 75 h 131"/>
                    <a:gd name="T36" fmla="*/ 204 w 236"/>
                    <a:gd name="T37" fmla="*/ 44 h 131"/>
                    <a:gd name="T38" fmla="*/ 92 w 236"/>
                    <a:gd name="T39" fmla="*/ 30 h 131"/>
                    <a:gd name="T40" fmla="*/ 103 w 236"/>
                    <a:gd name="T41" fmla="*/ 19 h 131"/>
                    <a:gd name="T42" fmla="*/ 133 w 236"/>
                    <a:gd name="T43" fmla="*/ 19 h 131"/>
                    <a:gd name="T44" fmla="*/ 144 w 236"/>
                    <a:gd name="T45" fmla="*/ 30 h 131"/>
                    <a:gd name="T46" fmla="*/ 144 w 236"/>
                    <a:gd name="T47" fmla="*/ 44 h 131"/>
                    <a:gd name="T48" fmla="*/ 92 w 236"/>
                    <a:gd name="T49" fmla="*/ 44 h 131"/>
                    <a:gd name="T50" fmla="*/ 92 w 236"/>
                    <a:gd name="T51" fmla="*/ 3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36" h="131">
                      <a:moveTo>
                        <a:pt x="204" y="44"/>
                      </a:moveTo>
                      <a:cubicBezTo>
                        <a:pt x="163" y="44"/>
                        <a:pt x="163" y="44"/>
                        <a:pt x="163" y="44"/>
                      </a:cubicBezTo>
                      <a:cubicBezTo>
                        <a:pt x="163" y="30"/>
                        <a:pt x="163" y="30"/>
                        <a:pt x="163" y="30"/>
                      </a:cubicBezTo>
                      <a:cubicBezTo>
                        <a:pt x="163" y="14"/>
                        <a:pt x="150" y="0"/>
                        <a:pt x="13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86" y="0"/>
                        <a:pt x="73" y="14"/>
                        <a:pt x="73" y="30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cubicBezTo>
                        <a:pt x="15" y="44"/>
                        <a:pt x="0" y="58"/>
                        <a:pt x="0" y="75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92" y="106"/>
                        <a:pt x="92" y="106"/>
                        <a:pt x="92" y="106"/>
                      </a:cubicBez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124"/>
                        <a:pt x="99" y="131"/>
                        <a:pt x="108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cubicBezTo>
                        <a:pt x="137" y="131"/>
                        <a:pt x="144" y="124"/>
                        <a:pt x="144" y="115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36" y="75"/>
                        <a:pt x="236" y="75"/>
                        <a:pt x="236" y="75"/>
                      </a:cubicBezTo>
                      <a:cubicBezTo>
                        <a:pt x="236" y="58"/>
                        <a:pt x="221" y="44"/>
                        <a:pt x="204" y="44"/>
                      </a:cubicBezTo>
                      <a:close/>
                      <a:moveTo>
                        <a:pt x="92" y="30"/>
                      </a:moveTo>
                      <a:cubicBezTo>
                        <a:pt x="92" y="24"/>
                        <a:pt x="97" y="19"/>
                        <a:pt x="103" y="19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39" y="19"/>
                        <a:pt x="144" y="24"/>
                        <a:pt x="144" y="30"/>
                      </a:cubicBezTo>
                      <a:cubicBezTo>
                        <a:pt x="144" y="44"/>
                        <a:pt x="144" y="44"/>
                        <a:pt x="144" y="44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lnTo>
                        <a:pt x="9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5" name="Group 50"/>
            <p:cNvGrpSpPr/>
            <p:nvPr/>
          </p:nvGrpSpPr>
          <p:grpSpPr>
            <a:xfrm>
              <a:off x="9732876" y="2025570"/>
              <a:ext cx="540000" cy="540000"/>
              <a:chOff x="9732876" y="1985814"/>
              <a:chExt cx="540000" cy="540000"/>
            </a:xfrm>
          </p:grpSpPr>
          <p:sp>
            <p:nvSpPr>
              <p:cNvPr id="56" name="i$liḋe-Oval 51"/>
              <p:cNvSpPr/>
              <p:nvPr/>
            </p:nvSpPr>
            <p:spPr>
              <a:xfrm>
                <a:off x="9732876" y="19858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i$liḋe-Freeform: Shape 52"/>
              <p:cNvSpPr>
                <a:spLocks/>
              </p:cNvSpPr>
              <p:nvPr/>
            </p:nvSpPr>
            <p:spPr bwMode="auto">
              <a:xfrm>
                <a:off x="9842613" y="2095551"/>
                <a:ext cx="320527" cy="320527"/>
              </a:xfrm>
              <a:custGeom>
                <a:avLst/>
                <a:gdLst>
                  <a:gd name="T0" fmla="*/ 0 w 124"/>
                  <a:gd name="T1" fmla="*/ 62 h 124"/>
                  <a:gd name="T2" fmla="*/ 124 w 124"/>
                  <a:gd name="T3" fmla="*/ 62 h 124"/>
                  <a:gd name="T4" fmla="*/ 116 w 124"/>
                  <a:gd name="T5" fmla="*/ 60 h 124"/>
                  <a:gd name="T6" fmla="*/ 87 w 124"/>
                  <a:gd name="T7" fmla="*/ 35 h 124"/>
                  <a:gd name="T8" fmla="*/ 116 w 124"/>
                  <a:gd name="T9" fmla="*/ 60 h 124"/>
                  <a:gd name="T10" fmla="*/ 43 w 124"/>
                  <a:gd name="T11" fmla="*/ 95 h 124"/>
                  <a:gd name="T12" fmla="*/ 60 w 124"/>
                  <a:gd name="T13" fmla="*/ 116 h 124"/>
                  <a:gd name="T14" fmla="*/ 64 w 124"/>
                  <a:gd name="T15" fmla="*/ 8 h 124"/>
                  <a:gd name="T16" fmla="*/ 64 w 124"/>
                  <a:gd name="T17" fmla="*/ 36 h 124"/>
                  <a:gd name="T18" fmla="*/ 64 w 124"/>
                  <a:gd name="T19" fmla="*/ 8 h 124"/>
                  <a:gd name="T20" fmla="*/ 100 w 124"/>
                  <a:gd name="T21" fmla="*/ 23 h 124"/>
                  <a:gd name="T22" fmla="*/ 71 w 124"/>
                  <a:gd name="T23" fmla="*/ 9 h 124"/>
                  <a:gd name="T24" fmla="*/ 60 w 124"/>
                  <a:gd name="T25" fmla="*/ 36 h 124"/>
                  <a:gd name="T26" fmla="*/ 60 w 124"/>
                  <a:gd name="T27" fmla="*/ 8 h 124"/>
                  <a:gd name="T28" fmla="*/ 38 w 124"/>
                  <a:gd name="T29" fmla="*/ 31 h 124"/>
                  <a:gd name="T30" fmla="*/ 53 w 124"/>
                  <a:gd name="T31" fmla="*/ 9 h 124"/>
                  <a:gd name="T32" fmla="*/ 40 w 124"/>
                  <a:gd name="T33" fmla="*/ 36 h 124"/>
                  <a:gd name="T34" fmla="*/ 60 w 124"/>
                  <a:gd name="T35" fmla="*/ 60 h 124"/>
                  <a:gd name="T36" fmla="*/ 40 w 124"/>
                  <a:gd name="T37" fmla="*/ 36 h 124"/>
                  <a:gd name="T38" fmla="*/ 60 w 124"/>
                  <a:gd name="T39" fmla="*/ 88 h 124"/>
                  <a:gd name="T40" fmla="*/ 36 w 124"/>
                  <a:gd name="T41" fmla="*/ 64 h 124"/>
                  <a:gd name="T42" fmla="*/ 53 w 124"/>
                  <a:gd name="T43" fmla="*/ 115 h 124"/>
                  <a:gd name="T44" fmla="*/ 40 w 124"/>
                  <a:gd name="T45" fmla="*/ 96 h 124"/>
                  <a:gd name="T46" fmla="*/ 64 w 124"/>
                  <a:gd name="T47" fmla="*/ 116 h 124"/>
                  <a:gd name="T48" fmla="*/ 81 w 124"/>
                  <a:gd name="T49" fmla="*/ 95 h 124"/>
                  <a:gd name="T50" fmla="*/ 64 w 124"/>
                  <a:gd name="T51" fmla="*/ 116 h 124"/>
                  <a:gd name="T52" fmla="*/ 97 w 124"/>
                  <a:gd name="T53" fmla="*/ 103 h 124"/>
                  <a:gd name="T54" fmla="*/ 84 w 124"/>
                  <a:gd name="T55" fmla="*/ 96 h 124"/>
                  <a:gd name="T56" fmla="*/ 64 w 124"/>
                  <a:gd name="T57" fmla="*/ 88 h 124"/>
                  <a:gd name="T58" fmla="*/ 88 w 124"/>
                  <a:gd name="T59" fmla="*/ 64 h 124"/>
                  <a:gd name="T60" fmla="*/ 64 w 124"/>
                  <a:gd name="T61" fmla="*/ 60 h 124"/>
                  <a:gd name="T62" fmla="*/ 84 w 124"/>
                  <a:gd name="T63" fmla="*/ 36 h 124"/>
                  <a:gd name="T64" fmla="*/ 64 w 124"/>
                  <a:gd name="T65" fmla="*/ 60 h 124"/>
                  <a:gd name="T66" fmla="*/ 37 w 124"/>
                  <a:gd name="T67" fmla="*/ 35 h 124"/>
                  <a:gd name="T68" fmla="*/ 8 w 124"/>
                  <a:gd name="T69" fmla="*/ 60 h 124"/>
                  <a:gd name="T70" fmla="*/ 8 w 124"/>
                  <a:gd name="T71" fmla="*/ 64 h 124"/>
                  <a:gd name="T72" fmla="*/ 38 w 124"/>
                  <a:gd name="T73" fmla="*/ 93 h 124"/>
                  <a:gd name="T74" fmla="*/ 8 w 124"/>
                  <a:gd name="T75" fmla="*/ 64 h 124"/>
                  <a:gd name="T76" fmla="*/ 86 w 124"/>
                  <a:gd name="T77" fmla="*/ 93 h 124"/>
                  <a:gd name="T78" fmla="*/ 116 w 124"/>
                  <a:gd name="T79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116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51"/>
                      <a:pt x="90" y="43"/>
                      <a:pt x="87" y="35"/>
                    </a:cubicBezTo>
                    <a:cubicBezTo>
                      <a:pt x="93" y="33"/>
                      <a:pt x="98" y="30"/>
                      <a:pt x="102" y="26"/>
                    </a:cubicBezTo>
                    <a:cubicBezTo>
                      <a:pt x="110" y="35"/>
                      <a:pt x="115" y="47"/>
                      <a:pt x="116" y="60"/>
                    </a:cubicBezTo>
                    <a:close/>
                    <a:moveTo>
                      <a:pt x="60" y="116"/>
                    </a:moveTo>
                    <a:cubicBezTo>
                      <a:pt x="53" y="110"/>
                      <a:pt x="48" y="103"/>
                      <a:pt x="43" y="95"/>
                    </a:cubicBezTo>
                    <a:cubicBezTo>
                      <a:pt x="49" y="93"/>
                      <a:pt x="54" y="92"/>
                      <a:pt x="60" y="92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116"/>
                      <a:pt x="60" y="116"/>
                      <a:pt x="60" y="116"/>
                    </a:cubicBezTo>
                    <a:close/>
                    <a:moveTo>
                      <a:pt x="64" y="8"/>
                    </a:moveTo>
                    <a:cubicBezTo>
                      <a:pt x="72" y="14"/>
                      <a:pt x="78" y="23"/>
                      <a:pt x="82" y="33"/>
                    </a:cubicBezTo>
                    <a:cubicBezTo>
                      <a:pt x="76" y="35"/>
                      <a:pt x="70" y="36"/>
                      <a:pt x="64" y="3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lose/>
                    <a:moveTo>
                      <a:pt x="71" y="9"/>
                    </a:moveTo>
                    <a:cubicBezTo>
                      <a:pt x="82" y="11"/>
                      <a:pt x="92" y="16"/>
                      <a:pt x="100" y="23"/>
                    </a:cubicBezTo>
                    <a:cubicBezTo>
                      <a:pt x="95" y="26"/>
                      <a:pt x="91" y="29"/>
                      <a:pt x="86" y="31"/>
                    </a:cubicBezTo>
                    <a:cubicBezTo>
                      <a:pt x="82" y="23"/>
                      <a:pt x="77" y="15"/>
                      <a:pt x="71" y="9"/>
                    </a:cubicBezTo>
                    <a:close/>
                    <a:moveTo>
                      <a:pt x="60" y="8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4" y="36"/>
                      <a:pt x="48" y="35"/>
                      <a:pt x="42" y="33"/>
                    </a:cubicBezTo>
                    <a:cubicBezTo>
                      <a:pt x="46" y="23"/>
                      <a:pt x="52" y="14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lose/>
                    <a:moveTo>
                      <a:pt x="38" y="31"/>
                    </a:moveTo>
                    <a:cubicBezTo>
                      <a:pt x="33" y="29"/>
                      <a:pt x="29" y="26"/>
                      <a:pt x="24" y="23"/>
                    </a:cubicBezTo>
                    <a:cubicBezTo>
                      <a:pt x="32" y="16"/>
                      <a:pt x="42" y="11"/>
                      <a:pt x="53" y="9"/>
                    </a:cubicBezTo>
                    <a:cubicBezTo>
                      <a:pt x="47" y="15"/>
                      <a:pt x="42" y="23"/>
                      <a:pt x="38" y="31"/>
                    </a:cubicBezTo>
                    <a:close/>
                    <a:moveTo>
                      <a:pt x="40" y="36"/>
                    </a:moveTo>
                    <a:cubicBezTo>
                      <a:pt x="47" y="38"/>
                      <a:pt x="53" y="40"/>
                      <a:pt x="60" y="4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52"/>
                      <a:pt x="38" y="44"/>
                      <a:pt x="40" y="36"/>
                    </a:cubicBezTo>
                    <a:close/>
                    <a:moveTo>
                      <a:pt x="60" y="64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4" y="88"/>
                      <a:pt x="48" y="89"/>
                      <a:pt x="42" y="91"/>
                    </a:cubicBezTo>
                    <a:cubicBezTo>
                      <a:pt x="38" y="83"/>
                      <a:pt x="36" y="74"/>
                      <a:pt x="36" y="64"/>
                    </a:cubicBezTo>
                    <a:lnTo>
                      <a:pt x="60" y="64"/>
                    </a:lnTo>
                    <a:close/>
                    <a:moveTo>
                      <a:pt x="53" y="115"/>
                    </a:moveTo>
                    <a:cubicBezTo>
                      <a:pt x="43" y="114"/>
                      <a:pt x="34" y="109"/>
                      <a:pt x="27" y="103"/>
                    </a:cubicBezTo>
                    <a:cubicBezTo>
                      <a:pt x="31" y="100"/>
                      <a:pt x="35" y="98"/>
                      <a:pt x="40" y="96"/>
                    </a:cubicBezTo>
                    <a:cubicBezTo>
                      <a:pt x="43" y="103"/>
                      <a:pt x="48" y="110"/>
                      <a:pt x="53" y="115"/>
                    </a:cubicBezTo>
                    <a:close/>
                    <a:moveTo>
                      <a:pt x="64" y="116"/>
                    </a:moveTo>
                    <a:cubicBezTo>
                      <a:pt x="64" y="92"/>
                      <a:pt x="64" y="92"/>
                      <a:pt x="64" y="92"/>
                    </a:cubicBezTo>
                    <a:cubicBezTo>
                      <a:pt x="70" y="92"/>
                      <a:pt x="75" y="93"/>
                      <a:pt x="81" y="95"/>
                    </a:cubicBezTo>
                    <a:cubicBezTo>
                      <a:pt x="76" y="103"/>
                      <a:pt x="71" y="110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lose/>
                    <a:moveTo>
                      <a:pt x="84" y="96"/>
                    </a:moveTo>
                    <a:cubicBezTo>
                      <a:pt x="89" y="98"/>
                      <a:pt x="93" y="100"/>
                      <a:pt x="97" y="103"/>
                    </a:cubicBezTo>
                    <a:cubicBezTo>
                      <a:pt x="90" y="109"/>
                      <a:pt x="81" y="114"/>
                      <a:pt x="71" y="115"/>
                    </a:cubicBezTo>
                    <a:cubicBezTo>
                      <a:pt x="76" y="110"/>
                      <a:pt x="81" y="103"/>
                      <a:pt x="84" y="96"/>
                    </a:cubicBezTo>
                    <a:close/>
                    <a:moveTo>
                      <a:pt x="82" y="91"/>
                    </a:moveTo>
                    <a:cubicBezTo>
                      <a:pt x="76" y="89"/>
                      <a:pt x="70" y="88"/>
                      <a:pt x="64" y="8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4"/>
                      <a:pt x="86" y="83"/>
                      <a:pt x="82" y="91"/>
                    </a:cubicBezTo>
                    <a:close/>
                    <a:moveTo>
                      <a:pt x="64" y="6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71" y="40"/>
                      <a:pt x="77" y="38"/>
                      <a:pt x="84" y="36"/>
                    </a:cubicBezTo>
                    <a:cubicBezTo>
                      <a:pt x="86" y="44"/>
                      <a:pt x="88" y="52"/>
                      <a:pt x="88" y="60"/>
                    </a:cubicBezTo>
                    <a:lnTo>
                      <a:pt x="64" y="60"/>
                    </a:lnTo>
                    <a:close/>
                    <a:moveTo>
                      <a:pt x="22" y="26"/>
                    </a:moveTo>
                    <a:cubicBezTo>
                      <a:pt x="26" y="30"/>
                      <a:pt x="31" y="33"/>
                      <a:pt x="37" y="35"/>
                    </a:cubicBezTo>
                    <a:cubicBezTo>
                      <a:pt x="34" y="43"/>
                      <a:pt x="32" y="51"/>
                      <a:pt x="3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47"/>
                      <a:pt x="14" y="35"/>
                      <a:pt x="22" y="26"/>
                    </a:cubicBezTo>
                    <a:close/>
                    <a:moveTo>
                      <a:pt x="8" y="64"/>
                    </a:move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74"/>
                      <a:pt x="34" y="84"/>
                      <a:pt x="38" y="93"/>
                    </a:cubicBezTo>
                    <a:cubicBezTo>
                      <a:pt x="33" y="95"/>
                      <a:pt x="28" y="97"/>
                      <a:pt x="24" y="100"/>
                    </a:cubicBezTo>
                    <a:cubicBezTo>
                      <a:pt x="15" y="91"/>
                      <a:pt x="9" y="78"/>
                      <a:pt x="8" y="64"/>
                    </a:cubicBezTo>
                    <a:close/>
                    <a:moveTo>
                      <a:pt x="100" y="100"/>
                    </a:moveTo>
                    <a:cubicBezTo>
                      <a:pt x="96" y="97"/>
                      <a:pt x="91" y="95"/>
                      <a:pt x="86" y="93"/>
                    </a:cubicBezTo>
                    <a:cubicBezTo>
                      <a:pt x="90" y="84"/>
                      <a:pt x="92" y="74"/>
                      <a:pt x="9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78"/>
                      <a:pt x="109" y="9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D9B3806-9C8D-C242-A101-2E6824C16C5D}"/>
              </a:ext>
            </a:extLst>
          </p:cNvPr>
          <p:cNvSpPr/>
          <p:nvPr/>
        </p:nvSpPr>
        <p:spPr>
          <a:xfrm>
            <a:off x="5915194" y="298032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主要核心功能实现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2112579" y="2176066"/>
            <a:ext cx="776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THANKS FOR LISTENING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非常感谢您的聆听</a:t>
            </a: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98273" y="-3788"/>
            <a:ext cx="6244048" cy="4314762"/>
            <a:chOff x="5399314" y="1916338"/>
            <a:chExt cx="4140001" cy="3034287"/>
          </a:xfrm>
        </p:grpSpPr>
        <p:sp>
          <p:nvSpPr>
            <p:cNvPr id="6" name="MH_Entry_1">
              <a:hlinkClick r:id="rId19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背景介绍</a:t>
              </a:r>
              <a:endPara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19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20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21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技术方案</a:t>
              </a:r>
            </a:p>
          </p:txBody>
        </p:sp>
        <p:sp>
          <p:nvSpPr>
            <p:cNvPr id="14" name="MH_Number_3">
              <a:hlinkClick r:id="rId21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</a:t>
              </a:r>
            </a:p>
          </p:txBody>
        </p:sp>
        <p:sp>
          <p:nvSpPr>
            <p:cNvPr id="16" name="MH_Number_4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8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8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F64C19E5-6285-4043-B86F-70EDE43898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98273" y="4914725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277958A5-8C9A-4A2D-8F78-AC6AB2AD25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8073" y="6128922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6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7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E1E6007A-B12A-4313-838A-A16E5827E87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08073" y="3650232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竞品分析</a:t>
            </a:r>
          </a:p>
        </p:txBody>
      </p:sp>
      <p:sp>
        <p:nvSpPr>
          <p:cNvPr id="29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ADCC6157-5BEA-4328-B3FA-BCAD55F11D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98273" y="121040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项目描述</a:t>
            </a:r>
          </a:p>
        </p:txBody>
      </p:sp>
      <p:sp>
        <p:nvSpPr>
          <p:cNvPr id="31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746BF8D3-5DC8-4CC8-9B8D-91F13C0A22C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8273" y="4864428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商业模式</a:t>
            </a:r>
          </a:p>
        </p:txBody>
      </p:sp>
      <p:sp>
        <p:nvSpPr>
          <p:cNvPr id="33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DDAECDE5-A16F-4BFF-AC56-D465CDAC397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08073" y="608433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项目管理</a:t>
            </a:r>
          </a:p>
        </p:txBody>
      </p:sp>
    </p:spTree>
    <p:extLst>
      <p:ext uri="{BB962C8B-B14F-4D97-AF65-F5344CB8AC3E}">
        <p14:creationId xmlns:p14="http://schemas.microsoft.com/office/powerpoint/2010/main" val="4011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7606" y="2021709"/>
            <a:ext cx="6035474" cy="1407291"/>
            <a:chOff x="5607006" y="1899674"/>
            <a:chExt cx="6035474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项目描述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7006" y="1995457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项目描述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42290" y="2211977"/>
            <a:ext cx="1118761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   </a:t>
            </a:r>
            <a:r>
              <a:rPr lang="zh-CN" altLang="en-US" sz="3200">
                <a:solidFill>
                  <a:schemeClr val="bg1"/>
                </a:solidFill>
              </a:rPr>
              <a:t>目标客户：</a:t>
            </a:r>
            <a:endParaRPr lang="en-US" altLang="zh-CN" sz="3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			</a:t>
            </a:r>
            <a:r>
              <a:rPr lang="zh-CN" altLang="en-US" sz="2400">
                <a:solidFill>
                  <a:schemeClr val="bg1"/>
                </a:solidFill>
              </a:rPr>
              <a:t>校园中所有需要拿快递的老师和学生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28" name="Picture 4" descr="https://ss0.bdstatic.com/70cFvHSh_Q1YnxGkpoWK1HF6hhy/it/u=2966814853,2493805365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5" y="-1"/>
            <a:ext cx="4912145" cy="27592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项目描述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2290" y="1532709"/>
            <a:ext cx="108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产品核心功能：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160" y="2464526"/>
            <a:ext cx="741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1. </a:t>
            </a:r>
            <a:r>
              <a:rPr lang="zh-CN" altLang="en-US" sz="2000">
                <a:solidFill>
                  <a:schemeClr val="bg1"/>
                </a:solidFill>
              </a:rPr>
              <a:t>快递代取抢单系统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80160" y="3699892"/>
            <a:ext cx="352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2. </a:t>
            </a:r>
            <a:r>
              <a:rPr lang="zh-CN" altLang="en-US" sz="2000">
                <a:solidFill>
                  <a:schemeClr val="bg1"/>
                </a:solidFill>
              </a:rPr>
              <a:t>实时通讯系统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280160" y="4952761"/>
            <a:ext cx="364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3. </a:t>
            </a:r>
            <a:r>
              <a:rPr lang="zh-CN" altLang="en-US" sz="2000">
                <a:solidFill>
                  <a:schemeClr val="bg1"/>
                </a:solidFill>
              </a:rPr>
              <a:t>支付系统</a:t>
            </a:r>
          </a:p>
        </p:txBody>
      </p:sp>
      <p:pic>
        <p:nvPicPr>
          <p:cNvPr id="2052" name="Picture 4" descr="https://ss2.bdstatic.com/70cFvnSh_Q1YnxGkpoWK1HF6hhy/it/u=1678293952,3874501142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2" y="7136"/>
            <a:ext cx="7271658" cy="40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6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技术方案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技术方案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1a597827-6b16-4730-8e35-b5f5b3ece29a">
            <a:extLst>
              <a:ext uri="{FF2B5EF4-FFF2-40B4-BE49-F238E27FC236}">
                <a16:creationId xmlns:a16="http://schemas.microsoft.com/office/drawing/2014/main" id="{352F8FDD-1079-4534-B145-CF1B08145190}"/>
              </a:ext>
            </a:extLst>
          </p:cNvPr>
          <p:cNvGrpSpPr>
            <a:grpSpLocks noChangeAspect="1"/>
          </p:cNvGrpSpPr>
          <p:nvPr/>
        </p:nvGrpSpPr>
        <p:grpSpPr>
          <a:xfrm>
            <a:off x="950288" y="1937766"/>
            <a:ext cx="10301584" cy="4078571"/>
            <a:chOff x="1123008" y="1836166"/>
            <a:chExt cx="10301584" cy="4078571"/>
          </a:xfrm>
        </p:grpSpPr>
        <p:sp useBgFill="1">
          <p:nvSpPr>
            <p:cNvPr id="7" name="iS1ide-矩形: 圆角 1">
              <a:extLst>
                <a:ext uri="{FF2B5EF4-FFF2-40B4-BE49-F238E27FC236}">
                  <a16:creationId xmlns:a16="http://schemas.microsoft.com/office/drawing/2014/main" id="{AA3D368C-69F1-4130-9162-0145888533D9}"/>
                </a:ext>
              </a:extLst>
            </p:cNvPr>
            <p:cNvSpPr/>
            <p:nvPr/>
          </p:nvSpPr>
          <p:spPr>
            <a:xfrm>
              <a:off x="5457372" y="2989195"/>
              <a:ext cx="1626485" cy="1571920"/>
            </a:xfrm>
            <a:prstGeom prst="roundRect">
              <a:avLst>
                <a:gd name="adj" fmla="val 7550"/>
              </a:avLst>
            </a:prstGeom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9" name="iS1ide-Straight Connector 7">
              <a:extLst>
                <a:ext uri="{FF2B5EF4-FFF2-40B4-BE49-F238E27FC236}">
                  <a16:creationId xmlns:a16="http://schemas.microsoft.com/office/drawing/2014/main" id="{411D9786-C92B-4F64-B2B1-90318D61302B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4773670" y="3775155"/>
              <a:ext cx="655258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8">
              <a:extLst>
                <a:ext uri="{FF2B5EF4-FFF2-40B4-BE49-F238E27FC236}">
                  <a16:creationId xmlns:a16="http://schemas.microsoft.com/office/drawing/2014/main" id="{D5602F66-7F5F-4B00-AE2C-7AFF58F6FC8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5082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9">
              <a:extLst>
                <a:ext uri="{FF2B5EF4-FFF2-40B4-BE49-F238E27FC236}">
                  <a16:creationId xmlns:a16="http://schemas.microsoft.com/office/drawing/2014/main" id="{DE38290B-206D-427D-866C-51004FC14486}"/>
                </a:ext>
              </a:extLst>
            </p:cNvPr>
            <p:cNvCxnSpPr>
              <a:cxnSpLocks/>
              <a:stCxn id="7" idx="1"/>
              <a:endCxn id="45" idx="3"/>
            </p:cNvCxnSpPr>
            <p:nvPr/>
          </p:nvCxnSpPr>
          <p:spPr>
            <a:xfrm flipH="1" flipV="1">
              <a:off x="4773670" y="2117535"/>
              <a:ext cx="68370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10">
              <a:extLst>
                <a:ext uri="{FF2B5EF4-FFF2-40B4-BE49-F238E27FC236}">
                  <a16:creationId xmlns:a16="http://schemas.microsoft.com/office/drawing/2014/main" id="{BD3F1F66-9B12-4D22-A0EE-5A1B030563A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83857" y="2117535"/>
              <a:ext cx="68508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S1ide-Straight Connector 11">
              <a:extLst>
                <a:ext uri="{FF2B5EF4-FFF2-40B4-BE49-F238E27FC236}">
                  <a16:creationId xmlns:a16="http://schemas.microsoft.com/office/drawing/2014/main" id="{C7490487-786A-45CE-BCCA-173E01DAD1B8}"/>
                </a:ext>
              </a:extLst>
            </p:cNvPr>
            <p:cNvCxnSpPr>
              <a:cxnSpLocks/>
              <a:stCxn id="7" idx="1"/>
              <a:endCxn id="35" idx="3"/>
            </p:cNvCxnSpPr>
            <p:nvPr/>
          </p:nvCxnSpPr>
          <p:spPr>
            <a:xfrm flipH="1">
              <a:off x="4846590" y="3775155"/>
              <a:ext cx="610782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iS1ide-Straight Connector 12">
              <a:extLst>
                <a:ext uri="{FF2B5EF4-FFF2-40B4-BE49-F238E27FC236}">
                  <a16:creationId xmlns:a16="http://schemas.microsoft.com/office/drawing/2014/main" id="{020B9C57-79C2-4867-A135-A59309E9ABD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7798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0264B0C-2BFE-42BC-95C7-BE52C40755F4}"/>
                </a:ext>
              </a:extLst>
            </p:cNvPr>
            <p:cNvGrpSpPr/>
            <p:nvPr/>
          </p:nvGrpSpPr>
          <p:grpSpPr>
            <a:xfrm>
              <a:off x="4377186" y="1919293"/>
              <a:ext cx="396484" cy="396484"/>
              <a:chOff x="1078239" y="3542244"/>
              <a:chExt cx="504056" cy="504056"/>
            </a:xfrm>
          </p:grpSpPr>
          <p:sp>
            <p:nvSpPr>
              <p:cNvPr id="45" name="iS1ide-矩形: 圆角 43">
                <a:extLst>
                  <a:ext uri="{FF2B5EF4-FFF2-40B4-BE49-F238E27FC236}">
                    <a16:creationId xmlns:a16="http://schemas.microsoft.com/office/drawing/2014/main" id="{603A6564-A17C-4A93-ADED-26CC70C6A56A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1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iS1ide-任意多边形: 形状 44">
                <a:extLst>
                  <a:ext uri="{FF2B5EF4-FFF2-40B4-BE49-F238E27FC236}">
                    <a16:creationId xmlns:a16="http://schemas.microsoft.com/office/drawing/2014/main" id="{6CAE7EB1-BD1C-4FCD-AE83-78B732EAE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33589"/>
                <a:ext cx="336969" cy="321365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D0495D9-FC82-474F-8270-45E2500A8059}"/>
                </a:ext>
              </a:extLst>
            </p:cNvPr>
            <p:cNvGrpSpPr/>
            <p:nvPr/>
          </p:nvGrpSpPr>
          <p:grpSpPr>
            <a:xfrm>
              <a:off x="7768939" y="1919293"/>
              <a:ext cx="396484" cy="396484"/>
              <a:chOff x="1078239" y="3542244"/>
              <a:chExt cx="504056" cy="504056"/>
            </a:xfrm>
          </p:grpSpPr>
          <p:sp>
            <p:nvSpPr>
              <p:cNvPr id="43" name="iS1ide-矩形: 圆角 102">
                <a:extLst>
                  <a:ext uri="{FF2B5EF4-FFF2-40B4-BE49-F238E27FC236}">
                    <a16:creationId xmlns:a16="http://schemas.microsoft.com/office/drawing/2014/main" id="{589FE26C-2926-4E6D-B333-E321DC694604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2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iS1ide-任意多边形: 形状 103">
                <a:extLst>
                  <a:ext uri="{FF2B5EF4-FFF2-40B4-BE49-F238E27FC236}">
                    <a16:creationId xmlns:a16="http://schemas.microsoft.com/office/drawing/2014/main" id="{BB228D81-C527-4371-B5CB-7D7B6C42B3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41891"/>
                <a:ext cx="336969" cy="304760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BD2E8CB-8CE1-4754-B82C-7B6CD3400284}"/>
                </a:ext>
              </a:extLst>
            </p:cNvPr>
            <p:cNvGrpSpPr/>
            <p:nvPr/>
          </p:nvGrpSpPr>
          <p:grpSpPr>
            <a:xfrm>
              <a:off x="7768939" y="3579569"/>
              <a:ext cx="396484" cy="396484"/>
              <a:chOff x="4269913" y="3542244"/>
              <a:chExt cx="504056" cy="504056"/>
            </a:xfrm>
          </p:grpSpPr>
          <p:sp>
            <p:nvSpPr>
              <p:cNvPr id="41" name="iS1ide-矩形: 圆角 108">
                <a:extLst>
                  <a:ext uri="{FF2B5EF4-FFF2-40B4-BE49-F238E27FC236}">
                    <a16:creationId xmlns:a16="http://schemas.microsoft.com/office/drawing/2014/main" id="{754FE1D2-5315-48CA-97B2-3F27965B0187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4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iS1ide-任意多边形: 形状 109">
                <a:extLst>
                  <a:ext uri="{FF2B5EF4-FFF2-40B4-BE49-F238E27FC236}">
                    <a16:creationId xmlns:a16="http://schemas.microsoft.com/office/drawing/2014/main" id="{54A40B91-11C0-4DEF-AA14-51164076DF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53"/>
                <a:ext cx="336969" cy="336437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1459" h="580542">
                    <a:moveTo>
                      <a:pt x="213875" y="146706"/>
                    </a:moveTo>
                    <a:cubicBezTo>
                      <a:pt x="227226" y="146706"/>
                      <a:pt x="238084" y="157547"/>
                      <a:pt x="238084" y="171055"/>
                    </a:cubicBezTo>
                    <a:cubicBezTo>
                      <a:pt x="238084" y="184562"/>
                      <a:pt x="227226" y="195493"/>
                      <a:pt x="213875" y="195493"/>
                    </a:cubicBezTo>
                    <a:cubicBezTo>
                      <a:pt x="161630" y="195493"/>
                      <a:pt x="118998" y="238236"/>
                      <a:pt x="118998" y="290755"/>
                    </a:cubicBezTo>
                    <a:cubicBezTo>
                      <a:pt x="118998" y="300086"/>
                      <a:pt x="120422" y="309328"/>
                      <a:pt x="123092" y="318214"/>
                    </a:cubicBezTo>
                    <a:cubicBezTo>
                      <a:pt x="126741" y="330300"/>
                      <a:pt x="120422" y="343274"/>
                      <a:pt x="108673" y="347895"/>
                    </a:cubicBezTo>
                    <a:cubicBezTo>
                      <a:pt x="72182" y="362291"/>
                      <a:pt x="48507" y="397126"/>
                      <a:pt x="48507" y="436582"/>
                    </a:cubicBezTo>
                    <a:cubicBezTo>
                      <a:pt x="48507" y="489101"/>
                      <a:pt x="91050" y="531844"/>
                      <a:pt x="143384" y="531844"/>
                    </a:cubicBezTo>
                    <a:lnTo>
                      <a:pt x="438164" y="531844"/>
                    </a:lnTo>
                    <a:cubicBezTo>
                      <a:pt x="490320" y="531844"/>
                      <a:pt x="532952" y="489101"/>
                      <a:pt x="532952" y="436582"/>
                    </a:cubicBezTo>
                    <a:cubicBezTo>
                      <a:pt x="532952" y="408678"/>
                      <a:pt x="520759" y="382108"/>
                      <a:pt x="499398" y="363979"/>
                    </a:cubicBezTo>
                    <a:cubicBezTo>
                      <a:pt x="494147" y="359625"/>
                      <a:pt x="491032" y="353049"/>
                      <a:pt x="490854" y="346207"/>
                    </a:cubicBezTo>
                    <a:cubicBezTo>
                      <a:pt x="489252" y="294399"/>
                      <a:pt x="447598" y="253876"/>
                      <a:pt x="395976" y="253876"/>
                    </a:cubicBezTo>
                    <a:cubicBezTo>
                      <a:pt x="382625" y="253876"/>
                      <a:pt x="371767" y="243035"/>
                      <a:pt x="371767" y="229528"/>
                    </a:cubicBezTo>
                    <a:cubicBezTo>
                      <a:pt x="371767" y="216020"/>
                      <a:pt x="382625" y="205090"/>
                      <a:pt x="395976" y="205090"/>
                    </a:cubicBezTo>
                    <a:cubicBezTo>
                      <a:pt x="433535" y="205090"/>
                      <a:pt x="468959" y="219575"/>
                      <a:pt x="495927" y="245879"/>
                    </a:cubicBezTo>
                    <a:cubicBezTo>
                      <a:pt x="520225" y="269517"/>
                      <a:pt x="535177" y="300441"/>
                      <a:pt x="538648" y="334032"/>
                    </a:cubicBezTo>
                    <a:cubicBezTo>
                      <a:pt x="565972" y="361047"/>
                      <a:pt x="581459" y="397748"/>
                      <a:pt x="581459" y="436582"/>
                    </a:cubicBezTo>
                    <a:cubicBezTo>
                      <a:pt x="581459" y="516026"/>
                      <a:pt x="517199" y="580542"/>
                      <a:pt x="438164" y="580542"/>
                    </a:cubicBezTo>
                    <a:lnTo>
                      <a:pt x="143384" y="580542"/>
                    </a:lnTo>
                    <a:cubicBezTo>
                      <a:pt x="64349" y="580542"/>
                      <a:pt x="0" y="516026"/>
                      <a:pt x="0" y="436582"/>
                    </a:cubicBezTo>
                    <a:cubicBezTo>
                      <a:pt x="0" y="407079"/>
                      <a:pt x="8811" y="378820"/>
                      <a:pt x="25544" y="354471"/>
                    </a:cubicBezTo>
                    <a:cubicBezTo>
                      <a:pt x="37737" y="336698"/>
                      <a:pt x="53669" y="322124"/>
                      <a:pt x="72004" y="311638"/>
                    </a:cubicBezTo>
                    <a:cubicBezTo>
                      <a:pt x="70936" y="304618"/>
                      <a:pt x="70491" y="297598"/>
                      <a:pt x="70491" y="290666"/>
                    </a:cubicBezTo>
                    <a:cubicBezTo>
                      <a:pt x="70491" y="211222"/>
                      <a:pt x="134840" y="146706"/>
                      <a:pt x="213875" y="146706"/>
                    </a:cubicBezTo>
                    <a:close/>
                    <a:moveTo>
                      <a:pt x="301555" y="0"/>
                    </a:moveTo>
                    <a:cubicBezTo>
                      <a:pt x="314815" y="0"/>
                      <a:pt x="325673" y="10930"/>
                      <a:pt x="325673" y="24259"/>
                    </a:cubicBezTo>
                    <a:lnTo>
                      <a:pt x="325673" y="369392"/>
                    </a:lnTo>
                    <a:lnTo>
                      <a:pt x="379960" y="313055"/>
                    </a:lnTo>
                    <a:cubicBezTo>
                      <a:pt x="389215" y="303458"/>
                      <a:pt x="404433" y="303191"/>
                      <a:pt x="414045" y="312522"/>
                    </a:cubicBezTo>
                    <a:cubicBezTo>
                      <a:pt x="423567" y="321763"/>
                      <a:pt x="423745" y="337225"/>
                      <a:pt x="414490" y="346822"/>
                    </a:cubicBezTo>
                    <a:lnTo>
                      <a:pt x="318642" y="446079"/>
                    </a:lnTo>
                    <a:cubicBezTo>
                      <a:pt x="314103" y="450788"/>
                      <a:pt x="307874" y="453454"/>
                      <a:pt x="301288" y="453454"/>
                    </a:cubicBezTo>
                    <a:cubicBezTo>
                      <a:pt x="294791" y="453454"/>
                      <a:pt x="288473" y="450788"/>
                      <a:pt x="284023" y="446079"/>
                    </a:cubicBezTo>
                    <a:lnTo>
                      <a:pt x="188086" y="346822"/>
                    </a:lnTo>
                    <a:cubicBezTo>
                      <a:pt x="178742" y="337225"/>
                      <a:pt x="179009" y="321941"/>
                      <a:pt x="188620" y="312522"/>
                    </a:cubicBezTo>
                    <a:cubicBezTo>
                      <a:pt x="198054" y="303191"/>
                      <a:pt x="213361" y="303458"/>
                      <a:pt x="222617" y="313055"/>
                    </a:cubicBezTo>
                    <a:lnTo>
                      <a:pt x="277437" y="369392"/>
                    </a:lnTo>
                    <a:lnTo>
                      <a:pt x="277437" y="24259"/>
                    </a:lnTo>
                    <a:cubicBezTo>
                      <a:pt x="277437" y="10930"/>
                      <a:pt x="288295" y="0"/>
                      <a:pt x="301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644DA93-74C1-4AC6-AAE1-B68D033F137D}"/>
                </a:ext>
              </a:extLst>
            </p:cNvPr>
            <p:cNvGrpSpPr/>
            <p:nvPr/>
          </p:nvGrpSpPr>
          <p:grpSpPr>
            <a:xfrm>
              <a:off x="7771655" y="5088364"/>
              <a:ext cx="396484" cy="396484"/>
              <a:chOff x="1078239" y="4862394"/>
              <a:chExt cx="504056" cy="504056"/>
            </a:xfrm>
          </p:grpSpPr>
          <p:sp>
            <p:nvSpPr>
              <p:cNvPr id="39" name="iS1ide-矩形: 圆角 114">
                <a:extLst>
                  <a:ext uri="{FF2B5EF4-FFF2-40B4-BE49-F238E27FC236}">
                    <a16:creationId xmlns:a16="http://schemas.microsoft.com/office/drawing/2014/main" id="{5899DC45-2146-499F-89DB-4FD2D8B551DE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6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iS1ide-任意多边形: 形状 115">
                <a:extLst>
                  <a:ext uri="{FF2B5EF4-FFF2-40B4-BE49-F238E27FC236}">
                    <a16:creationId xmlns:a16="http://schemas.microsoft.com/office/drawing/2014/main" id="{36B42898-E853-4C89-866C-AF7EA9B61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4946191"/>
                <a:ext cx="336969" cy="336460"/>
              </a:xfrm>
              <a:custGeom>
                <a:avLst/>
                <a:gdLst>
                  <a:gd name="connsiteX0" fmla="*/ 497095 w 607639"/>
                  <a:gd name="connsiteY0" fmla="*/ 261992 h 606722"/>
                  <a:gd name="connsiteX1" fmla="*/ 497095 w 607639"/>
                  <a:gd name="connsiteY1" fmla="*/ 468794 h 606722"/>
                  <a:gd name="connsiteX2" fmla="*/ 524775 w 607639"/>
                  <a:gd name="connsiteY2" fmla="*/ 468794 h 606722"/>
                  <a:gd name="connsiteX3" fmla="*/ 524775 w 607639"/>
                  <a:gd name="connsiteY3" fmla="*/ 261992 h 606722"/>
                  <a:gd name="connsiteX4" fmla="*/ 414320 w 607639"/>
                  <a:gd name="connsiteY4" fmla="*/ 261992 h 606722"/>
                  <a:gd name="connsiteX5" fmla="*/ 414320 w 607639"/>
                  <a:gd name="connsiteY5" fmla="*/ 468794 h 606722"/>
                  <a:gd name="connsiteX6" fmla="*/ 469503 w 607639"/>
                  <a:gd name="connsiteY6" fmla="*/ 468794 h 606722"/>
                  <a:gd name="connsiteX7" fmla="*/ 469503 w 607639"/>
                  <a:gd name="connsiteY7" fmla="*/ 261992 h 606722"/>
                  <a:gd name="connsiteX8" fmla="*/ 359047 w 607639"/>
                  <a:gd name="connsiteY8" fmla="*/ 261992 h 606722"/>
                  <a:gd name="connsiteX9" fmla="*/ 359047 w 607639"/>
                  <a:gd name="connsiteY9" fmla="*/ 468794 h 606722"/>
                  <a:gd name="connsiteX10" fmla="*/ 386639 w 607639"/>
                  <a:gd name="connsiteY10" fmla="*/ 468794 h 606722"/>
                  <a:gd name="connsiteX11" fmla="*/ 386639 w 607639"/>
                  <a:gd name="connsiteY11" fmla="*/ 261992 h 606722"/>
                  <a:gd name="connsiteX12" fmla="*/ 276183 w 607639"/>
                  <a:gd name="connsiteY12" fmla="*/ 261992 h 606722"/>
                  <a:gd name="connsiteX13" fmla="*/ 276183 w 607639"/>
                  <a:gd name="connsiteY13" fmla="*/ 468794 h 606722"/>
                  <a:gd name="connsiteX14" fmla="*/ 331456 w 607639"/>
                  <a:gd name="connsiteY14" fmla="*/ 468794 h 606722"/>
                  <a:gd name="connsiteX15" fmla="*/ 331456 w 607639"/>
                  <a:gd name="connsiteY15" fmla="*/ 261992 h 606722"/>
                  <a:gd name="connsiteX16" fmla="*/ 220911 w 607639"/>
                  <a:gd name="connsiteY16" fmla="*/ 261992 h 606722"/>
                  <a:gd name="connsiteX17" fmla="*/ 220911 w 607639"/>
                  <a:gd name="connsiteY17" fmla="*/ 468794 h 606722"/>
                  <a:gd name="connsiteX18" fmla="*/ 248592 w 607639"/>
                  <a:gd name="connsiteY18" fmla="*/ 468794 h 606722"/>
                  <a:gd name="connsiteX19" fmla="*/ 248592 w 607639"/>
                  <a:gd name="connsiteY19" fmla="*/ 261992 h 606722"/>
                  <a:gd name="connsiteX20" fmla="*/ 138136 w 607639"/>
                  <a:gd name="connsiteY20" fmla="*/ 261992 h 606722"/>
                  <a:gd name="connsiteX21" fmla="*/ 138136 w 607639"/>
                  <a:gd name="connsiteY21" fmla="*/ 468794 h 606722"/>
                  <a:gd name="connsiteX22" fmla="*/ 193319 w 607639"/>
                  <a:gd name="connsiteY22" fmla="*/ 468794 h 606722"/>
                  <a:gd name="connsiteX23" fmla="*/ 193319 w 607639"/>
                  <a:gd name="connsiteY23" fmla="*/ 261992 h 606722"/>
                  <a:gd name="connsiteX24" fmla="*/ 82864 w 607639"/>
                  <a:gd name="connsiteY24" fmla="*/ 261992 h 606722"/>
                  <a:gd name="connsiteX25" fmla="*/ 82864 w 607639"/>
                  <a:gd name="connsiteY25" fmla="*/ 468794 h 606722"/>
                  <a:gd name="connsiteX26" fmla="*/ 110455 w 607639"/>
                  <a:gd name="connsiteY26" fmla="*/ 468794 h 606722"/>
                  <a:gd name="connsiteX27" fmla="*/ 110455 w 607639"/>
                  <a:gd name="connsiteY27" fmla="*/ 261992 h 606722"/>
                  <a:gd name="connsiteX28" fmla="*/ 303820 w 607639"/>
                  <a:gd name="connsiteY28" fmla="*/ 110294 h 606722"/>
                  <a:gd name="connsiteX29" fmla="*/ 331447 w 607639"/>
                  <a:gd name="connsiteY29" fmla="*/ 137885 h 606722"/>
                  <a:gd name="connsiteX30" fmla="*/ 303820 w 607639"/>
                  <a:gd name="connsiteY30" fmla="*/ 165476 h 606722"/>
                  <a:gd name="connsiteX31" fmla="*/ 276193 w 607639"/>
                  <a:gd name="connsiteY31" fmla="*/ 137885 h 606722"/>
                  <a:gd name="connsiteX32" fmla="*/ 303820 w 607639"/>
                  <a:gd name="connsiteY32" fmla="*/ 110294 h 606722"/>
                  <a:gd name="connsiteX33" fmla="*/ 303775 w 607639"/>
                  <a:gd name="connsiteY33" fmla="*/ 27550 h 606722"/>
                  <a:gd name="connsiteX34" fmla="*/ 174005 w 607639"/>
                  <a:gd name="connsiteY34" fmla="*/ 103446 h 606722"/>
                  <a:gd name="connsiteX35" fmla="*/ 299681 w 607639"/>
                  <a:gd name="connsiteY35" fmla="*/ 56522 h 606722"/>
                  <a:gd name="connsiteX36" fmla="*/ 309293 w 607639"/>
                  <a:gd name="connsiteY36" fmla="*/ 55189 h 606722"/>
                  <a:gd name="connsiteX37" fmla="*/ 434969 w 607639"/>
                  <a:gd name="connsiteY37" fmla="*/ 102024 h 606722"/>
                  <a:gd name="connsiteX38" fmla="*/ 303775 w 607639"/>
                  <a:gd name="connsiteY38" fmla="*/ 27550 h 606722"/>
                  <a:gd name="connsiteX39" fmla="*/ 303775 w 607639"/>
                  <a:gd name="connsiteY39" fmla="*/ 0 h 606722"/>
                  <a:gd name="connsiteX40" fmla="*/ 470927 w 607639"/>
                  <a:gd name="connsiteY40" fmla="*/ 115799 h 606722"/>
                  <a:gd name="connsiteX41" fmla="*/ 570346 w 607639"/>
                  <a:gd name="connsiteY41" fmla="*/ 153036 h 606722"/>
                  <a:gd name="connsiteX42" fmla="*/ 579958 w 607639"/>
                  <a:gd name="connsiteY42" fmla="*/ 165478 h 606722"/>
                  <a:gd name="connsiteX43" fmla="*/ 579958 w 607639"/>
                  <a:gd name="connsiteY43" fmla="*/ 193028 h 606722"/>
                  <a:gd name="connsiteX44" fmla="*/ 579958 w 607639"/>
                  <a:gd name="connsiteY44" fmla="*/ 248217 h 606722"/>
                  <a:gd name="connsiteX45" fmla="*/ 566163 w 607639"/>
                  <a:gd name="connsiteY45" fmla="*/ 261992 h 606722"/>
                  <a:gd name="connsiteX46" fmla="*/ 552367 w 607639"/>
                  <a:gd name="connsiteY46" fmla="*/ 261992 h 606722"/>
                  <a:gd name="connsiteX47" fmla="*/ 552367 w 607639"/>
                  <a:gd name="connsiteY47" fmla="*/ 468794 h 606722"/>
                  <a:gd name="connsiteX48" fmla="*/ 566163 w 607639"/>
                  <a:gd name="connsiteY48" fmla="*/ 468794 h 606722"/>
                  <a:gd name="connsiteX49" fmla="*/ 579958 w 607639"/>
                  <a:gd name="connsiteY49" fmla="*/ 482569 h 606722"/>
                  <a:gd name="connsiteX50" fmla="*/ 566163 w 607639"/>
                  <a:gd name="connsiteY50" fmla="*/ 496344 h 606722"/>
                  <a:gd name="connsiteX51" fmla="*/ 538571 w 607639"/>
                  <a:gd name="connsiteY51" fmla="*/ 496344 h 606722"/>
                  <a:gd name="connsiteX52" fmla="*/ 483299 w 607639"/>
                  <a:gd name="connsiteY52" fmla="*/ 496344 h 606722"/>
                  <a:gd name="connsiteX53" fmla="*/ 400435 w 607639"/>
                  <a:gd name="connsiteY53" fmla="*/ 496344 h 606722"/>
                  <a:gd name="connsiteX54" fmla="*/ 345252 w 607639"/>
                  <a:gd name="connsiteY54" fmla="*/ 496344 h 606722"/>
                  <a:gd name="connsiteX55" fmla="*/ 262387 w 607639"/>
                  <a:gd name="connsiteY55" fmla="*/ 496344 h 606722"/>
                  <a:gd name="connsiteX56" fmla="*/ 207115 w 607639"/>
                  <a:gd name="connsiteY56" fmla="*/ 496344 h 606722"/>
                  <a:gd name="connsiteX57" fmla="*/ 124251 w 607639"/>
                  <a:gd name="connsiteY57" fmla="*/ 496344 h 606722"/>
                  <a:gd name="connsiteX58" fmla="*/ 69068 w 607639"/>
                  <a:gd name="connsiteY58" fmla="*/ 496344 h 606722"/>
                  <a:gd name="connsiteX59" fmla="*/ 55272 w 607639"/>
                  <a:gd name="connsiteY59" fmla="*/ 496344 h 606722"/>
                  <a:gd name="connsiteX60" fmla="*/ 55272 w 607639"/>
                  <a:gd name="connsiteY60" fmla="*/ 537758 h 606722"/>
                  <a:gd name="connsiteX61" fmla="*/ 41387 w 607639"/>
                  <a:gd name="connsiteY61" fmla="*/ 551533 h 606722"/>
                  <a:gd name="connsiteX62" fmla="*/ 27592 w 607639"/>
                  <a:gd name="connsiteY62" fmla="*/ 551533 h 606722"/>
                  <a:gd name="connsiteX63" fmla="*/ 27592 w 607639"/>
                  <a:gd name="connsiteY63" fmla="*/ 579083 h 606722"/>
                  <a:gd name="connsiteX64" fmla="*/ 579958 w 607639"/>
                  <a:gd name="connsiteY64" fmla="*/ 579083 h 606722"/>
                  <a:gd name="connsiteX65" fmla="*/ 579958 w 607639"/>
                  <a:gd name="connsiteY65" fmla="*/ 551533 h 606722"/>
                  <a:gd name="connsiteX66" fmla="*/ 96660 w 607639"/>
                  <a:gd name="connsiteY66" fmla="*/ 551533 h 606722"/>
                  <a:gd name="connsiteX67" fmla="*/ 82864 w 607639"/>
                  <a:gd name="connsiteY67" fmla="*/ 537758 h 606722"/>
                  <a:gd name="connsiteX68" fmla="*/ 96660 w 607639"/>
                  <a:gd name="connsiteY68" fmla="*/ 523983 h 606722"/>
                  <a:gd name="connsiteX69" fmla="*/ 593843 w 607639"/>
                  <a:gd name="connsiteY69" fmla="*/ 523983 h 606722"/>
                  <a:gd name="connsiteX70" fmla="*/ 607639 w 607639"/>
                  <a:gd name="connsiteY70" fmla="*/ 537758 h 606722"/>
                  <a:gd name="connsiteX71" fmla="*/ 607639 w 607639"/>
                  <a:gd name="connsiteY71" fmla="*/ 592947 h 606722"/>
                  <a:gd name="connsiteX72" fmla="*/ 593843 w 607639"/>
                  <a:gd name="connsiteY72" fmla="*/ 606722 h 606722"/>
                  <a:gd name="connsiteX73" fmla="*/ 13796 w 607639"/>
                  <a:gd name="connsiteY73" fmla="*/ 606722 h 606722"/>
                  <a:gd name="connsiteX74" fmla="*/ 0 w 607639"/>
                  <a:gd name="connsiteY74" fmla="*/ 592947 h 606722"/>
                  <a:gd name="connsiteX75" fmla="*/ 0 w 607639"/>
                  <a:gd name="connsiteY75" fmla="*/ 537758 h 606722"/>
                  <a:gd name="connsiteX76" fmla="*/ 13796 w 607639"/>
                  <a:gd name="connsiteY76" fmla="*/ 523983 h 606722"/>
                  <a:gd name="connsiteX77" fmla="*/ 27592 w 607639"/>
                  <a:gd name="connsiteY77" fmla="*/ 523983 h 606722"/>
                  <a:gd name="connsiteX78" fmla="*/ 27592 w 607639"/>
                  <a:gd name="connsiteY78" fmla="*/ 482569 h 606722"/>
                  <a:gd name="connsiteX79" fmla="*/ 41387 w 607639"/>
                  <a:gd name="connsiteY79" fmla="*/ 468794 h 606722"/>
                  <a:gd name="connsiteX80" fmla="*/ 55272 w 607639"/>
                  <a:gd name="connsiteY80" fmla="*/ 468794 h 606722"/>
                  <a:gd name="connsiteX81" fmla="*/ 55272 w 607639"/>
                  <a:gd name="connsiteY81" fmla="*/ 261992 h 606722"/>
                  <a:gd name="connsiteX82" fmla="*/ 41387 w 607639"/>
                  <a:gd name="connsiteY82" fmla="*/ 261992 h 606722"/>
                  <a:gd name="connsiteX83" fmla="*/ 27592 w 607639"/>
                  <a:gd name="connsiteY83" fmla="*/ 248217 h 606722"/>
                  <a:gd name="connsiteX84" fmla="*/ 41387 w 607639"/>
                  <a:gd name="connsiteY84" fmla="*/ 234442 h 606722"/>
                  <a:gd name="connsiteX85" fmla="*/ 69068 w 607639"/>
                  <a:gd name="connsiteY85" fmla="*/ 234442 h 606722"/>
                  <a:gd name="connsiteX86" fmla="*/ 124251 w 607639"/>
                  <a:gd name="connsiteY86" fmla="*/ 234442 h 606722"/>
                  <a:gd name="connsiteX87" fmla="*/ 207115 w 607639"/>
                  <a:gd name="connsiteY87" fmla="*/ 234442 h 606722"/>
                  <a:gd name="connsiteX88" fmla="*/ 262387 w 607639"/>
                  <a:gd name="connsiteY88" fmla="*/ 234442 h 606722"/>
                  <a:gd name="connsiteX89" fmla="*/ 345252 w 607639"/>
                  <a:gd name="connsiteY89" fmla="*/ 234442 h 606722"/>
                  <a:gd name="connsiteX90" fmla="*/ 400435 w 607639"/>
                  <a:gd name="connsiteY90" fmla="*/ 234442 h 606722"/>
                  <a:gd name="connsiteX91" fmla="*/ 483299 w 607639"/>
                  <a:gd name="connsiteY91" fmla="*/ 234442 h 606722"/>
                  <a:gd name="connsiteX92" fmla="*/ 538571 w 607639"/>
                  <a:gd name="connsiteY92" fmla="*/ 234442 h 606722"/>
                  <a:gd name="connsiteX93" fmla="*/ 552367 w 607639"/>
                  <a:gd name="connsiteY93" fmla="*/ 234442 h 606722"/>
                  <a:gd name="connsiteX94" fmla="*/ 552367 w 607639"/>
                  <a:gd name="connsiteY94" fmla="*/ 193028 h 606722"/>
                  <a:gd name="connsiteX95" fmla="*/ 552367 w 607639"/>
                  <a:gd name="connsiteY95" fmla="*/ 175076 h 606722"/>
                  <a:gd name="connsiteX96" fmla="*/ 303775 w 607639"/>
                  <a:gd name="connsiteY96" fmla="*/ 84072 h 606722"/>
                  <a:gd name="connsiteX97" fmla="*/ 55272 w 607639"/>
                  <a:gd name="connsiteY97" fmla="*/ 175076 h 606722"/>
                  <a:gd name="connsiteX98" fmla="*/ 55272 w 607639"/>
                  <a:gd name="connsiteY98" fmla="*/ 179253 h 606722"/>
                  <a:gd name="connsiteX99" fmla="*/ 510979 w 607639"/>
                  <a:gd name="connsiteY99" fmla="*/ 179253 h 606722"/>
                  <a:gd name="connsiteX100" fmla="*/ 524775 w 607639"/>
                  <a:gd name="connsiteY100" fmla="*/ 193028 h 606722"/>
                  <a:gd name="connsiteX101" fmla="*/ 510979 w 607639"/>
                  <a:gd name="connsiteY101" fmla="*/ 206803 h 606722"/>
                  <a:gd name="connsiteX102" fmla="*/ 41387 w 607639"/>
                  <a:gd name="connsiteY102" fmla="*/ 206803 h 606722"/>
                  <a:gd name="connsiteX103" fmla="*/ 27592 w 607639"/>
                  <a:gd name="connsiteY103" fmla="*/ 193028 h 606722"/>
                  <a:gd name="connsiteX104" fmla="*/ 27592 w 607639"/>
                  <a:gd name="connsiteY104" fmla="*/ 165478 h 606722"/>
                  <a:gd name="connsiteX105" fmla="*/ 37293 w 607639"/>
                  <a:gd name="connsiteY105" fmla="*/ 153036 h 606722"/>
                  <a:gd name="connsiteX106" fmla="*/ 136712 w 607639"/>
                  <a:gd name="connsiteY106" fmla="*/ 115799 h 606722"/>
                  <a:gd name="connsiteX107" fmla="*/ 303775 w 607639"/>
                  <a:gd name="connsiteY10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607639" h="606722">
                    <a:moveTo>
                      <a:pt x="497095" y="261992"/>
                    </a:moveTo>
                    <a:lnTo>
                      <a:pt x="497095" y="468794"/>
                    </a:lnTo>
                    <a:lnTo>
                      <a:pt x="524775" y="468794"/>
                    </a:lnTo>
                    <a:lnTo>
                      <a:pt x="524775" y="261992"/>
                    </a:lnTo>
                    <a:close/>
                    <a:moveTo>
                      <a:pt x="414320" y="261992"/>
                    </a:moveTo>
                    <a:lnTo>
                      <a:pt x="414320" y="468794"/>
                    </a:lnTo>
                    <a:lnTo>
                      <a:pt x="469503" y="468794"/>
                    </a:lnTo>
                    <a:lnTo>
                      <a:pt x="469503" y="261992"/>
                    </a:lnTo>
                    <a:close/>
                    <a:moveTo>
                      <a:pt x="359047" y="261992"/>
                    </a:moveTo>
                    <a:lnTo>
                      <a:pt x="359047" y="468794"/>
                    </a:lnTo>
                    <a:lnTo>
                      <a:pt x="386639" y="468794"/>
                    </a:lnTo>
                    <a:lnTo>
                      <a:pt x="386639" y="261992"/>
                    </a:lnTo>
                    <a:close/>
                    <a:moveTo>
                      <a:pt x="276183" y="261992"/>
                    </a:moveTo>
                    <a:lnTo>
                      <a:pt x="276183" y="468794"/>
                    </a:lnTo>
                    <a:lnTo>
                      <a:pt x="331456" y="468794"/>
                    </a:lnTo>
                    <a:lnTo>
                      <a:pt x="331456" y="261992"/>
                    </a:lnTo>
                    <a:close/>
                    <a:moveTo>
                      <a:pt x="220911" y="261992"/>
                    </a:moveTo>
                    <a:lnTo>
                      <a:pt x="220911" y="468794"/>
                    </a:lnTo>
                    <a:lnTo>
                      <a:pt x="248592" y="468794"/>
                    </a:lnTo>
                    <a:lnTo>
                      <a:pt x="248592" y="261992"/>
                    </a:lnTo>
                    <a:close/>
                    <a:moveTo>
                      <a:pt x="138136" y="261992"/>
                    </a:moveTo>
                    <a:lnTo>
                      <a:pt x="138136" y="468794"/>
                    </a:lnTo>
                    <a:lnTo>
                      <a:pt x="193319" y="468794"/>
                    </a:lnTo>
                    <a:lnTo>
                      <a:pt x="193319" y="261992"/>
                    </a:lnTo>
                    <a:close/>
                    <a:moveTo>
                      <a:pt x="82864" y="261992"/>
                    </a:moveTo>
                    <a:lnTo>
                      <a:pt x="82864" y="468794"/>
                    </a:lnTo>
                    <a:lnTo>
                      <a:pt x="110455" y="468794"/>
                    </a:lnTo>
                    <a:lnTo>
                      <a:pt x="110455" y="261992"/>
                    </a:lnTo>
                    <a:close/>
                    <a:moveTo>
                      <a:pt x="303820" y="110294"/>
                    </a:moveTo>
                    <a:cubicBezTo>
                      <a:pt x="319078" y="110294"/>
                      <a:pt x="331447" y="122647"/>
                      <a:pt x="331447" y="137885"/>
                    </a:cubicBezTo>
                    <a:cubicBezTo>
                      <a:pt x="331447" y="153123"/>
                      <a:pt x="319078" y="165476"/>
                      <a:pt x="303820" y="165476"/>
                    </a:cubicBezTo>
                    <a:cubicBezTo>
                      <a:pt x="288562" y="165476"/>
                      <a:pt x="276193" y="153123"/>
                      <a:pt x="276193" y="137885"/>
                    </a:cubicBezTo>
                    <a:cubicBezTo>
                      <a:pt x="276193" y="122647"/>
                      <a:pt x="288562" y="110294"/>
                      <a:pt x="303820" y="110294"/>
                    </a:cubicBezTo>
                    <a:close/>
                    <a:moveTo>
                      <a:pt x="303775" y="27550"/>
                    </a:moveTo>
                    <a:cubicBezTo>
                      <a:pt x="248592" y="27550"/>
                      <a:pt x="198838" y="57944"/>
                      <a:pt x="174005" y="103446"/>
                    </a:cubicBezTo>
                    <a:lnTo>
                      <a:pt x="299681" y="56522"/>
                    </a:lnTo>
                    <a:cubicBezTo>
                      <a:pt x="302440" y="55189"/>
                      <a:pt x="305199" y="55189"/>
                      <a:pt x="309293" y="55189"/>
                    </a:cubicBezTo>
                    <a:lnTo>
                      <a:pt x="434969" y="102024"/>
                    </a:lnTo>
                    <a:cubicBezTo>
                      <a:pt x="408712" y="57944"/>
                      <a:pt x="359047" y="27550"/>
                      <a:pt x="303775" y="27550"/>
                    </a:cubicBezTo>
                    <a:close/>
                    <a:moveTo>
                      <a:pt x="303775" y="0"/>
                    </a:moveTo>
                    <a:cubicBezTo>
                      <a:pt x="379786" y="0"/>
                      <a:pt x="446006" y="48257"/>
                      <a:pt x="470927" y="115799"/>
                    </a:cubicBezTo>
                    <a:lnTo>
                      <a:pt x="570346" y="153036"/>
                    </a:lnTo>
                    <a:cubicBezTo>
                      <a:pt x="575864" y="154458"/>
                      <a:pt x="579958" y="159968"/>
                      <a:pt x="579958" y="165478"/>
                    </a:cubicBezTo>
                    <a:lnTo>
                      <a:pt x="579958" y="193028"/>
                    </a:lnTo>
                    <a:lnTo>
                      <a:pt x="579958" y="248217"/>
                    </a:lnTo>
                    <a:cubicBezTo>
                      <a:pt x="579958" y="256482"/>
                      <a:pt x="574440" y="261992"/>
                      <a:pt x="566163" y="261992"/>
                    </a:cubicBezTo>
                    <a:lnTo>
                      <a:pt x="552367" y="261992"/>
                    </a:lnTo>
                    <a:lnTo>
                      <a:pt x="552367" y="468794"/>
                    </a:lnTo>
                    <a:lnTo>
                      <a:pt x="566163" y="468794"/>
                    </a:lnTo>
                    <a:cubicBezTo>
                      <a:pt x="574440" y="468794"/>
                      <a:pt x="579958" y="474304"/>
                      <a:pt x="579958" y="482569"/>
                    </a:cubicBezTo>
                    <a:cubicBezTo>
                      <a:pt x="579958" y="490834"/>
                      <a:pt x="574440" y="496344"/>
                      <a:pt x="566163" y="496344"/>
                    </a:cubicBezTo>
                    <a:lnTo>
                      <a:pt x="538571" y="496344"/>
                    </a:lnTo>
                    <a:lnTo>
                      <a:pt x="483299" y="496344"/>
                    </a:lnTo>
                    <a:lnTo>
                      <a:pt x="400435" y="496344"/>
                    </a:lnTo>
                    <a:lnTo>
                      <a:pt x="345252" y="496344"/>
                    </a:lnTo>
                    <a:lnTo>
                      <a:pt x="262387" y="496344"/>
                    </a:lnTo>
                    <a:lnTo>
                      <a:pt x="207115" y="496344"/>
                    </a:lnTo>
                    <a:lnTo>
                      <a:pt x="124251" y="496344"/>
                    </a:lnTo>
                    <a:lnTo>
                      <a:pt x="69068" y="496344"/>
                    </a:lnTo>
                    <a:lnTo>
                      <a:pt x="55272" y="496344"/>
                    </a:lnTo>
                    <a:lnTo>
                      <a:pt x="55272" y="537758"/>
                    </a:lnTo>
                    <a:cubicBezTo>
                      <a:pt x="55272" y="546023"/>
                      <a:pt x="49754" y="551533"/>
                      <a:pt x="41387" y="551533"/>
                    </a:cubicBezTo>
                    <a:lnTo>
                      <a:pt x="27592" y="551533"/>
                    </a:lnTo>
                    <a:lnTo>
                      <a:pt x="27592" y="579083"/>
                    </a:lnTo>
                    <a:lnTo>
                      <a:pt x="579958" y="579083"/>
                    </a:lnTo>
                    <a:lnTo>
                      <a:pt x="579958" y="551533"/>
                    </a:lnTo>
                    <a:lnTo>
                      <a:pt x="96660" y="551533"/>
                    </a:lnTo>
                    <a:cubicBezTo>
                      <a:pt x="88382" y="551533"/>
                      <a:pt x="82864" y="546023"/>
                      <a:pt x="82864" y="537758"/>
                    </a:cubicBezTo>
                    <a:cubicBezTo>
                      <a:pt x="82864" y="529493"/>
                      <a:pt x="88382" y="523983"/>
                      <a:pt x="96660" y="523983"/>
                    </a:cubicBezTo>
                    <a:lnTo>
                      <a:pt x="593843" y="523983"/>
                    </a:lnTo>
                    <a:cubicBezTo>
                      <a:pt x="602121" y="523983"/>
                      <a:pt x="607639" y="529493"/>
                      <a:pt x="607639" y="537758"/>
                    </a:cubicBezTo>
                    <a:lnTo>
                      <a:pt x="607639" y="592947"/>
                    </a:lnTo>
                    <a:cubicBezTo>
                      <a:pt x="607639" y="601212"/>
                      <a:pt x="602121" y="606722"/>
                      <a:pt x="593843" y="606722"/>
                    </a:cubicBezTo>
                    <a:lnTo>
                      <a:pt x="13796" y="606722"/>
                    </a:lnTo>
                    <a:cubicBezTo>
                      <a:pt x="5518" y="606722"/>
                      <a:pt x="0" y="601212"/>
                      <a:pt x="0" y="592947"/>
                    </a:cubicBezTo>
                    <a:lnTo>
                      <a:pt x="0" y="537758"/>
                    </a:lnTo>
                    <a:cubicBezTo>
                      <a:pt x="0" y="529493"/>
                      <a:pt x="5518" y="523983"/>
                      <a:pt x="13796" y="523983"/>
                    </a:cubicBezTo>
                    <a:lnTo>
                      <a:pt x="27592" y="523983"/>
                    </a:lnTo>
                    <a:lnTo>
                      <a:pt x="27592" y="482569"/>
                    </a:lnTo>
                    <a:cubicBezTo>
                      <a:pt x="27592" y="474304"/>
                      <a:pt x="33110" y="468794"/>
                      <a:pt x="41387" y="468794"/>
                    </a:cubicBezTo>
                    <a:lnTo>
                      <a:pt x="55272" y="468794"/>
                    </a:lnTo>
                    <a:lnTo>
                      <a:pt x="55272" y="261992"/>
                    </a:lnTo>
                    <a:lnTo>
                      <a:pt x="41387" y="261992"/>
                    </a:lnTo>
                    <a:cubicBezTo>
                      <a:pt x="33110" y="261992"/>
                      <a:pt x="27592" y="256482"/>
                      <a:pt x="27592" y="248217"/>
                    </a:cubicBezTo>
                    <a:cubicBezTo>
                      <a:pt x="27592" y="239952"/>
                      <a:pt x="33110" y="234442"/>
                      <a:pt x="41387" y="234442"/>
                    </a:cubicBezTo>
                    <a:lnTo>
                      <a:pt x="69068" y="234442"/>
                    </a:lnTo>
                    <a:lnTo>
                      <a:pt x="124251" y="234442"/>
                    </a:lnTo>
                    <a:lnTo>
                      <a:pt x="207115" y="234442"/>
                    </a:lnTo>
                    <a:lnTo>
                      <a:pt x="262387" y="234442"/>
                    </a:lnTo>
                    <a:lnTo>
                      <a:pt x="345252" y="234442"/>
                    </a:lnTo>
                    <a:lnTo>
                      <a:pt x="400435" y="234442"/>
                    </a:lnTo>
                    <a:lnTo>
                      <a:pt x="483299" y="234442"/>
                    </a:lnTo>
                    <a:lnTo>
                      <a:pt x="538571" y="234442"/>
                    </a:lnTo>
                    <a:lnTo>
                      <a:pt x="552367" y="234442"/>
                    </a:lnTo>
                    <a:lnTo>
                      <a:pt x="552367" y="193028"/>
                    </a:lnTo>
                    <a:lnTo>
                      <a:pt x="552367" y="175076"/>
                    </a:lnTo>
                    <a:lnTo>
                      <a:pt x="303775" y="84072"/>
                    </a:lnTo>
                    <a:lnTo>
                      <a:pt x="55272" y="175076"/>
                    </a:lnTo>
                    <a:lnTo>
                      <a:pt x="55272" y="179253"/>
                    </a:lnTo>
                    <a:lnTo>
                      <a:pt x="510979" y="179253"/>
                    </a:lnTo>
                    <a:cubicBezTo>
                      <a:pt x="519257" y="179253"/>
                      <a:pt x="524775" y="184763"/>
                      <a:pt x="524775" y="193028"/>
                    </a:cubicBezTo>
                    <a:cubicBezTo>
                      <a:pt x="524775" y="201293"/>
                      <a:pt x="519257" y="206803"/>
                      <a:pt x="510979" y="206803"/>
                    </a:cubicBezTo>
                    <a:lnTo>
                      <a:pt x="41387" y="206803"/>
                    </a:lnTo>
                    <a:cubicBezTo>
                      <a:pt x="33110" y="206803"/>
                      <a:pt x="27592" y="201293"/>
                      <a:pt x="27592" y="193028"/>
                    </a:cubicBezTo>
                    <a:lnTo>
                      <a:pt x="27592" y="165478"/>
                    </a:lnTo>
                    <a:cubicBezTo>
                      <a:pt x="27592" y="159968"/>
                      <a:pt x="31775" y="154458"/>
                      <a:pt x="37293" y="153036"/>
                    </a:cubicBezTo>
                    <a:lnTo>
                      <a:pt x="136712" y="115799"/>
                    </a:lnTo>
                    <a:cubicBezTo>
                      <a:pt x="161545" y="48257"/>
                      <a:pt x="227853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DBBE06-D1F4-40FA-B664-E6A0DFDEBB64}"/>
                </a:ext>
              </a:extLst>
            </p:cNvPr>
            <p:cNvGrpSpPr/>
            <p:nvPr/>
          </p:nvGrpSpPr>
          <p:grpSpPr>
            <a:xfrm>
              <a:off x="4377186" y="3579569"/>
              <a:ext cx="396484" cy="396484"/>
              <a:chOff x="4269913" y="3542244"/>
              <a:chExt cx="504056" cy="504056"/>
            </a:xfrm>
          </p:grpSpPr>
          <p:sp>
            <p:nvSpPr>
              <p:cNvPr id="37" name="iS1ide-矩形: 圆角 68">
                <a:extLst>
                  <a:ext uri="{FF2B5EF4-FFF2-40B4-BE49-F238E27FC236}">
                    <a16:creationId xmlns:a16="http://schemas.microsoft.com/office/drawing/2014/main" id="{A7286E9B-34EE-4C1F-8828-5FDE1D43857A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3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iS1ide-任意多边形: 形状 69">
                <a:extLst>
                  <a:ext uri="{FF2B5EF4-FFF2-40B4-BE49-F238E27FC236}">
                    <a16:creationId xmlns:a16="http://schemas.microsoft.com/office/drawing/2014/main" id="{9B1B41D8-B66B-48CA-AAC3-61E38021EF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22"/>
                <a:ext cx="336969" cy="336499"/>
              </a:xfrm>
              <a:custGeom>
                <a:avLst/>
                <a:gdLst>
                  <a:gd name="connsiteX0" fmla="*/ 126452 w 606933"/>
                  <a:gd name="connsiteY0" fmla="*/ 239923 h 606087"/>
                  <a:gd name="connsiteX1" fmla="*/ 191364 w 606933"/>
                  <a:gd name="connsiteY1" fmla="*/ 239923 h 606087"/>
                  <a:gd name="connsiteX2" fmla="*/ 289791 w 606933"/>
                  <a:gd name="connsiteY2" fmla="*/ 336874 h 606087"/>
                  <a:gd name="connsiteX3" fmla="*/ 303467 w 606933"/>
                  <a:gd name="connsiteY3" fmla="*/ 345627 h 606087"/>
                  <a:gd name="connsiteX4" fmla="*/ 317142 w 606933"/>
                  <a:gd name="connsiteY4" fmla="*/ 336874 h 606087"/>
                  <a:gd name="connsiteX5" fmla="*/ 415569 w 606933"/>
                  <a:gd name="connsiteY5" fmla="*/ 239923 h 606087"/>
                  <a:gd name="connsiteX6" fmla="*/ 480481 w 606933"/>
                  <a:gd name="connsiteY6" fmla="*/ 239923 h 606087"/>
                  <a:gd name="connsiteX7" fmla="*/ 480481 w 606933"/>
                  <a:gd name="connsiteY7" fmla="*/ 404009 h 606087"/>
                  <a:gd name="connsiteX8" fmla="*/ 316083 w 606933"/>
                  <a:gd name="connsiteY8" fmla="*/ 404009 h 606087"/>
                  <a:gd name="connsiteX9" fmla="*/ 316083 w 606933"/>
                  <a:gd name="connsiteY9" fmla="*/ 441905 h 606087"/>
                  <a:gd name="connsiteX10" fmla="*/ 568988 w 606933"/>
                  <a:gd name="connsiteY10" fmla="*/ 441905 h 606087"/>
                  <a:gd name="connsiteX11" fmla="*/ 568988 w 606933"/>
                  <a:gd name="connsiteY11" fmla="*/ 505096 h 606087"/>
                  <a:gd name="connsiteX12" fmla="*/ 606933 w 606933"/>
                  <a:gd name="connsiteY12" fmla="*/ 505096 h 606087"/>
                  <a:gd name="connsiteX13" fmla="*/ 606933 w 606933"/>
                  <a:gd name="connsiteY13" fmla="*/ 606087 h 606087"/>
                  <a:gd name="connsiteX14" fmla="*/ 505714 w 606933"/>
                  <a:gd name="connsiteY14" fmla="*/ 606087 h 606087"/>
                  <a:gd name="connsiteX15" fmla="*/ 505714 w 606933"/>
                  <a:gd name="connsiteY15" fmla="*/ 505096 h 606087"/>
                  <a:gd name="connsiteX16" fmla="*/ 543659 w 606933"/>
                  <a:gd name="connsiteY16" fmla="*/ 505096 h 606087"/>
                  <a:gd name="connsiteX17" fmla="*/ 543659 w 606933"/>
                  <a:gd name="connsiteY17" fmla="*/ 467105 h 606087"/>
                  <a:gd name="connsiteX18" fmla="*/ 316083 w 606933"/>
                  <a:gd name="connsiteY18" fmla="*/ 467105 h 606087"/>
                  <a:gd name="connsiteX19" fmla="*/ 316083 w 606933"/>
                  <a:gd name="connsiteY19" fmla="*/ 505096 h 606087"/>
                  <a:gd name="connsiteX20" fmla="*/ 354028 w 606933"/>
                  <a:gd name="connsiteY20" fmla="*/ 505096 h 606087"/>
                  <a:gd name="connsiteX21" fmla="*/ 354028 w 606933"/>
                  <a:gd name="connsiteY21" fmla="*/ 606087 h 606087"/>
                  <a:gd name="connsiteX22" fmla="*/ 252905 w 606933"/>
                  <a:gd name="connsiteY22" fmla="*/ 606087 h 606087"/>
                  <a:gd name="connsiteX23" fmla="*/ 252905 w 606933"/>
                  <a:gd name="connsiteY23" fmla="*/ 505096 h 606087"/>
                  <a:gd name="connsiteX24" fmla="*/ 290850 w 606933"/>
                  <a:gd name="connsiteY24" fmla="*/ 505096 h 606087"/>
                  <a:gd name="connsiteX25" fmla="*/ 290850 w 606933"/>
                  <a:gd name="connsiteY25" fmla="*/ 467105 h 606087"/>
                  <a:gd name="connsiteX26" fmla="*/ 63274 w 606933"/>
                  <a:gd name="connsiteY26" fmla="*/ 467105 h 606087"/>
                  <a:gd name="connsiteX27" fmla="*/ 63274 w 606933"/>
                  <a:gd name="connsiteY27" fmla="*/ 505096 h 606087"/>
                  <a:gd name="connsiteX28" fmla="*/ 101123 w 606933"/>
                  <a:gd name="connsiteY28" fmla="*/ 505096 h 606087"/>
                  <a:gd name="connsiteX29" fmla="*/ 101123 w 606933"/>
                  <a:gd name="connsiteY29" fmla="*/ 606087 h 606087"/>
                  <a:gd name="connsiteX30" fmla="*/ 0 w 606933"/>
                  <a:gd name="connsiteY30" fmla="*/ 606087 h 606087"/>
                  <a:gd name="connsiteX31" fmla="*/ 0 w 606933"/>
                  <a:gd name="connsiteY31" fmla="*/ 505096 h 606087"/>
                  <a:gd name="connsiteX32" fmla="*/ 37945 w 606933"/>
                  <a:gd name="connsiteY32" fmla="*/ 505096 h 606087"/>
                  <a:gd name="connsiteX33" fmla="*/ 37945 w 606933"/>
                  <a:gd name="connsiteY33" fmla="*/ 441905 h 606087"/>
                  <a:gd name="connsiteX34" fmla="*/ 290850 w 606933"/>
                  <a:gd name="connsiteY34" fmla="*/ 441905 h 606087"/>
                  <a:gd name="connsiteX35" fmla="*/ 290850 w 606933"/>
                  <a:gd name="connsiteY35" fmla="*/ 404009 h 606087"/>
                  <a:gd name="connsiteX36" fmla="*/ 126452 w 606933"/>
                  <a:gd name="connsiteY36" fmla="*/ 404009 h 606087"/>
                  <a:gd name="connsiteX37" fmla="*/ 303502 w 606933"/>
                  <a:gd name="connsiteY37" fmla="*/ 71264 h 606087"/>
                  <a:gd name="connsiteX38" fmla="*/ 250822 w 606933"/>
                  <a:gd name="connsiteY38" fmla="*/ 122140 h 606087"/>
                  <a:gd name="connsiteX39" fmla="*/ 303502 w 606933"/>
                  <a:gd name="connsiteY39" fmla="*/ 173111 h 606087"/>
                  <a:gd name="connsiteX40" fmla="*/ 356183 w 606933"/>
                  <a:gd name="connsiteY40" fmla="*/ 122140 h 606087"/>
                  <a:gd name="connsiteX41" fmla="*/ 303502 w 606933"/>
                  <a:gd name="connsiteY41" fmla="*/ 71264 h 606087"/>
                  <a:gd name="connsiteX42" fmla="*/ 303502 w 606933"/>
                  <a:gd name="connsiteY42" fmla="*/ 0 h 606087"/>
                  <a:gd name="connsiteX43" fmla="*/ 429955 w 606933"/>
                  <a:gd name="connsiteY43" fmla="*/ 122140 h 606087"/>
                  <a:gd name="connsiteX44" fmla="*/ 303502 w 606933"/>
                  <a:gd name="connsiteY44" fmla="*/ 315639 h 606087"/>
                  <a:gd name="connsiteX45" fmla="*/ 177049 w 606933"/>
                  <a:gd name="connsiteY45" fmla="*/ 122140 h 606087"/>
                  <a:gd name="connsiteX46" fmla="*/ 303502 w 606933"/>
                  <a:gd name="connsiteY46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6933" h="606087">
                    <a:moveTo>
                      <a:pt x="126452" y="239923"/>
                    </a:moveTo>
                    <a:lnTo>
                      <a:pt x="191364" y="239923"/>
                    </a:lnTo>
                    <a:cubicBezTo>
                      <a:pt x="230851" y="298209"/>
                      <a:pt x="286131" y="334566"/>
                      <a:pt x="289791" y="336874"/>
                    </a:cubicBezTo>
                    <a:lnTo>
                      <a:pt x="303467" y="345627"/>
                    </a:lnTo>
                    <a:lnTo>
                      <a:pt x="317142" y="336874"/>
                    </a:lnTo>
                    <a:cubicBezTo>
                      <a:pt x="320802" y="334566"/>
                      <a:pt x="376083" y="298209"/>
                      <a:pt x="415569" y="239923"/>
                    </a:cubicBezTo>
                    <a:lnTo>
                      <a:pt x="480481" y="239923"/>
                    </a:lnTo>
                    <a:lnTo>
                      <a:pt x="480481" y="404009"/>
                    </a:lnTo>
                    <a:lnTo>
                      <a:pt x="316083" y="404009"/>
                    </a:lnTo>
                    <a:lnTo>
                      <a:pt x="316083" y="441905"/>
                    </a:lnTo>
                    <a:lnTo>
                      <a:pt x="568988" y="441905"/>
                    </a:lnTo>
                    <a:lnTo>
                      <a:pt x="568988" y="505096"/>
                    </a:lnTo>
                    <a:lnTo>
                      <a:pt x="606933" y="505096"/>
                    </a:lnTo>
                    <a:lnTo>
                      <a:pt x="606933" y="606087"/>
                    </a:lnTo>
                    <a:lnTo>
                      <a:pt x="505714" y="606087"/>
                    </a:lnTo>
                    <a:lnTo>
                      <a:pt x="505714" y="505096"/>
                    </a:lnTo>
                    <a:lnTo>
                      <a:pt x="543659" y="505096"/>
                    </a:lnTo>
                    <a:lnTo>
                      <a:pt x="543659" y="467105"/>
                    </a:lnTo>
                    <a:lnTo>
                      <a:pt x="316083" y="467105"/>
                    </a:lnTo>
                    <a:lnTo>
                      <a:pt x="316083" y="505096"/>
                    </a:lnTo>
                    <a:lnTo>
                      <a:pt x="354028" y="505096"/>
                    </a:lnTo>
                    <a:lnTo>
                      <a:pt x="354028" y="606087"/>
                    </a:lnTo>
                    <a:lnTo>
                      <a:pt x="252905" y="606087"/>
                    </a:lnTo>
                    <a:lnTo>
                      <a:pt x="252905" y="505096"/>
                    </a:lnTo>
                    <a:lnTo>
                      <a:pt x="290850" y="505096"/>
                    </a:lnTo>
                    <a:lnTo>
                      <a:pt x="290850" y="467105"/>
                    </a:lnTo>
                    <a:lnTo>
                      <a:pt x="63274" y="467105"/>
                    </a:lnTo>
                    <a:lnTo>
                      <a:pt x="63274" y="505096"/>
                    </a:lnTo>
                    <a:lnTo>
                      <a:pt x="101123" y="505096"/>
                    </a:lnTo>
                    <a:lnTo>
                      <a:pt x="101123" y="606087"/>
                    </a:lnTo>
                    <a:lnTo>
                      <a:pt x="0" y="606087"/>
                    </a:lnTo>
                    <a:lnTo>
                      <a:pt x="0" y="505096"/>
                    </a:lnTo>
                    <a:lnTo>
                      <a:pt x="37945" y="505096"/>
                    </a:lnTo>
                    <a:lnTo>
                      <a:pt x="37945" y="441905"/>
                    </a:lnTo>
                    <a:lnTo>
                      <a:pt x="290850" y="441905"/>
                    </a:lnTo>
                    <a:lnTo>
                      <a:pt x="290850" y="404009"/>
                    </a:lnTo>
                    <a:lnTo>
                      <a:pt x="126452" y="404009"/>
                    </a:lnTo>
                    <a:close/>
                    <a:moveTo>
                      <a:pt x="303502" y="71264"/>
                    </a:moveTo>
                    <a:cubicBezTo>
                      <a:pt x="274417" y="71264"/>
                      <a:pt x="250822" y="94057"/>
                      <a:pt x="250822" y="122140"/>
                    </a:cubicBezTo>
                    <a:cubicBezTo>
                      <a:pt x="250822" y="150318"/>
                      <a:pt x="274417" y="173111"/>
                      <a:pt x="303502" y="173111"/>
                    </a:cubicBezTo>
                    <a:cubicBezTo>
                      <a:pt x="332587" y="173111"/>
                      <a:pt x="356183" y="150318"/>
                      <a:pt x="356183" y="122140"/>
                    </a:cubicBezTo>
                    <a:cubicBezTo>
                      <a:pt x="356183" y="94057"/>
                      <a:pt x="332587" y="71264"/>
                      <a:pt x="303502" y="71264"/>
                    </a:cubicBezTo>
                    <a:close/>
                    <a:moveTo>
                      <a:pt x="303502" y="0"/>
                    </a:moveTo>
                    <a:cubicBezTo>
                      <a:pt x="373326" y="0"/>
                      <a:pt x="429955" y="54723"/>
                      <a:pt x="429955" y="122140"/>
                    </a:cubicBezTo>
                    <a:cubicBezTo>
                      <a:pt x="429955" y="234181"/>
                      <a:pt x="303502" y="315639"/>
                      <a:pt x="303502" y="315639"/>
                    </a:cubicBezTo>
                    <a:cubicBezTo>
                      <a:pt x="303502" y="315639"/>
                      <a:pt x="177049" y="234181"/>
                      <a:pt x="177049" y="122140"/>
                    </a:cubicBezTo>
                    <a:cubicBezTo>
                      <a:pt x="177049" y="54723"/>
                      <a:pt x="233679" y="0"/>
                      <a:pt x="3035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iS1ide-Rectangle 18">
              <a:extLst>
                <a:ext uri="{FF2B5EF4-FFF2-40B4-BE49-F238E27FC236}">
                  <a16:creationId xmlns:a16="http://schemas.microsoft.com/office/drawing/2014/main" id="{077D93C7-1DC9-47EA-A926-CCE3EF2D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S1ide-文本框 41">
              <a:extLst>
                <a:ext uri="{FF2B5EF4-FFF2-40B4-BE49-F238E27FC236}">
                  <a16:creationId xmlns:a16="http://schemas.microsoft.com/office/drawing/2014/main" id="{44818718-73D5-4DC8-B377-D115A2E608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微信开发者工具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S1ide-Rectangle 20">
              <a:extLst>
                <a:ext uri="{FF2B5EF4-FFF2-40B4-BE49-F238E27FC236}">
                  <a16:creationId xmlns:a16="http://schemas.microsoft.com/office/drawing/2014/main" id="{70EC9033-C1F8-405E-860F-904DB380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JavaScript </a:t>
              </a:r>
              <a:r>
                <a:rPr lang="zh-CN" altLang="en-US" sz="1600" dirty="0">
                  <a:solidFill>
                    <a:schemeClr val="bg1"/>
                  </a:solidFill>
                </a:rPr>
                <a:t>语言来实现逻辑层结构。包括用户操作的处理，系统 </a:t>
              </a:r>
              <a:r>
                <a:rPr lang="en-US" altLang="zh-CN" sz="1600" dirty="0">
                  <a:solidFill>
                    <a:schemeClr val="bg1"/>
                  </a:solidFill>
                </a:rPr>
                <a:t>API 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的调用等。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S1ide-文本框 100">
              <a:extLst>
                <a:ext uri="{FF2B5EF4-FFF2-40B4-BE49-F238E27FC236}">
                  <a16:creationId xmlns:a16="http://schemas.microsoft.com/office/drawing/2014/main" id="{49404453-D633-47D0-AC02-FC66910E32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JavaScript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S1ide-Rectangle 22">
              <a:extLst>
                <a:ext uri="{FF2B5EF4-FFF2-40B4-BE49-F238E27FC236}">
                  <a16:creationId xmlns:a16="http://schemas.microsoft.com/office/drawing/2014/main" id="{4CA9174D-F1C9-4677-AE83-C3FABF29A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利用数据库存储用户订单信息</a:t>
              </a:r>
            </a:p>
          </p:txBody>
        </p:sp>
        <p:sp>
          <p:nvSpPr>
            <p:cNvPr id="25" name="iS1ide-文本框 106">
              <a:extLst>
                <a:ext uri="{FF2B5EF4-FFF2-40B4-BE49-F238E27FC236}">
                  <a16:creationId xmlns:a16="http://schemas.microsoft.com/office/drawing/2014/main" id="{4F3DECDE-C4D0-46A5-9918-0BE99CDEEE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</a:t>
              </a:r>
              <a:endPara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S1ide-Rectangle 24">
              <a:extLst>
                <a:ext uri="{FF2B5EF4-FFF2-40B4-BE49-F238E27FC236}">
                  <a16:creationId xmlns:a16="http://schemas.microsoft.com/office/drawing/2014/main" id="{12D754D5-DC2F-4B78-9D24-1E5192A5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496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S1ide-文本框 112">
              <a:extLst>
                <a:ext uri="{FF2B5EF4-FFF2-40B4-BE49-F238E27FC236}">
                  <a16:creationId xmlns:a16="http://schemas.microsoft.com/office/drawing/2014/main" id="{F0D642E3-F41E-4831-AF40-FACF538004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0496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8" name="iS1ide-Rectangle 26">
              <a:extLst>
                <a:ext uri="{FF2B5EF4-FFF2-40B4-BE49-F238E27FC236}">
                  <a16:creationId xmlns:a16="http://schemas.microsoft.com/office/drawing/2014/main" id="{9B4C8E85-044F-410F-A378-4AF4385F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JSON </a:t>
              </a:r>
              <a:r>
                <a:rPr lang="zh-CN" altLang="en-US" sz="1600" dirty="0">
                  <a:solidFill>
                    <a:schemeClr val="bg1"/>
                  </a:solidFill>
                </a:rPr>
                <a:t>技术来表现应用的配置信息。包含应用的基本信息，页面配置和路由，应用全体的信息等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9" name="iS1ide-文本框 66">
              <a:extLst>
                <a:ext uri="{FF2B5EF4-FFF2-40B4-BE49-F238E27FC236}">
                  <a16:creationId xmlns:a16="http://schemas.microsoft.com/office/drawing/2014/main" id="{E8356FD7-AD21-49DB-B928-8BD9B7A682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JSON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0" name="iS1ide-Rectangle 28">
              <a:extLst>
                <a:ext uri="{FF2B5EF4-FFF2-40B4-BE49-F238E27FC236}">
                  <a16:creationId xmlns:a16="http://schemas.microsoft.com/office/drawing/2014/main" id="{4E270EC5-5E6D-42BB-9BBB-690FD374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79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使用经过定制 </a:t>
              </a:r>
              <a:r>
                <a:rPr lang="en-US" altLang="zh-CN">
                  <a:solidFill>
                    <a:schemeClr val="bg1"/>
                  </a:solidFill>
                </a:rPr>
                <a:t>CSS+XML </a:t>
              </a:r>
              <a:r>
                <a:rPr lang="zh-CN" altLang="en-US">
                  <a:solidFill>
                    <a:schemeClr val="bg1"/>
                  </a:solidFill>
                </a:rPr>
                <a:t>技术来实现视图层的描述。</a:t>
              </a: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1" name="iS1ide-文本框 72">
              <a:extLst>
                <a:ext uri="{FF2B5EF4-FFF2-40B4-BE49-F238E27FC236}">
                  <a16:creationId xmlns:a16="http://schemas.microsoft.com/office/drawing/2014/main" id="{0A326964-1C5D-439F-91BA-76E1E26A32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08679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CSS+XML</a:t>
              </a:r>
              <a:endParaRPr lang="zh-CN" altLang="en-US" sz="2000" b="1" dirty="0">
                <a:solidFill>
                  <a:schemeClr val="accent5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5CFCF19-64F1-4BF1-AA0C-A37E46C757B6}"/>
                </a:ext>
              </a:extLst>
            </p:cNvPr>
            <p:cNvGrpSpPr/>
            <p:nvPr/>
          </p:nvGrpSpPr>
          <p:grpSpPr>
            <a:xfrm>
              <a:off x="4450106" y="5088364"/>
              <a:ext cx="396484" cy="396484"/>
              <a:chOff x="1078239" y="4862394"/>
              <a:chExt cx="504056" cy="504056"/>
            </a:xfrm>
          </p:grpSpPr>
          <p:sp>
            <p:nvSpPr>
              <p:cNvPr id="35" name="iS1ide-矩形: 圆角 74">
                <a:extLst>
                  <a:ext uri="{FF2B5EF4-FFF2-40B4-BE49-F238E27FC236}">
                    <a16:creationId xmlns:a16="http://schemas.microsoft.com/office/drawing/2014/main" id="{13DC2924-CBC1-4BBD-84FA-C77BC0B359C4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5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iS1ide-任意多边形: 形状 75">
                <a:extLst>
                  <a:ext uri="{FF2B5EF4-FFF2-40B4-BE49-F238E27FC236}">
                    <a16:creationId xmlns:a16="http://schemas.microsoft.com/office/drawing/2014/main" id="{5E909490-D989-4C0B-AAA6-EC8C28E846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667" y="4945937"/>
                <a:ext cx="297201" cy="336969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8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8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4" name="iS1ide-文本框 118">
              <a:extLst>
                <a:ext uri="{FF2B5EF4-FFF2-40B4-BE49-F238E27FC236}">
                  <a16:creationId xmlns:a16="http://schemas.microsoft.com/office/drawing/2014/main" id="{23054083-5F72-4D93-8328-308C2121382C}"/>
                </a:ext>
              </a:extLst>
            </p:cNvPr>
            <p:cNvSpPr txBox="1"/>
            <p:nvPr/>
          </p:nvSpPr>
          <p:spPr>
            <a:xfrm>
              <a:off x="5515149" y="3903590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微信小程序</a:t>
              </a:r>
              <a:endPara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ss0.bdstatic.com/70cFuHSh_Q1YnxGkpoWK1HF6hhy/it/u=2138833221,2024608435&amp;fm=26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09" y="3090767"/>
            <a:ext cx="1014549" cy="10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8061134" y="505291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DEMO</a:t>
            </a: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调试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144585" y="5488421"/>
            <a:ext cx="2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线上发布并调试功能</a:t>
            </a:r>
          </a:p>
        </p:txBody>
      </p:sp>
    </p:spTree>
    <p:extLst>
      <p:ext uri="{BB962C8B-B14F-4D97-AF65-F5344CB8AC3E}">
        <p14:creationId xmlns:p14="http://schemas.microsoft.com/office/powerpoint/2010/main" val="623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流程图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6" y="1001485"/>
            <a:ext cx="7759337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516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关键数据来源及获取方式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3030973" y="1903817"/>
            <a:ext cx="6130055" cy="3960440"/>
            <a:chOff x="3030973" y="1844824"/>
            <a:chExt cx="6130055" cy="3960440"/>
          </a:xfrm>
        </p:grpSpPr>
        <p:cxnSp>
          <p:nvCxnSpPr>
            <p:cNvPr id="7" name="íślíḋè-Straight Connector 5"/>
            <p:cNvCxnSpPr>
              <a:cxnSpLocks/>
            </p:cNvCxnSpPr>
            <p:nvPr/>
          </p:nvCxnSpPr>
          <p:spPr>
            <a:xfrm>
              <a:off x="6096000" y="1844824"/>
              <a:ext cx="0" cy="39604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ślíḋè-Rectangle 13"/>
            <p:cNvSpPr/>
            <p:nvPr/>
          </p:nvSpPr>
          <p:spPr bwMode="auto">
            <a:xfrm>
              <a:off x="3030973" y="1844824"/>
              <a:ext cx="2520280" cy="371568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用户信息</a:t>
              </a:r>
            </a:p>
          </p:txBody>
        </p:sp>
        <p:sp>
          <p:nvSpPr>
            <p:cNvPr id="9" name="íślíḋè-Rectangle 14"/>
            <p:cNvSpPr/>
            <p:nvPr/>
          </p:nvSpPr>
          <p:spPr bwMode="auto">
            <a:xfrm>
              <a:off x="6640748" y="1844824"/>
              <a:ext cx="2520280" cy="371568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实名认证</a:t>
              </a:r>
            </a:p>
          </p:txBody>
        </p:sp>
        <p:sp>
          <p:nvSpPr>
            <p:cNvPr id="10" name="íślíḋè-Rectangle 16"/>
            <p:cNvSpPr/>
            <p:nvPr/>
          </p:nvSpPr>
          <p:spPr bwMode="auto">
            <a:xfrm>
              <a:off x="3030973" y="4236665"/>
              <a:ext cx="2520280" cy="37156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支付系统</a:t>
              </a:r>
            </a:p>
          </p:txBody>
        </p:sp>
        <p:sp>
          <p:nvSpPr>
            <p:cNvPr id="11" name="íślíḋè-Rectangle 17"/>
            <p:cNvSpPr/>
            <p:nvPr/>
          </p:nvSpPr>
          <p:spPr bwMode="auto">
            <a:xfrm>
              <a:off x="6640748" y="4236665"/>
              <a:ext cx="2520280" cy="371568"/>
            </a:xfrm>
            <a:prstGeom prst="rect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订单管理</a:t>
              </a:r>
            </a:p>
          </p:txBody>
        </p:sp>
        <p:sp>
          <p:nvSpPr>
            <p:cNvPr id="14" name="íślíḋè-TextBox 20"/>
            <p:cNvSpPr txBox="1">
              <a:spLocks/>
            </p:cNvSpPr>
            <p:nvPr/>
          </p:nvSpPr>
          <p:spPr bwMode="auto">
            <a:xfrm>
              <a:off x="3030974" y="2453355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开放注册界面，由用户自己注册，提交信息。</a:t>
              </a:r>
            </a:p>
          </p:txBody>
        </p:sp>
        <p:sp>
          <p:nvSpPr>
            <p:cNvPr id="15" name="íślíḋè-TextBox 21"/>
            <p:cNvSpPr txBox="1">
              <a:spLocks/>
            </p:cNvSpPr>
            <p:nvPr/>
          </p:nvSpPr>
          <p:spPr bwMode="auto">
            <a:xfrm>
              <a:off x="3030973" y="5144583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利用支付宝或微信支付提供的接口，在支付时跳转到第三方支付软件上完成支付。</a:t>
              </a:r>
            </a:p>
          </p:txBody>
        </p:sp>
        <p:sp>
          <p:nvSpPr>
            <p:cNvPr id="17" name="íślíḋè-TextBox 23"/>
            <p:cNvSpPr txBox="1">
              <a:spLocks/>
            </p:cNvSpPr>
            <p:nvPr/>
          </p:nvSpPr>
          <p:spPr bwMode="auto">
            <a:xfrm>
              <a:off x="6640747" y="2463368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由用户绑定</a:t>
              </a:r>
              <a:r>
                <a:rPr lang="zh-CN" altLang="en-US">
                  <a:solidFill>
                    <a:schemeClr val="bg1"/>
                  </a:solidFill>
                </a:rPr>
                <a:t>的微信账号</a:t>
              </a:r>
              <a:r>
                <a:rPr lang="zh-CN" altLang="zh-CN">
                  <a:solidFill>
                    <a:schemeClr val="bg1"/>
                  </a:solidFill>
                </a:rPr>
                <a:t>或银行卡获取实名信息。</a:t>
              </a:r>
            </a:p>
          </p:txBody>
        </p:sp>
        <p:sp>
          <p:nvSpPr>
            <p:cNvPr id="18" name="íślíḋè-TextBox 24"/>
            <p:cNvSpPr txBox="1">
              <a:spLocks/>
            </p:cNvSpPr>
            <p:nvPr/>
          </p:nvSpPr>
          <p:spPr bwMode="auto">
            <a:xfrm>
              <a:off x="6640747" y="5011620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利用数据库管理，配合近</a:t>
              </a:r>
              <a:r>
                <a:rPr lang="zh-CN" altLang="en-US">
                  <a:solidFill>
                    <a:schemeClr val="bg1"/>
                  </a:solidFill>
                </a:rPr>
                <a:t>几年</a:t>
              </a:r>
              <a:r>
                <a:rPr lang="zh-CN" altLang="zh-CN">
                  <a:solidFill>
                    <a:schemeClr val="bg1"/>
                  </a:solidFill>
                </a:rPr>
                <a:t>大火的秒杀系统，实现订单的管理。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0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blxljci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423</Words>
  <Application>Microsoft Macintosh PowerPoint</Application>
  <PresentationFormat>宽屏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tqge</cp:lastModifiedBy>
  <cp:revision>56</cp:revision>
  <dcterms:created xsi:type="dcterms:W3CDTF">2017-08-03T14:47:41Z</dcterms:created>
  <dcterms:modified xsi:type="dcterms:W3CDTF">2020-11-13T06:20:57Z</dcterms:modified>
</cp:coreProperties>
</file>