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theme/themeOverride10.xml" ContentType="application/vnd.openxmlformats-officedocument.themeOverr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theme/themeOverride14.xml" ContentType="application/vnd.openxmlformats-officedocument.themeOverride+xml"/>
  <Override PartName="/ppt/notesSlides/notesSlide20.xml" ContentType="application/vnd.openxmlformats-officedocument.presentationml.notesSlide+xml"/>
  <Override PartName="/ppt/theme/themeOverride15.xml" ContentType="application/vnd.openxmlformats-officedocument.themeOverride+xml"/>
  <Override PartName="/ppt/notesSlides/notesSlide21.xml" ContentType="application/vnd.openxmlformats-officedocument.presentationml.notesSlide+xml"/>
  <Override PartName="/ppt/theme/themeOverride16.xml" ContentType="application/vnd.openxmlformats-officedocument.themeOverride+xml"/>
  <Override PartName="/ppt/notesSlides/notesSlide2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7.xml" ContentType="application/vnd.openxmlformats-officedocument.themeOverr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5.xml" ContentType="application/vnd.openxmlformats-officedocument.presentationml.notesSlide+xml"/>
  <Override PartName="/ppt/theme/themeOverride18.xml" ContentType="application/vnd.openxmlformats-officedocument.themeOverride+xml"/>
  <Override PartName="/ppt/notesSlides/notesSlide26.xml" ContentType="application/vnd.openxmlformats-officedocument.presentationml.notesSlide+xml"/>
  <Override PartName="/ppt/theme/themeOverride19.xml" ContentType="application/vnd.openxmlformats-officedocument.themeOverride+xml"/>
  <Override PartName="/ppt/notesSlides/notesSlide27.xml" ContentType="application/vnd.openxmlformats-officedocument.presentationml.notesSlide+xml"/>
  <Override PartName="/ppt/theme/themeOverride20.xml" ContentType="application/vnd.openxmlformats-officedocument.themeOverr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2" r:id="rId3"/>
    <p:sldId id="283" r:id="rId4"/>
    <p:sldId id="284" r:id="rId5"/>
    <p:sldId id="293" r:id="rId6"/>
    <p:sldId id="292" r:id="rId7"/>
    <p:sldId id="290" r:id="rId8"/>
    <p:sldId id="257" r:id="rId9"/>
    <p:sldId id="261" r:id="rId10"/>
    <p:sldId id="269" r:id="rId11"/>
    <p:sldId id="275" r:id="rId12"/>
    <p:sldId id="303" r:id="rId13"/>
    <p:sldId id="302" r:id="rId14"/>
    <p:sldId id="301" r:id="rId15"/>
    <p:sldId id="276" r:id="rId16"/>
    <p:sldId id="265" r:id="rId17"/>
    <p:sldId id="286" r:id="rId18"/>
    <p:sldId id="294" r:id="rId19"/>
    <p:sldId id="266" r:id="rId20"/>
    <p:sldId id="271" r:id="rId21"/>
    <p:sldId id="291" r:id="rId22"/>
    <p:sldId id="270" r:id="rId23"/>
    <p:sldId id="285" r:id="rId24"/>
    <p:sldId id="295" r:id="rId25"/>
    <p:sldId id="264" r:id="rId26"/>
    <p:sldId id="296" r:id="rId27"/>
    <p:sldId id="297" r:id="rId28"/>
    <p:sldId id="262"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45" autoAdjust="0"/>
    <p:restoredTop sz="96281" autoAdjust="0"/>
  </p:normalViewPr>
  <p:slideViewPr>
    <p:cSldViewPr snapToGrid="0" showGuides="1">
      <p:cViewPr varScale="1">
        <p:scale>
          <a:sx n="113" d="100"/>
          <a:sy n="113" d="100"/>
        </p:scale>
        <p:origin x="208" y="3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EAE7-351E-4482-9225-922C903D753D}"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58067-3EE2-4037-9E05-DF3BD760E06C}" type="slidenum">
              <a:rPr lang="zh-CN" altLang="en-US" smtClean="0"/>
              <a:t>‹#›</a:t>
            </a:fld>
            <a:endParaRPr lang="zh-CN" altLang="en-US"/>
          </a:p>
        </p:txBody>
      </p:sp>
    </p:spTree>
    <p:extLst>
      <p:ext uri="{BB962C8B-B14F-4D97-AF65-F5344CB8AC3E}">
        <p14:creationId xmlns:p14="http://schemas.microsoft.com/office/powerpoint/2010/main" val="3377533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a:t>
            </a:fld>
            <a:endParaRPr lang="zh-CN" altLang="en-US"/>
          </a:p>
        </p:txBody>
      </p:sp>
    </p:spTree>
    <p:extLst>
      <p:ext uri="{BB962C8B-B14F-4D97-AF65-F5344CB8AC3E}">
        <p14:creationId xmlns:p14="http://schemas.microsoft.com/office/powerpoint/2010/main" val="3796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10</a:t>
            </a:fld>
            <a:endParaRPr lang="zh-CN" altLang="en-US"/>
          </a:p>
        </p:txBody>
      </p:sp>
    </p:spTree>
    <p:extLst>
      <p:ext uri="{BB962C8B-B14F-4D97-AF65-F5344CB8AC3E}">
        <p14:creationId xmlns:p14="http://schemas.microsoft.com/office/powerpoint/2010/main" val="145852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11</a:t>
            </a:fld>
            <a:endParaRPr lang="zh-CN" altLang="en-US"/>
          </a:p>
        </p:txBody>
      </p:sp>
    </p:spTree>
    <p:extLst>
      <p:ext uri="{BB962C8B-B14F-4D97-AF65-F5344CB8AC3E}">
        <p14:creationId xmlns:p14="http://schemas.microsoft.com/office/powerpoint/2010/main" val="2872585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12</a:t>
            </a:fld>
            <a:endParaRPr lang="zh-CN" altLang="en-US"/>
          </a:p>
        </p:txBody>
      </p:sp>
    </p:spTree>
    <p:extLst>
      <p:ext uri="{BB962C8B-B14F-4D97-AF65-F5344CB8AC3E}">
        <p14:creationId xmlns:p14="http://schemas.microsoft.com/office/powerpoint/2010/main" val="4042871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13</a:t>
            </a:fld>
            <a:endParaRPr lang="zh-CN" altLang="en-US"/>
          </a:p>
        </p:txBody>
      </p:sp>
    </p:spTree>
    <p:extLst>
      <p:ext uri="{BB962C8B-B14F-4D97-AF65-F5344CB8AC3E}">
        <p14:creationId xmlns:p14="http://schemas.microsoft.com/office/powerpoint/2010/main" val="1802558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F58067-3EE2-4037-9E05-DF3BD760E0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4703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15</a:t>
            </a:fld>
            <a:endParaRPr lang="zh-CN" altLang="en-US"/>
          </a:p>
        </p:txBody>
      </p:sp>
    </p:spTree>
    <p:extLst>
      <p:ext uri="{BB962C8B-B14F-4D97-AF65-F5344CB8AC3E}">
        <p14:creationId xmlns:p14="http://schemas.microsoft.com/office/powerpoint/2010/main" val="406490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16</a:t>
            </a:fld>
            <a:endParaRPr lang="zh-CN" altLang="en-US"/>
          </a:p>
        </p:txBody>
      </p:sp>
    </p:spTree>
    <p:extLst>
      <p:ext uri="{BB962C8B-B14F-4D97-AF65-F5344CB8AC3E}">
        <p14:creationId xmlns:p14="http://schemas.microsoft.com/office/powerpoint/2010/main" val="604144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17</a:t>
            </a:fld>
            <a:endParaRPr lang="zh-CN" altLang="en-US"/>
          </a:p>
        </p:txBody>
      </p:sp>
    </p:spTree>
    <p:extLst>
      <p:ext uri="{BB962C8B-B14F-4D97-AF65-F5344CB8AC3E}">
        <p14:creationId xmlns:p14="http://schemas.microsoft.com/office/powerpoint/2010/main" val="1171484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18</a:t>
            </a:fld>
            <a:endParaRPr lang="zh-CN" altLang="en-US"/>
          </a:p>
        </p:txBody>
      </p:sp>
    </p:spTree>
    <p:extLst>
      <p:ext uri="{BB962C8B-B14F-4D97-AF65-F5344CB8AC3E}">
        <p14:creationId xmlns:p14="http://schemas.microsoft.com/office/powerpoint/2010/main" val="2044481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19</a:t>
            </a:fld>
            <a:endParaRPr lang="zh-CN" altLang="en-US"/>
          </a:p>
        </p:txBody>
      </p:sp>
    </p:spTree>
    <p:extLst>
      <p:ext uri="{BB962C8B-B14F-4D97-AF65-F5344CB8AC3E}">
        <p14:creationId xmlns:p14="http://schemas.microsoft.com/office/powerpoint/2010/main" val="2536495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a:t>
            </a:fld>
            <a:endParaRPr lang="zh-CN" altLang="en-US"/>
          </a:p>
        </p:txBody>
      </p:sp>
    </p:spTree>
    <p:extLst>
      <p:ext uri="{BB962C8B-B14F-4D97-AF65-F5344CB8AC3E}">
        <p14:creationId xmlns:p14="http://schemas.microsoft.com/office/powerpoint/2010/main" val="1450495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20</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21</a:t>
            </a:fld>
            <a:endParaRPr lang="zh-CN" altLang="en-US"/>
          </a:p>
        </p:txBody>
      </p:sp>
    </p:spTree>
    <p:extLst>
      <p:ext uri="{BB962C8B-B14F-4D97-AF65-F5344CB8AC3E}">
        <p14:creationId xmlns:p14="http://schemas.microsoft.com/office/powerpoint/2010/main" val="2694196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22</a:t>
            </a:fld>
            <a:endParaRPr lang="zh-CN" altLang="en-US"/>
          </a:p>
        </p:txBody>
      </p:sp>
    </p:spTree>
    <p:extLst>
      <p:ext uri="{BB962C8B-B14F-4D97-AF65-F5344CB8AC3E}">
        <p14:creationId xmlns:p14="http://schemas.microsoft.com/office/powerpoint/2010/main" val="3795846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23</a:t>
            </a:fld>
            <a:endParaRPr lang="zh-CN" altLang="en-US"/>
          </a:p>
        </p:txBody>
      </p:sp>
    </p:spTree>
    <p:extLst>
      <p:ext uri="{BB962C8B-B14F-4D97-AF65-F5344CB8AC3E}">
        <p14:creationId xmlns:p14="http://schemas.microsoft.com/office/powerpoint/2010/main" val="1407111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24</a:t>
            </a:fld>
            <a:endParaRPr lang="zh-CN" altLang="en-US"/>
          </a:p>
        </p:txBody>
      </p:sp>
    </p:spTree>
    <p:extLst>
      <p:ext uri="{BB962C8B-B14F-4D97-AF65-F5344CB8AC3E}">
        <p14:creationId xmlns:p14="http://schemas.microsoft.com/office/powerpoint/2010/main" val="2229183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25</a:t>
            </a:fld>
            <a:endParaRPr lang="zh-CN" altLang="en-US"/>
          </a:p>
        </p:txBody>
      </p:sp>
    </p:spTree>
    <p:extLst>
      <p:ext uri="{BB962C8B-B14F-4D97-AF65-F5344CB8AC3E}">
        <p14:creationId xmlns:p14="http://schemas.microsoft.com/office/powerpoint/2010/main" val="1396168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26</a:t>
            </a:fld>
            <a:endParaRPr lang="zh-CN" altLang="en-US"/>
          </a:p>
        </p:txBody>
      </p:sp>
    </p:spTree>
    <p:extLst>
      <p:ext uri="{BB962C8B-B14F-4D97-AF65-F5344CB8AC3E}">
        <p14:creationId xmlns:p14="http://schemas.microsoft.com/office/powerpoint/2010/main" val="931650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27</a:t>
            </a:fld>
            <a:endParaRPr lang="zh-CN" altLang="en-US"/>
          </a:p>
        </p:txBody>
      </p:sp>
    </p:spTree>
    <p:extLst>
      <p:ext uri="{BB962C8B-B14F-4D97-AF65-F5344CB8AC3E}">
        <p14:creationId xmlns:p14="http://schemas.microsoft.com/office/powerpoint/2010/main" val="2829037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28</a:t>
            </a:fld>
            <a:endParaRPr lang="zh-CN" altLang="en-US"/>
          </a:p>
        </p:txBody>
      </p:sp>
    </p:spTree>
    <p:extLst>
      <p:ext uri="{BB962C8B-B14F-4D97-AF65-F5344CB8AC3E}">
        <p14:creationId xmlns:p14="http://schemas.microsoft.com/office/powerpoint/2010/main" val="370969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3</a:t>
            </a:fld>
            <a:endParaRPr lang="zh-CN" altLang="en-US"/>
          </a:p>
        </p:txBody>
      </p:sp>
    </p:spTree>
    <p:extLst>
      <p:ext uri="{BB962C8B-B14F-4D97-AF65-F5344CB8AC3E}">
        <p14:creationId xmlns:p14="http://schemas.microsoft.com/office/powerpoint/2010/main" val="355237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4</a:t>
            </a:fld>
            <a:endParaRPr lang="zh-CN" altLang="en-US"/>
          </a:p>
        </p:txBody>
      </p:sp>
    </p:spTree>
    <p:extLst>
      <p:ext uri="{BB962C8B-B14F-4D97-AF65-F5344CB8AC3E}">
        <p14:creationId xmlns:p14="http://schemas.microsoft.com/office/powerpoint/2010/main" val="102334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5</a:t>
            </a:fld>
            <a:endParaRPr lang="zh-CN" altLang="en-US"/>
          </a:p>
        </p:txBody>
      </p:sp>
    </p:spTree>
    <p:extLst>
      <p:ext uri="{BB962C8B-B14F-4D97-AF65-F5344CB8AC3E}">
        <p14:creationId xmlns:p14="http://schemas.microsoft.com/office/powerpoint/2010/main" val="59247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6</a:t>
            </a:fld>
            <a:endParaRPr lang="zh-CN" altLang="en-US"/>
          </a:p>
        </p:txBody>
      </p:sp>
    </p:spTree>
    <p:extLst>
      <p:ext uri="{BB962C8B-B14F-4D97-AF65-F5344CB8AC3E}">
        <p14:creationId xmlns:p14="http://schemas.microsoft.com/office/powerpoint/2010/main" val="188062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7</a:t>
            </a:fld>
            <a:endParaRPr lang="zh-CN" altLang="en-US"/>
          </a:p>
        </p:txBody>
      </p:sp>
    </p:spTree>
    <p:extLst>
      <p:ext uri="{BB962C8B-B14F-4D97-AF65-F5344CB8AC3E}">
        <p14:creationId xmlns:p14="http://schemas.microsoft.com/office/powerpoint/2010/main" val="249762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8</a:t>
            </a:fld>
            <a:endParaRPr lang="zh-CN" altLang="en-US"/>
          </a:p>
        </p:txBody>
      </p:sp>
    </p:spTree>
    <p:extLst>
      <p:ext uri="{BB962C8B-B14F-4D97-AF65-F5344CB8AC3E}">
        <p14:creationId xmlns:p14="http://schemas.microsoft.com/office/powerpoint/2010/main" val="120759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t>9</a:t>
            </a:fld>
            <a:endParaRPr lang="zh-CN" altLang="en-US"/>
          </a:p>
        </p:txBody>
      </p:sp>
    </p:spTree>
    <p:extLst>
      <p:ext uri="{BB962C8B-B14F-4D97-AF65-F5344CB8AC3E}">
        <p14:creationId xmlns:p14="http://schemas.microsoft.com/office/powerpoint/2010/main" val="207093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318480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294699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226199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66565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321176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383864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82156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361720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152317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4318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078D68-312A-424D-A2D8-8E57C2B74B3D}"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74238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78D68-312A-424D-A2D8-8E57C2B74B3D}" type="datetimeFigureOut">
              <a:rPr lang="zh-CN" altLang="en-US" smtClean="0"/>
              <a:t>2021/1/15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01AD1-BF7B-4D93-ADF7-23B9D931CAD8}" type="slidenum">
              <a:rPr lang="zh-CN" altLang="en-US" smtClean="0"/>
              <a:t>‹#›</a:t>
            </a:fld>
            <a:endParaRPr lang="zh-CN" altLang="en-US"/>
          </a:p>
        </p:txBody>
      </p:sp>
    </p:spTree>
    <p:extLst>
      <p:ext uri="{BB962C8B-B14F-4D97-AF65-F5344CB8AC3E}">
        <p14:creationId xmlns:p14="http://schemas.microsoft.com/office/powerpoint/2010/main" val="30962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10.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hemeOverride" Target="../theme/themeOverride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1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png"/><Relationship Id="rId2" Type="http://schemas.openxmlformats.org/officeDocument/2006/relationships/tags" Target="../tags/tag27.xml"/><Relationship Id="rId1" Type="http://schemas.openxmlformats.org/officeDocument/2006/relationships/themeOverride" Target="../theme/themeOverride10.xml"/><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11.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png"/><Relationship Id="rId2" Type="http://schemas.openxmlformats.org/officeDocument/2006/relationships/tags" Target="../tags/tag30.xml"/><Relationship Id="rId1" Type="http://schemas.openxmlformats.org/officeDocument/2006/relationships/themeOverride" Target="../theme/themeOverride12.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13.xml"/><Relationship Id="rId5" Type="http://schemas.openxmlformats.org/officeDocument/2006/relationships/image" Target="../media/image20.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image" Target="../media/image2.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notesSlide" Target="../notesSlides/notesSlide2.xml"/><Relationship Id="rId2" Type="http://schemas.openxmlformats.org/officeDocument/2006/relationships/tags" Target="../tags/tag6.xml"/><Relationship Id="rId16"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4.xml"/><Relationship Id="rId5" Type="http://schemas.openxmlformats.org/officeDocument/2006/relationships/image" Target="../media/image2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15.xml"/><Relationship Id="rId5" Type="http://schemas.openxmlformats.org/officeDocument/2006/relationships/image" Target="../media/image2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1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png"/><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hyperlink" Target="&#32791;&#23376;&#37197;&#36865;/index.html" TargetMode="External"/><Relationship Id="rId4" Type="http://schemas.openxmlformats.org/officeDocument/2006/relationships/hyperlink" Target="../../../../../Downloads/&#32791;&#23376;&#37197;&#36865;/index.html" TargetMode="Externa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png"/><Relationship Id="rId2" Type="http://schemas.openxmlformats.org/officeDocument/2006/relationships/tags" Target="../tags/tag36.xml"/><Relationship Id="rId1" Type="http://schemas.openxmlformats.org/officeDocument/2006/relationships/themeOverride" Target="../theme/themeOverride17.xml"/><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hemeOverride" Target="../theme/themeOverride18.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hemeOverride" Target="../theme/themeOverride19.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png"/><Relationship Id="rId2" Type="http://schemas.openxmlformats.org/officeDocument/2006/relationships/tags" Target="../tags/tag39.xml"/><Relationship Id="rId1" Type="http://schemas.openxmlformats.org/officeDocument/2006/relationships/themeOverride" Target="../theme/themeOverride20.xml"/><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41.xml"/></Relationships>
</file>

<file path=ppt/slides/_rels/slide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png"/><Relationship Id="rId2" Type="http://schemas.openxmlformats.org/officeDocument/2006/relationships/tags" Target="../tags/tag24.xml"/><Relationship Id="rId1" Type="http://schemas.openxmlformats.org/officeDocument/2006/relationships/themeOverride" Target="../theme/themeOverride2.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10" name="PA_文本框 2"/>
          <p:cNvSpPr txBox="1"/>
          <p:nvPr>
            <p:custDataLst>
              <p:tags r:id="rId2"/>
            </p:custDataLst>
          </p:nvPr>
        </p:nvSpPr>
        <p:spPr>
          <a:xfrm>
            <a:off x="3489997" y="1626025"/>
            <a:ext cx="4950747" cy="646331"/>
          </a:xfrm>
          <a:prstGeom prst="rect">
            <a:avLst/>
          </a:prstGeom>
          <a:noFill/>
        </p:spPr>
        <p:txBody>
          <a:bodyPr wrap="square" rtlCol="0">
            <a:spAutoFit/>
          </a:bodyPr>
          <a:lstStyle/>
          <a:p>
            <a:pPr algn="ctr"/>
            <a:r>
              <a:rPr lang="en-US" altLang="zh-CN" sz="3600" spc="300" dirty="0">
                <a:solidFill>
                  <a:schemeClr val="accent3">
                    <a:lumMod val="60000"/>
                    <a:lumOff val="40000"/>
                  </a:schemeClr>
                </a:solidFill>
                <a:ea typeface="微软雅黑 Light" panose="020B0502040204020203" pitchFamily="34" charset="-122"/>
                <a:cs typeface="+mn-ea"/>
                <a:sym typeface="+mn-lt"/>
              </a:rPr>
              <a:t>PROGRAM REPORT</a:t>
            </a:r>
            <a:endParaRPr lang="zh-CN" altLang="en-US" sz="3600" spc="300" dirty="0">
              <a:solidFill>
                <a:schemeClr val="accent3">
                  <a:lumMod val="60000"/>
                  <a:lumOff val="40000"/>
                </a:schemeClr>
              </a:solidFill>
              <a:ea typeface="微软雅黑 Light" panose="020B0502040204020203" pitchFamily="34" charset="-122"/>
              <a:cs typeface="+mn-ea"/>
              <a:sym typeface="+mn-lt"/>
            </a:endParaRPr>
          </a:p>
        </p:txBody>
      </p:sp>
      <p:sp>
        <p:nvSpPr>
          <p:cNvPr id="11" name="PA_文本框 4"/>
          <p:cNvSpPr txBox="1"/>
          <p:nvPr>
            <p:custDataLst>
              <p:tags r:id="rId3"/>
            </p:custDataLst>
          </p:nvPr>
        </p:nvSpPr>
        <p:spPr>
          <a:xfrm>
            <a:off x="2239554" y="2367261"/>
            <a:ext cx="7712891" cy="1754326"/>
          </a:xfrm>
          <a:prstGeom prst="rect">
            <a:avLst/>
          </a:prstGeom>
          <a:noFill/>
        </p:spPr>
        <p:txBody>
          <a:bodyPr wrap="square" rtlCol="0">
            <a:spAutoFit/>
          </a:bodyPr>
          <a:lstStyle/>
          <a:p>
            <a:pPr algn="ctr"/>
            <a:r>
              <a:rPr lang="zh-CN" altLang="en-US" sz="5400" spc="600" dirty="0">
                <a:solidFill>
                  <a:schemeClr val="bg1"/>
                </a:solidFill>
                <a:ea typeface="微软雅黑 Light" panose="020B0502040204020203" pitchFamily="34" charset="-122"/>
                <a:cs typeface="+mn-ea"/>
                <a:sym typeface="+mn-lt"/>
              </a:rPr>
              <a:t>耗子配送</a:t>
            </a:r>
            <a:endParaRPr lang="en-US" altLang="zh-CN" sz="5400" spc="600" dirty="0">
              <a:solidFill>
                <a:schemeClr val="bg1"/>
              </a:solidFill>
              <a:ea typeface="微软雅黑 Light" panose="020B0502040204020203" pitchFamily="34" charset="-122"/>
              <a:cs typeface="+mn-ea"/>
              <a:sym typeface="+mn-lt"/>
            </a:endParaRPr>
          </a:p>
          <a:p>
            <a:pPr algn="ctr"/>
            <a:r>
              <a:rPr lang="en-US" altLang="zh-CN" sz="5400" spc="600" dirty="0">
                <a:solidFill>
                  <a:schemeClr val="bg1"/>
                </a:solidFill>
                <a:ea typeface="微软雅黑 Light" panose="020B0502040204020203" pitchFamily="34" charset="-122"/>
                <a:cs typeface="+mn-ea"/>
                <a:sym typeface="+mn-lt"/>
              </a:rPr>
              <a:t>				</a:t>
            </a:r>
            <a:r>
              <a:rPr lang="en-US" altLang="zh-CN" sz="2400" spc="600" dirty="0">
                <a:solidFill>
                  <a:schemeClr val="bg1"/>
                </a:solidFill>
                <a:ea typeface="微软雅黑 Light" panose="020B0502040204020203" pitchFamily="34" charset="-122"/>
                <a:cs typeface="+mn-ea"/>
                <a:sym typeface="+mn-lt"/>
              </a:rPr>
              <a:t>-</a:t>
            </a:r>
            <a:r>
              <a:rPr lang="zh-CN" altLang="en-US" sz="2400" spc="600" dirty="0">
                <a:solidFill>
                  <a:schemeClr val="bg1"/>
                </a:solidFill>
                <a:ea typeface="微软雅黑 Light" panose="020B0502040204020203" pitchFamily="34" charset="-122"/>
                <a:cs typeface="+mn-ea"/>
                <a:sym typeface="+mn-lt"/>
              </a:rPr>
              <a:t>校园快递代取小程序</a:t>
            </a:r>
            <a:endParaRPr lang="zh-CN" altLang="en-US" sz="5400" spc="600" dirty="0">
              <a:solidFill>
                <a:schemeClr val="bg1"/>
              </a:solidFill>
              <a:ea typeface="微软雅黑 Light" panose="020B0502040204020203" pitchFamily="34" charset="-122"/>
              <a:cs typeface="+mn-ea"/>
              <a:sym typeface="+mn-lt"/>
            </a:endParaRPr>
          </a:p>
        </p:txBody>
      </p:sp>
      <p:sp>
        <p:nvSpPr>
          <p:cNvPr id="12" name="文本框 11"/>
          <p:cNvSpPr txBox="1"/>
          <p:nvPr/>
        </p:nvSpPr>
        <p:spPr>
          <a:xfrm>
            <a:off x="3526971" y="4308826"/>
            <a:ext cx="4676503" cy="338554"/>
          </a:xfrm>
          <a:prstGeom prst="rect">
            <a:avLst/>
          </a:prstGeom>
          <a:noFill/>
        </p:spPr>
        <p:txBody>
          <a:bodyPr wrap="square" rtlCol="0">
            <a:spAutoFit/>
          </a:bodyPr>
          <a:lstStyle/>
          <a:p>
            <a:pPr algn="ctr"/>
            <a:r>
              <a:rPr lang="zh-CN" altLang="en-US" sz="1600" dirty="0">
                <a:solidFill>
                  <a:schemeClr val="bg1"/>
                </a:solidFill>
                <a:ea typeface="微软雅黑 Light" panose="020B0502040204020203" pitchFamily="34" charset="-122"/>
                <a:cs typeface="+mn-ea"/>
                <a:sym typeface="+mn-lt"/>
              </a:rPr>
              <a:t>团队成员：牛广宇 崔琪 滕常元烺</a:t>
            </a:r>
            <a:r>
              <a:rPr lang="en-US" altLang="zh-CN" sz="1600" dirty="0">
                <a:solidFill>
                  <a:schemeClr val="bg1"/>
                </a:solidFill>
                <a:ea typeface="微软雅黑 Light" panose="020B0502040204020203" pitchFamily="34" charset="-122"/>
                <a:cs typeface="+mn-ea"/>
                <a:sym typeface="+mn-lt"/>
              </a:rPr>
              <a:t> </a:t>
            </a:r>
            <a:r>
              <a:rPr lang="zh-CN" altLang="en-US" sz="1600" dirty="0">
                <a:solidFill>
                  <a:schemeClr val="bg1"/>
                </a:solidFill>
                <a:ea typeface="微软雅黑 Light" panose="020B0502040204020203" pitchFamily="34" charset="-122"/>
                <a:cs typeface="+mn-ea"/>
                <a:sym typeface="+mn-lt"/>
              </a:rPr>
              <a:t>李嘉璇</a:t>
            </a:r>
          </a:p>
        </p:txBody>
      </p:sp>
      <p:sp>
        <p:nvSpPr>
          <p:cNvPr id="14" name="PA_文本框 1"/>
          <p:cNvSpPr txBox="1"/>
          <p:nvPr>
            <p:custDataLst>
              <p:tags r:id="rId4"/>
            </p:custDataLst>
          </p:nvPr>
        </p:nvSpPr>
        <p:spPr>
          <a:xfrm>
            <a:off x="4567469" y="535523"/>
            <a:ext cx="2396690" cy="830997"/>
          </a:xfrm>
          <a:prstGeom prst="rect">
            <a:avLst/>
          </a:prstGeom>
          <a:noFill/>
        </p:spPr>
        <p:txBody>
          <a:bodyPr wrap="square" rtlCol="0">
            <a:spAutoFit/>
          </a:bodyPr>
          <a:lstStyle/>
          <a:p>
            <a:pPr algn="ctr"/>
            <a:r>
              <a:rPr lang="en-US" altLang="zh-CN" sz="4800" spc="600" dirty="0">
                <a:solidFill>
                  <a:schemeClr val="bg1"/>
                </a:solidFill>
                <a:ea typeface="微软雅黑 Light" panose="020B0502040204020203" pitchFamily="34" charset="-122"/>
                <a:cs typeface="+mn-ea"/>
                <a:sym typeface="+mn-lt"/>
              </a:rPr>
              <a:t>2021</a:t>
            </a:r>
            <a:endParaRPr lang="zh-CN" altLang="en-US" sz="4800" spc="600" dirty="0">
              <a:solidFill>
                <a:schemeClr val="bg1"/>
              </a:solidFill>
              <a:ea typeface="微软雅黑 Light" panose="020B0502040204020203" pitchFamily="34" charset="-122"/>
              <a:cs typeface="+mn-ea"/>
              <a:sym typeface="+mn-lt"/>
            </a:endParaRPr>
          </a:p>
        </p:txBody>
      </p:sp>
      <p:sp>
        <p:nvSpPr>
          <p:cNvPr id="2" name="文本框 1"/>
          <p:cNvSpPr txBox="1"/>
          <p:nvPr/>
        </p:nvSpPr>
        <p:spPr>
          <a:xfrm>
            <a:off x="3526971" y="4868091"/>
            <a:ext cx="4876800" cy="338554"/>
          </a:xfrm>
          <a:prstGeom prst="rect">
            <a:avLst/>
          </a:prstGeom>
          <a:noFill/>
        </p:spPr>
        <p:txBody>
          <a:bodyPr wrap="square" rtlCol="0">
            <a:spAutoFit/>
          </a:bodyPr>
          <a:lstStyle/>
          <a:p>
            <a:r>
              <a:rPr lang="en-US" altLang="zh-CN" sz="1600">
                <a:solidFill>
                  <a:schemeClr val="bg1"/>
                </a:solidFill>
              </a:rPr>
              <a:t>2021.1.16                             </a:t>
            </a:r>
            <a:r>
              <a:rPr lang="zh-CN" altLang="en-US" sz="1600" dirty="0">
                <a:solidFill>
                  <a:schemeClr val="bg1"/>
                </a:solidFill>
              </a:rPr>
              <a:t>         答辩人：牛广宇</a:t>
            </a:r>
          </a:p>
        </p:txBody>
      </p:sp>
    </p:spTree>
    <p:extLst>
      <p:ext uri="{BB962C8B-B14F-4D97-AF65-F5344CB8AC3E}">
        <p14:creationId xmlns:p14="http://schemas.microsoft.com/office/powerpoint/2010/main" val="32910987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by="(-#ppt_w*2)" calcmode="lin" valueType="num">
                                      <p:cBhvr rctx="PPT">
                                        <p:cTn id="7" dur="500" autoRev="1" fill="hold">
                                          <p:stCondLst>
                                            <p:cond delay="0"/>
                                          </p:stCondLst>
                                        </p:cTn>
                                        <p:tgtEl>
                                          <p:spTgt spid="14"/>
                                        </p:tgtEl>
                                        <p:attrNameLst>
                                          <p:attrName>ppt_w</p:attrName>
                                        </p:attrNameLst>
                                      </p:cBhvr>
                                    </p:anim>
                                    <p:anim by="(#ppt_w*0.50)" calcmode="lin" valueType="num">
                                      <p:cBhvr>
                                        <p:cTn id="8" dur="500" decel="50000" autoRev="1" fill="hold">
                                          <p:stCondLst>
                                            <p:cond delay="0"/>
                                          </p:stCondLst>
                                        </p:cTn>
                                        <p:tgtEl>
                                          <p:spTgt spid="14"/>
                                        </p:tgtEl>
                                        <p:attrNameLst>
                                          <p:attrName>ppt_x</p:attrName>
                                        </p:attrNameLst>
                                      </p:cBhvr>
                                    </p:anim>
                                    <p:anim from="(-#ppt_h/2)" to="(#ppt_y)" calcmode="lin" valueType="num">
                                      <p:cBhvr>
                                        <p:cTn id="9" dur="1000" fill="hold">
                                          <p:stCondLst>
                                            <p:cond delay="0"/>
                                          </p:stCondLst>
                                        </p:cTn>
                                        <p:tgtEl>
                                          <p:spTgt spid="14"/>
                                        </p:tgtEl>
                                        <p:attrNameLst>
                                          <p:attrName>ppt_y</p:attrName>
                                        </p:attrNameLst>
                                      </p:cBhvr>
                                    </p:anim>
                                    <p:animRot by="21600000">
                                      <p:cBhvr>
                                        <p:cTn id="10" dur="1000" fill="hold">
                                          <p:stCondLst>
                                            <p:cond delay="0"/>
                                          </p:stCondLst>
                                        </p:cTn>
                                        <p:tgtEl>
                                          <p:spTgt spid="14"/>
                                        </p:tgtEl>
                                        <p:attrNameLst>
                                          <p:attrName>r</p:attrName>
                                        </p:attrNameLst>
                                      </p:cBhvr>
                                    </p:animRot>
                                  </p:childTnLst>
                                </p:cTn>
                              </p:par>
                              <p:par>
                                <p:cTn id="11" presetID="41" presetClass="entr" presetSubtype="0" fill="hold" grpId="0" nodeType="with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par>
                                <p:cTn id="18" presetID="41" presetClass="entr" presetSubtype="0" fill="hold" grpId="0" nodeType="with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1"/>
                                        </p:tgtEl>
                                        <p:attrNameLst>
                                          <p:attrName>ppt_y</p:attrName>
                                        </p:attrNameLst>
                                      </p:cBhvr>
                                      <p:tavLst>
                                        <p:tav tm="0">
                                          <p:val>
                                            <p:strVal val="#ppt_y"/>
                                          </p:val>
                                        </p:tav>
                                        <p:tav tm="100000">
                                          <p:val>
                                            <p:strVal val="#ppt_y"/>
                                          </p:val>
                                        </p:tav>
                                      </p:tavLst>
                                    </p:anim>
                                    <p:anim calcmode="lin" valueType="num">
                                      <p:cBhvr>
                                        <p:cTn id="22"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1"/>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项目设计</a:t>
            </a:r>
          </a:p>
        </p:txBody>
      </p:sp>
      <p:sp>
        <p:nvSpPr>
          <p:cNvPr id="48" name="文本框 47"/>
          <p:cNvSpPr txBox="1"/>
          <p:nvPr/>
        </p:nvSpPr>
        <p:spPr>
          <a:xfrm>
            <a:off x="542290" y="1532709"/>
            <a:ext cx="10865939" cy="461665"/>
          </a:xfrm>
          <a:prstGeom prst="rect">
            <a:avLst/>
          </a:prstGeom>
          <a:noFill/>
        </p:spPr>
        <p:txBody>
          <a:bodyPr wrap="square" rtlCol="0">
            <a:spAutoFit/>
          </a:bodyPr>
          <a:lstStyle/>
          <a:p>
            <a:r>
              <a:rPr lang="zh-CN" altLang="en-US" sz="2400" dirty="0">
                <a:solidFill>
                  <a:schemeClr val="bg1"/>
                </a:solidFill>
              </a:rPr>
              <a:t>产品核心功能：</a:t>
            </a:r>
            <a:endParaRPr lang="en-US" altLang="zh-CN" sz="2400" dirty="0">
              <a:solidFill>
                <a:schemeClr val="bg1"/>
              </a:solidFill>
            </a:endParaRPr>
          </a:p>
        </p:txBody>
      </p:sp>
      <p:sp>
        <p:nvSpPr>
          <p:cNvPr id="49" name="文本框 48"/>
          <p:cNvSpPr txBox="1"/>
          <p:nvPr/>
        </p:nvSpPr>
        <p:spPr>
          <a:xfrm>
            <a:off x="1280160" y="2464526"/>
            <a:ext cx="7419703" cy="461665"/>
          </a:xfrm>
          <a:prstGeom prst="rect">
            <a:avLst/>
          </a:prstGeom>
          <a:noFill/>
        </p:spPr>
        <p:txBody>
          <a:bodyPr wrap="square" rtlCol="0">
            <a:spAutoFit/>
          </a:bodyPr>
          <a:lstStyle/>
          <a:p>
            <a:r>
              <a:rPr lang="en-US" altLang="zh-CN" sz="2400" dirty="0">
                <a:solidFill>
                  <a:schemeClr val="bg1"/>
                </a:solidFill>
              </a:rPr>
              <a:t>1. </a:t>
            </a:r>
            <a:r>
              <a:rPr lang="zh-CN" altLang="en-US" sz="2400" dirty="0">
                <a:solidFill>
                  <a:schemeClr val="bg1"/>
                </a:solidFill>
              </a:rPr>
              <a:t>快递订单发布</a:t>
            </a:r>
            <a:endParaRPr lang="zh-CN" altLang="en-US" dirty="0">
              <a:solidFill>
                <a:schemeClr val="bg1"/>
              </a:solidFill>
            </a:endParaRPr>
          </a:p>
        </p:txBody>
      </p:sp>
      <p:sp>
        <p:nvSpPr>
          <p:cNvPr id="50" name="文本框 49"/>
          <p:cNvSpPr txBox="1"/>
          <p:nvPr/>
        </p:nvSpPr>
        <p:spPr>
          <a:xfrm>
            <a:off x="1280160" y="3699892"/>
            <a:ext cx="3526972" cy="461665"/>
          </a:xfrm>
          <a:prstGeom prst="rect">
            <a:avLst/>
          </a:prstGeom>
          <a:noFill/>
        </p:spPr>
        <p:txBody>
          <a:bodyPr wrap="square" rtlCol="0">
            <a:spAutoFit/>
          </a:bodyPr>
          <a:lstStyle/>
          <a:p>
            <a:r>
              <a:rPr lang="en-US" altLang="zh-CN" sz="2400" dirty="0">
                <a:solidFill>
                  <a:schemeClr val="bg1"/>
                </a:solidFill>
              </a:rPr>
              <a:t>2. </a:t>
            </a:r>
            <a:r>
              <a:rPr lang="zh-CN" altLang="en-US" sz="2400" dirty="0">
                <a:solidFill>
                  <a:schemeClr val="bg1"/>
                </a:solidFill>
              </a:rPr>
              <a:t>接取订单</a:t>
            </a:r>
            <a:endParaRPr lang="zh-CN" altLang="en-US" sz="2000" dirty="0">
              <a:solidFill>
                <a:schemeClr val="bg1"/>
              </a:solidFill>
            </a:endParaRPr>
          </a:p>
        </p:txBody>
      </p:sp>
      <p:sp>
        <p:nvSpPr>
          <p:cNvPr id="51" name="文本框 50"/>
          <p:cNvSpPr txBox="1"/>
          <p:nvPr/>
        </p:nvSpPr>
        <p:spPr>
          <a:xfrm>
            <a:off x="1280160" y="4952761"/>
            <a:ext cx="3640182" cy="461665"/>
          </a:xfrm>
          <a:prstGeom prst="rect">
            <a:avLst/>
          </a:prstGeom>
          <a:noFill/>
        </p:spPr>
        <p:txBody>
          <a:bodyPr wrap="square" rtlCol="0">
            <a:spAutoFit/>
          </a:bodyPr>
          <a:lstStyle/>
          <a:p>
            <a:r>
              <a:rPr lang="en-US" altLang="zh-CN" sz="2400" dirty="0">
                <a:solidFill>
                  <a:schemeClr val="bg1"/>
                </a:solidFill>
              </a:rPr>
              <a:t>3. </a:t>
            </a:r>
            <a:r>
              <a:rPr lang="zh-CN" altLang="en-US" sz="2400" dirty="0">
                <a:solidFill>
                  <a:schemeClr val="bg1"/>
                </a:solidFill>
              </a:rPr>
              <a:t>订单状态的更新</a:t>
            </a:r>
            <a:endParaRPr lang="zh-CN" altLang="en-US" sz="2000" dirty="0">
              <a:solidFill>
                <a:schemeClr val="bg1"/>
              </a:solidFill>
            </a:endParaRPr>
          </a:p>
        </p:txBody>
      </p:sp>
      <p:pic>
        <p:nvPicPr>
          <p:cNvPr id="2052" name="Picture 4" descr="https://ss2.bdstatic.com/70cFvnSh_Q1YnxGkpoWK1HF6hhy/it/u=1678293952,3874501142&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4876" y="7136"/>
            <a:ext cx="7047123" cy="3966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235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6" presetClass="entr" presetSubtype="16" fill="hold" nodeType="with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ircle(in)">
                                      <p:cBhvr>
                                        <p:cTn id="12" dur="20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a:solidFill>
                  <a:schemeClr val="bg1"/>
                </a:solidFill>
                <a:ea typeface="微软雅黑 Light" panose="020B0502040204020203" pitchFamily="34" charset="-122"/>
                <a:cs typeface="+mn-ea"/>
                <a:sym typeface="+mn-lt"/>
              </a:rPr>
              <a:t>项目分工</a:t>
            </a:r>
            <a:endParaRPr lang="zh-CN" altLang="en-US" sz="2800" spc="600" dirty="0">
              <a:solidFill>
                <a:schemeClr val="bg1"/>
              </a:solidFill>
              <a:ea typeface="微软雅黑 Light" panose="020B0502040204020203" pitchFamily="34" charset="-122"/>
              <a:cs typeface="+mn-ea"/>
              <a:sym typeface="+mn-lt"/>
            </a:endParaRPr>
          </a:p>
        </p:txBody>
      </p:sp>
      <p:grpSp>
        <p:nvGrpSpPr>
          <p:cNvPr id="6" name="01f11694-8e14-4ae2-be4b-fcb27bab0f9f"/>
          <p:cNvGrpSpPr>
            <a:grpSpLocks noChangeAspect="1"/>
          </p:cNvGrpSpPr>
          <p:nvPr/>
        </p:nvGrpSpPr>
        <p:grpSpPr>
          <a:xfrm>
            <a:off x="277585" y="1135142"/>
            <a:ext cx="11184436" cy="5138174"/>
            <a:chOff x="277585" y="1135142"/>
            <a:chExt cx="11184436" cy="5138174"/>
          </a:xfrm>
        </p:grpSpPr>
        <p:grpSp>
          <p:nvGrpSpPr>
            <p:cNvPr id="7" name="Group 2"/>
            <p:cNvGrpSpPr/>
            <p:nvPr/>
          </p:nvGrpSpPr>
          <p:grpSpPr>
            <a:xfrm>
              <a:off x="4056551" y="2200199"/>
              <a:ext cx="4023707" cy="4073117"/>
              <a:chOff x="4084147" y="2092187"/>
              <a:chExt cx="4023707" cy="4073117"/>
            </a:xfrm>
          </p:grpSpPr>
          <p:sp>
            <p:nvSpPr>
              <p:cNvPr id="23" name="ïṧḷïḓê-Freeform: Shape 65"/>
              <p:cNvSpPr>
                <a:spLocks/>
              </p:cNvSpPr>
              <p:nvPr/>
            </p:nvSpPr>
            <p:spPr bwMode="auto">
              <a:xfrm>
                <a:off x="4084147" y="2668249"/>
                <a:ext cx="2195147" cy="1828562"/>
              </a:xfrm>
              <a:custGeom>
                <a:avLst/>
                <a:gdLst/>
                <a:ahLst/>
                <a:cxnLst>
                  <a:cxn ang="0">
                    <a:pos x="126" y="396"/>
                  </a:cxn>
                  <a:cxn ang="0">
                    <a:pos x="76" y="153"/>
                  </a:cxn>
                  <a:cxn ang="0">
                    <a:pos x="475" y="73"/>
                  </a:cxn>
                  <a:cxn ang="0">
                    <a:pos x="225" y="182"/>
                  </a:cxn>
                  <a:cxn ang="0">
                    <a:pos x="126" y="396"/>
                  </a:cxn>
                </a:cxnLst>
                <a:rect l="0" t="0" r="r" b="b"/>
                <a:pathLst>
                  <a:path w="475" h="396">
                    <a:moveTo>
                      <a:pt x="126" y="396"/>
                    </a:moveTo>
                    <a:cubicBezTo>
                      <a:pt x="126" y="396"/>
                      <a:pt x="0" y="278"/>
                      <a:pt x="76" y="153"/>
                    </a:cubicBezTo>
                    <a:cubicBezTo>
                      <a:pt x="168" y="0"/>
                      <a:pt x="475" y="73"/>
                      <a:pt x="475" y="73"/>
                    </a:cubicBezTo>
                    <a:cubicBezTo>
                      <a:pt x="475" y="73"/>
                      <a:pt x="318" y="70"/>
                      <a:pt x="225" y="182"/>
                    </a:cubicBezTo>
                    <a:cubicBezTo>
                      <a:pt x="160" y="261"/>
                      <a:pt x="126" y="396"/>
                      <a:pt x="126" y="396"/>
                    </a:cubicBezTo>
                    <a:close/>
                  </a:path>
                </a:pathLst>
              </a:custGeom>
              <a:solidFill>
                <a:schemeClr val="accent1"/>
              </a:solidFill>
              <a:ln w="9525">
                <a:noFill/>
                <a:round/>
                <a:headEnd/>
                <a:tailEnd/>
              </a:ln>
            </p:spPr>
            <p:txBody>
              <a:bodyPr anchor="ctr"/>
              <a:lstStyle/>
              <a:p>
                <a:pPr algn="ctr"/>
                <a:endParaRPr>
                  <a:ea typeface="微软雅黑 Light" panose="020B0502040204020203" pitchFamily="34" charset="-122"/>
                  <a:cs typeface="+mn-ea"/>
                  <a:sym typeface="+mn-lt"/>
                </a:endParaRPr>
              </a:p>
            </p:txBody>
          </p:sp>
          <p:sp>
            <p:nvSpPr>
              <p:cNvPr id="24" name="ïṧḷïḓê-Freeform: Shape 66"/>
              <p:cNvSpPr>
                <a:spLocks/>
              </p:cNvSpPr>
              <p:nvPr/>
            </p:nvSpPr>
            <p:spPr bwMode="auto">
              <a:xfrm>
                <a:off x="5371557" y="2092187"/>
                <a:ext cx="1911479" cy="1793649"/>
              </a:xfrm>
              <a:custGeom>
                <a:avLst/>
                <a:gdLst/>
                <a:ahLst/>
                <a:cxnLst>
                  <a:cxn ang="0">
                    <a:pos x="0" y="157"/>
                  </a:cxn>
                  <a:cxn ang="0">
                    <a:pos x="215" y="33"/>
                  </a:cxn>
                  <a:cxn ang="0">
                    <a:pos x="414" y="388"/>
                  </a:cxn>
                  <a:cxn ang="0">
                    <a:pos x="234" y="184"/>
                  </a:cxn>
                  <a:cxn ang="0">
                    <a:pos x="0" y="157"/>
                  </a:cxn>
                </a:cxnLst>
                <a:rect l="0" t="0" r="r" b="b"/>
                <a:pathLst>
                  <a:path w="414" h="388">
                    <a:moveTo>
                      <a:pt x="0" y="157"/>
                    </a:moveTo>
                    <a:cubicBezTo>
                      <a:pt x="0" y="157"/>
                      <a:pt x="73" y="0"/>
                      <a:pt x="215" y="33"/>
                    </a:cubicBezTo>
                    <a:cubicBezTo>
                      <a:pt x="389" y="74"/>
                      <a:pt x="414" y="388"/>
                      <a:pt x="414" y="388"/>
                    </a:cubicBezTo>
                    <a:cubicBezTo>
                      <a:pt x="414" y="388"/>
                      <a:pt x="370" y="238"/>
                      <a:pt x="234" y="184"/>
                    </a:cubicBezTo>
                    <a:cubicBezTo>
                      <a:pt x="139" y="146"/>
                      <a:pt x="0" y="157"/>
                      <a:pt x="0" y="157"/>
                    </a:cubicBezTo>
                    <a:close/>
                  </a:path>
                </a:pathLst>
              </a:custGeom>
              <a:solidFill>
                <a:schemeClr val="accent2"/>
              </a:solidFill>
              <a:ln w="9525">
                <a:noFill/>
                <a:round/>
                <a:headEnd/>
                <a:tailEnd/>
              </a:ln>
            </p:spPr>
            <p:txBody>
              <a:bodyPr anchor="ctr"/>
              <a:lstStyle/>
              <a:p>
                <a:pPr algn="ctr"/>
                <a:endParaRPr>
                  <a:ea typeface="微软雅黑 Light" panose="020B0502040204020203" pitchFamily="34" charset="-122"/>
                  <a:cs typeface="+mn-ea"/>
                  <a:sym typeface="+mn-lt"/>
                </a:endParaRPr>
              </a:p>
            </p:txBody>
          </p:sp>
          <p:sp>
            <p:nvSpPr>
              <p:cNvPr id="25" name="ïṧḷïḓê-Freeform: Shape 67"/>
              <p:cNvSpPr>
                <a:spLocks/>
              </p:cNvSpPr>
              <p:nvPr/>
            </p:nvSpPr>
            <p:spPr bwMode="auto">
              <a:xfrm>
                <a:off x="6763709" y="2969371"/>
                <a:ext cx="1344145" cy="2151506"/>
              </a:xfrm>
              <a:custGeom>
                <a:avLst/>
                <a:gdLst/>
                <a:ahLst/>
                <a:cxnLst>
                  <a:cxn ang="0">
                    <a:pos x="92" y="0"/>
                  </a:cxn>
                  <a:cxn ang="0">
                    <a:pos x="276" y="167"/>
                  </a:cxn>
                  <a:cxn ang="0">
                    <a:pos x="0" y="466"/>
                  </a:cxn>
                  <a:cxn ang="0">
                    <a:pos x="138" y="231"/>
                  </a:cxn>
                  <a:cxn ang="0">
                    <a:pos x="92" y="0"/>
                  </a:cxn>
                </a:cxnLst>
                <a:rect l="0" t="0" r="r" b="b"/>
                <a:pathLst>
                  <a:path w="291" h="466">
                    <a:moveTo>
                      <a:pt x="92" y="0"/>
                    </a:moveTo>
                    <a:cubicBezTo>
                      <a:pt x="92" y="0"/>
                      <a:pt x="264" y="21"/>
                      <a:pt x="276" y="167"/>
                    </a:cubicBezTo>
                    <a:cubicBezTo>
                      <a:pt x="291" y="345"/>
                      <a:pt x="0" y="466"/>
                      <a:pt x="0" y="466"/>
                    </a:cubicBezTo>
                    <a:cubicBezTo>
                      <a:pt x="0" y="466"/>
                      <a:pt x="129" y="377"/>
                      <a:pt x="138" y="231"/>
                    </a:cubicBezTo>
                    <a:cubicBezTo>
                      <a:pt x="144" y="129"/>
                      <a:pt x="92" y="0"/>
                      <a:pt x="92" y="0"/>
                    </a:cubicBezTo>
                    <a:close/>
                  </a:path>
                </a:pathLst>
              </a:custGeom>
              <a:solidFill>
                <a:schemeClr val="accent3"/>
              </a:solidFill>
              <a:ln w="9525">
                <a:noFill/>
                <a:round/>
                <a:headEnd/>
                <a:tailEnd/>
              </a:ln>
            </p:spPr>
            <p:txBody>
              <a:bodyPr anchor="ctr"/>
              <a:lstStyle/>
              <a:p>
                <a:pPr algn="ctr"/>
                <a:endParaRPr>
                  <a:ea typeface="微软雅黑 Light" panose="020B0502040204020203" pitchFamily="34" charset="-122"/>
                  <a:cs typeface="+mn-ea"/>
                  <a:sym typeface="+mn-lt"/>
                </a:endParaRPr>
              </a:p>
            </p:txBody>
          </p:sp>
          <p:sp>
            <p:nvSpPr>
              <p:cNvPr id="26" name="ïṧḷïḓê-Freeform: Shape 68"/>
              <p:cNvSpPr>
                <a:spLocks/>
              </p:cNvSpPr>
              <p:nvPr/>
            </p:nvSpPr>
            <p:spPr bwMode="auto">
              <a:xfrm>
                <a:off x="5428291" y="4794975"/>
                <a:ext cx="2326070" cy="1370329"/>
              </a:xfrm>
              <a:custGeom>
                <a:avLst/>
                <a:gdLst/>
                <a:ahLst/>
                <a:cxnLst>
                  <a:cxn ang="0">
                    <a:pos x="471" y="0"/>
                  </a:cxn>
                  <a:cxn ang="0">
                    <a:pos x="370" y="226"/>
                  </a:cxn>
                  <a:cxn ang="0">
                    <a:pos x="0" y="56"/>
                  </a:cxn>
                  <a:cxn ang="0">
                    <a:pos x="266" y="115"/>
                  </a:cxn>
                  <a:cxn ang="0">
                    <a:pos x="471" y="0"/>
                  </a:cxn>
                </a:cxnLst>
                <a:rect l="0" t="0" r="r" b="b"/>
                <a:pathLst>
                  <a:path w="504" h="296">
                    <a:moveTo>
                      <a:pt x="471" y="0"/>
                    </a:moveTo>
                    <a:cubicBezTo>
                      <a:pt x="471" y="0"/>
                      <a:pt x="504" y="170"/>
                      <a:pt x="370" y="226"/>
                    </a:cubicBezTo>
                    <a:cubicBezTo>
                      <a:pt x="205" y="296"/>
                      <a:pt x="0" y="56"/>
                      <a:pt x="0" y="56"/>
                    </a:cubicBezTo>
                    <a:cubicBezTo>
                      <a:pt x="0" y="56"/>
                      <a:pt x="124" y="151"/>
                      <a:pt x="266" y="115"/>
                    </a:cubicBezTo>
                    <a:cubicBezTo>
                      <a:pt x="365" y="89"/>
                      <a:pt x="471" y="0"/>
                      <a:pt x="471" y="0"/>
                    </a:cubicBezTo>
                    <a:close/>
                  </a:path>
                </a:pathLst>
              </a:custGeom>
              <a:solidFill>
                <a:schemeClr val="accent4"/>
              </a:solidFill>
              <a:ln w="9525">
                <a:noFill/>
                <a:round/>
                <a:headEnd/>
                <a:tailEnd/>
              </a:ln>
            </p:spPr>
            <p:txBody>
              <a:bodyPr anchor="ctr"/>
              <a:lstStyle/>
              <a:p>
                <a:pPr algn="ctr"/>
                <a:endParaRPr>
                  <a:ea typeface="微软雅黑 Light" panose="020B0502040204020203" pitchFamily="34" charset="-122"/>
                  <a:cs typeface="+mn-ea"/>
                  <a:sym typeface="+mn-lt"/>
                </a:endParaRPr>
              </a:p>
            </p:txBody>
          </p:sp>
          <p:sp>
            <p:nvSpPr>
              <p:cNvPr id="27" name="ïṧḷïḓê-Freeform: Shape 69"/>
              <p:cNvSpPr>
                <a:spLocks/>
              </p:cNvSpPr>
              <p:nvPr/>
            </p:nvSpPr>
            <p:spPr bwMode="auto">
              <a:xfrm>
                <a:off x="4367813" y="3751954"/>
                <a:ext cx="1680182" cy="2374074"/>
              </a:xfrm>
              <a:custGeom>
                <a:avLst/>
                <a:gdLst/>
                <a:ahLst/>
                <a:cxnLst>
                  <a:cxn ang="0">
                    <a:pos x="363" y="431"/>
                  </a:cxn>
                  <a:cxn ang="0">
                    <a:pos x="116" y="404"/>
                  </a:cxn>
                  <a:cxn ang="0">
                    <a:pos x="164" y="0"/>
                  </a:cxn>
                  <a:cxn ang="0">
                    <a:pos x="190" y="271"/>
                  </a:cxn>
                  <a:cxn ang="0">
                    <a:pos x="363" y="431"/>
                  </a:cxn>
                </a:cxnLst>
                <a:rect l="0" t="0" r="r" b="b"/>
                <a:pathLst>
                  <a:path w="363" h="514">
                    <a:moveTo>
                      <a:pt x="363" y="431"/>
                    </a:moveTo>
                    <a:cubicBezTo>
                      <a:pt x="363" y="431"/>
                      <a:pt x="212" y="514"/>
                      <a:pt x="116" y="404"/>
                    </a:cubicBezTo>
                    <a:cubicBezTo>
                      <a:pt x="0" y="269"/>
                      <a:pt x="164" y="0"/>
                      <a:pt x="164" y="0"/>
                    </a:cubicBezTo>
                    <a:cubicBezTo>
                      <a:pt x="164" y="0"/>
                      <a:pt x="112" y="147"/>
                      <a:pt x="190" y="271"/>
                    </a:cubicBezTo>
                    <a:cubicBezTo>
                      <a:pt x="245" y="357"/>
                      <a:pt x="363" y="431"/>
                      <a:pt x="363" y="431"/>
                    </a:cubicBezTo>
                    <a:close/>
                  </a:path>
                </a:pathLst>
              </a:custGeom>
              <a:solidFill>
                <a:schemeClr val="accent5"/>
              </a:solidFill>
              <a:ln w="9525">
                <a:noFill/>
                <a:round/>
                <a:headEnd/>
                <a:tailEnd/>
              </a:ln>
            </p:spPr>
            <p:txBody>
              <a:bodyPr anchor="ctr"/>
              <a:lstStyle/>
              <a:p>
                <a:pPr algn="ctr"/>
                <a:endParaRPr>
                  <a:ea typeface="微软雅黑 Light" panose="020B0502040204020203" pitchFamily="34" charset="-122"/>
                  <a:cs typeface="+mn-ea"/>
                  <a:sym typeface="+mn-lt"/>
                </a:endParaRPr>
              </a:p>
            </p:txBody>
          </p:sp>
        </p:grpSp>
        <p:grpSp>
          <p:nvGrpSpPr>
            <p:cNvPr id="8" name="Group 59"/>
            <p:cNvGrpSpPr/>
            <p:nvPr/>
          </p:nvGrpSpPr>
          <p:grpSpPr>
            <a:xfrm>
              <a:off x="4811794" y="1135142"/>
              <a:ext cx="2619116" cy="1189450"/>
              <a:chOff x="4770642" y="1265577"/>
              <a:chExt cx="2619116" cy="1189450"/>
            </a:xfrm>
          </p:grpSpPr>
          <p:sp>
            <p:nvSpPr>
              <p:cNvPr id="21" name="is1ide-TextBox 60"/>
              <p:cNvSpPr txBox="1">
                <a:spLocks/>
              </p:cNvSpPr>
              <p:nvPr/>
            </p:nvSpPr>
            <p:spPr bwMode="auto">
              <a:xfrm>
                <a:off x="4770642" y="1265577"/>
                <a:ext cx="2619115" cy="309958"/>
              </a:xfrm>
              <a:prstGeom prst="rect">
                <a:avLst/>
              </a:prstGeom>
              <a:noFill/>
            </p:spPr>
            <p:txBody>
              <a:bodyPr wrap="none" lIns="0" tIns="0" rIns="0" bIns="0" anchor="t" anchorCtr="1">
                <a:normAutofit/>
              </a:bodyPr>
              <a:lstStyle/>
              <a:p>
                <a:pPr latinLnBrk="0"/>
                <a:r>
                  <a:rPr lang="zh-CN" altLang="en-US" sz="2000" dirty="0">
                    <a:solidFill>
                      <a:schemeClr val="accent2">
                        <a:lumMod val="100000"/>
                      </a:schemeClr>
                    </a:solidFill>
                    <a:effectLst/>
                    <a:ea typeface="微软雅黑 Light" panose="020B0502040204020203" pitchFamily="34" charset="-122"/>
                    <a:cs typeface="+mn-ea"/>
                    <a:sym typeface="+mn-lt"/>
                  </a:rPr>
                  <a:t>牛广宇</a:t>
                </a:r>
                <a:r>
                  <a:rPr lang="en-US" altLang="zh-CN" sz="2000" dirty="0">
                    <a:solidFill>
                      <a:schemeClr val="accent2">
                        <a:lumMod val="100000"/>
                      </a:schemeClr>
                    </a:solidFill>
                    <a:effectLst/>
                    <a:ea typeface="微软雅黑 Light" panose="020B0502040204020203" pitchFamily="34" charset="-122"/>
                    <a:cs typeface="+mn-ea"/>
                    <a:sym typeface="+mn-lt"/>
                  </a:rPr>
                  <a:t>+</a:t>
                </a:r>
                <a:r>
                  <a:rPr lang="zh-CN" altLang="en-US" sz="2000" dirty="0">
                    <a:solidFill>
                      <a:schemeClr val="accent2">
                        <a:lumMod val="100000"/>
                      </a:schemeClr>
                    </a:solidFill>
                    <a:effectLst/>
                    <a:ea typeface="微软雅黑 Light" panose="020B0502040204020203" pitchFamily="34" charset="-122"/>
                    <a:cs typeface="+mn-ea"/>
                    <a:sym typeface="+mn-lt"/>
                  </a:rPr>
                  <a:t>崔</a:t>
                </a:r>
                <a:r>
                  <a:rPr lang="zh-CN" altLang="en-US" sz="2000" dirty="0">
                    <a:solidFill>
                      <a:schemeClr val="accent2">
                        <a:lumMod val="100000"/>
                      </a:schemeClr>
                    </a:solidFill>
                    <a:ea typeface="微软雅黑 Light" panose="020B0502040204020203" pitchFamily="34" charset="-122"/>
                    <a:cs typeface="+mn-ea"/>
                    <a:sym typeface="+mn-lt"/>
                  </a:rPr>
                  <a:t>琪</a:t>
                </a:r>
                <a:endParaRPr lang="zh-CN" altLang="en-US" sz="2000" dirty="0">
                  <a:solidFill>
                    <a:schemeClr val="accent2">
                      <a:lumMod val="100000"/>
                    </a:schemeClr>
                  </a:solidFill>
                  <a:effectLst/>
                  <a:ea typeface="微软雅黑 Light" panose="020B0502040204020203" pitchFamily="34" charset="-122"/>
                  <a:cs typeface="+mn-ea"/>
                  <a:sym typeface="+mn-lt"/>
                </a:endParaRPr>
              </a:p>
            </p:txBody>
          </p:sp>
          <p:sp>
            <p:nvSpPr>
              <p:cNvPr id="22" name="is1ide-TextBox 61"/>
              <p:cNvSpPr txBox="1">
                <a:spLocks/>
              </p:cNvSpPr>
              <p:nvPr/>
            </p:nvSpPr>
            <p:spPr bwMode="auto">
              <a:xfrm>
                <a:off x="4770643" y="1801369"/>
                <a:ext cx="2619115" cy="653658"/>
              </a:xfrm>
              <a:prstGeom prst="rect">
                <a:avLst/>
              </a:prstGeom>
              <a:noFill/>
            </p:spPr>
            <p:txBody>
              <a:bodyPr wrap="square" lIns="0" tIns="0" rIns="0" bIns="0" anchor="t" anchorCtr="1">
                <a:normAutofit/>
              </a:bodyPr>
              <a:lstStyle/>
              <a:p>
                <a:pPr algn="ctr">
                  <a:lnSpc>
                    <a:spcPct val="120000"/>
                  </a:lnSpc>
                </a:pPr>
                <a:r>
                  <a:rPr lang="zh-CN" altLang="en-US" sz="2000" b="0" dirty="0">
                    <a:solidFill>
                      <a:schemeClr val="bg1"/>
                    </a:solidFill>
                    <a:effectLst/>
                    <a:ea typeface="微软雅黑 Light" panose="020B0502040204020203" pitchFamily="34" charset="-122"/>
                    <a:cs typeface="+mn-ea"/>
                    <a:sym typeface="+mn-lt"/>
                  </a:rPr>
                  <a:t>页面设计</a:t>
                </a:r>
              </a:p>
            </p:txBody>
          </p:sp>
        </p:grpSp>
        <p:grpSp>
          <p:nvGrpSpPr>
            <p:cNvPr id="9" name="Group 62"/>
            <p:cNvGrpSpPr/>
            <p:nvPr/>
          </p:nvGrpSpPr>
          <p:grpSpPr>
            <a:xfrm>
              <a:off x="8431044" y="2200199"/>
              <a:ext cx="3019542" cy="1132241"/>
              <a:chOff x="1789494" y="1539950"/>
              <a:chExt cx="3219490" cy="1132241"/>
            </a:xfrm>
          </p:grpSpPr>
          <p:sp>
            <p:nvSpPr>
              <p:cNvPr id="19" name="is1ide-TextBox 63"/>
              <p:cNvSpPr txBox="1">
                <a:spLocks/>
              </p:cNvSpPr>
              <p:nvPr/>
            </p:nvSpPr>
            <p:spPr bwMode="auto">
              <a:xfrm>
                <a:off x="2095793" y="1539950"/>
                <a:ext cx="2913191" cy="309958"/>
              </a:xfrm>
              <a:prstGeom prst="rect">
                <a:avLst/>
              </a:prstGeom>
              <a:noFill/>
            </p:spPr>
            <p:txBody>
              <a:bodyPr wrap="none" lIns="360000" tIns="0" rIns="0" bIns="0" anchor="ctr" anchorCtr="0">
                <a:normAutofit/>
              </a:bodyPr>
              <a:lstStyle/>
              <a:p>
                <a:pPr algn="l" latinLnBrk="0"/>
                <a:r>
                  <a:rPr lang="zh-CN" altLang="en-US" sz="2000" dirty="0">
                    <a:solidFill>
                      <a:schemeClr val="accent2"/>
                    </a:solidFill>
                    <a:effectLst/>
                    <a:ea typeface="微软雅黑 Light" panose="020B0502040204020203" pitchFamily="34" charset="-122"/>
                    <a:cs typeface="+mn-ea"/>
                    <a:sym typeface="+mn-lt"/>
                  </a:rPr>
                  <a:t>牛广宇</a:t>
                </a:r>
              </a:p>
            </p:txBody>
          </p:sp>
          <p:sp>
            <p:nvSpPr>
              <p:cNvPr id="20" name="is1ide-TextBox 64"/>
              <p:cNvSpPr txBox="1">
                <a:spLocks/>
              </p:cNvSpPr>
              <p:nvPr/>
            </p:nvSpPr>
            <p:spPr bwMode="auto">
              <a:xfrm>
                <a:off x="1789494" y="2116012"/>
                <a:ext cx="3219490" cy="556179"/>
              </a:xfrm>
              <a:prstGeom prst="rect">
                <a:avLst/>
              </a:prstGeom>
              <a:noFill/>
            </p:spPr>
            <p:txBody>
              <a:bodyPr wrap="square" lIns="360000" tIns="0" rIns="0" bIns="0" anchor="ctr" anchorCtr="0">
                <a:noAutofit/>
              </a:bodyPr>
              <a:lstStyle/>
              <a:p>
                <a:pPr>
                  <a:lnSpc>
                    <a:spcPct val="120000"/>
                  </a:lnSpc>
                </a:pPr>
                <a:r>
                  <a:rPr lang="zh-CN" altLang="en-US" sz="2000">
                    <a:solidFill>
                      <a:schemeClr val="bg1"/>
                    </a:solidFill>
                    <a:ea typeface="微软雅黑 Light" panose="020B0502040204020203" pitchFamily="34" charset="-122"/>
                    <a:cs typeface="+mn-ea"/>
                    <a:sym typeface="+mn-lt"/>
                  </a:rPr>
                  <a:t>前端代码编写</a:t>
                </a:r>
                <a:endParaRPr lang="en-US" altLang="zh-CN" sz="2000">
                  <a:solidFill>
                    <a:schemeClr val="bg1"/>
                  </a:solidFill>
                  <a:ea typeface="微软雅黑 Light" panose="020B0502040204020203" pitchFamily="34" charset="-122"/>
                  <a:cs typeface="+mn-ea"/>
                  <a:sym typeface="+mn-lt"/>
                </a:endParaRPr>
              </a:p>
              <a:p>
                <a:pPr>
                  <a:lnSpc>
                    <a:spcPct val="120000"/>
                  </a:lnSpc>
                </a:pPr>
                <a:r>
                  <a:rPr lang="en-US" altLang="zh-CN" sz="2000" b="0">
                    <a:solidFill>
                      <a:schemeClr val="bg1"/>
                    </a:solidFill>
                    <a:effectLst/>
                    <a:ea typeface="微软雅黑 Light" panose="020B0502040204020203" pitchFamily="34" charset="-122"/>
                    <a:cs typeface="+mn-ea"/>
                    <a:sym typeface="+mn-lt"/>
                  </a:rPr>
                  <a:t>(JavaScript)</a:t>
                </a:r>
                <a:endParaRPr lang="zh-CN" altLang="en-US" sz="2000" b="0" dirty="0">
                  <a:solidFill>
                    <a:schemeClr val="bg1"/>
                  </a:solidFill>
                  <a:effectLst/>
                  <a:ea typeface="微软雅黑 Light" panose="020B0502040204020203" pitchFamily="34" charset="-122"/>
                  <a:cs typeface="+mn-ea"/>
                  <a:sym typeface="+mn-lt"/>
                </a:endParaRPr>
              </a:p>
            </p:txBody>
          </p:sp>
        </p:grpSp>
        <p:grpSp>
          <p:nvGrpSpPr>
            <p:cNvPr id="10" name="Group 77"/>
            <p:cNvGrpSpPr/>
            <p:nvPr/>
          </p:nvGrpSpPr>
          <p:grpSpPr>
            <a:xfrm>
              <a:off x="637369" y="4355432"/>
              <a:ext cx="3294551" cy="1003148"/>
              <a:chOff x="-325952" y="555545"/>
              <a:chExt cx="3294551" cy="1003148"/>
            </a:xfrm>
          </p:grpSpPr>
          <p:sp>
            <p:nvSpPr>
              <p:cNvPr id="17" name="is1ide-TextBox 78"/>
              <p:cNvSpPr txBox="1">
                <a:spLocks/>
              </p:cNvSpPr>
              <p:nvPr/>
            </p:nvSpPr>
            <p:spPr bwMode="auto">
              <a:xfrm>
                <a:off x="-11539" y="555545"/>
                <a:ext cx="2299240" cy="309958"/>
              </a:xfrm>
              <a:prstGeom prst="rect">
                <a:avLst/>
              </a:prstGeom>
              <a:noFill/>
            </p:spPr>
            <p:txBody>
              <a:bodyPr wrap="none" lIns="0" tIns="0" rIns="360000" bIns="0" anchor="ctr" anchorCtr="0">
                <a:normAutofit/>
              </a:bodyPr>
              <a:lstStyle/>
              <a:p>
                <a:pPr algn="r" latinLnBrk="0"/>
                <a:r>
                  <a:rPr lang="zh-CN" altLang="en-US" sz="2000" dirty="0">
                    <a:solidFill>
                      <a:schemeClr val="accent2"/>
                    </a:solidFill>
                    <a:effectLst/>
                    <a:ea typeface="微软雅黑 Light" panose="020B0502040204020203" pitchFamily="34" charset="-122"/>
                    <a:cs typeface="+mn-ea"/>
                    <a:sym typeface="+mn-lt"/>
                  </a:rPr>
                  <a:t>滕常元烺</a:t>
                </a:r>
              </a:p>
            </p:txBody>
          </p:sp>
          <p:sp>
            <p:nvSpPr>
              <p:cNvPr id="18" name="is1ide-TextBox 79"/>
              <p:cNvSpPr txBox="1">
                <a:spLocks/>
              </p:cNvSpPr>
              <p:nvPr/>
            </p:nvSpPr>
            <p:spPr bwMode="auto">
              <a:xfrm>
                <a:off x="-325952" y="1002514"/>
                <a:ext cx="3294551" cy="556179"/>
              </a:xfrm>
              <a:prstGeom prst="rect">
                <a:avLst/>
              </a:prstGeom>
              <a:noFill/>
            </p:spPr>
            <p:txBody>
              <a:bodyPr wrap="square" lIns="0" tIns="0" rIns="360000" bIns="0" anchor="ctr" anchorCtr="0">
                <a:noAutofit/>
              </a:bodyPr>
              <a:lstStyle/>
              <a:p>
                <a:pPr algn="r">
                  <a:lnSpc>
                    <a:spcPct val="120000"/>
                  </a:lnSpc>
                </a:pPr>
                <a:r>
                  <a:rPr lang="zh-CN" altLang="en-US" sz="2000">
                    <a:solidFill>
                      <a:schemeClr val="bg1"/>
                    </a:solidFill>
                    <a:ea typeface="微软雅黑 Light" panose="020B0502040204020203" pitchFamily="34" charset="-122"/>
                    <a:cs typeface="+mn-ea"/>
                    <a:sym typeface="+mn-lt"/>
                  </a:rPr>
                  <a:t>数据库存储及测试</a:t>
                </a:r>
                <a:endParaRPr lang="zh-CN" altLang="en-US" sz="2000" b="0" dirty="0">
                  <a:solidFill>
                    <a:schemeClr val="bg1"/>
                  </a:solidFill>
                  <a:effectLst/>
                  <a:ea typeface="微软雅黑 Light" panose="020B0502040204020203" pitchFamily="34" charset="-122"/>
                  <a:cs typeface="+mn-ea"/>
                  <a:sym typeface="+mn-lt"/>
                </a:endParaRPr>
              </a:p>
            </p:txBody>
          </p:sp>
        </p:grpSp>
        <p:grpSp>
          <p:nvGrpSpPr>
            <p:cNvPr id="11" name="Group 80"/>
            <p:cNvGrpSpPr/>
            <p:nvPr/>
          </p:nvGrpSpPr>
          <p:grpSpPr>
            <a:xfrm>
              <a:off x="277585" y="2200199"/>
              <a:ext cx="3294551" cy="1136617"/>
              <a:chOff x="-685736" y="1115825"/>
              <a:chExt cx="3294551" cy="1136617"/>
            </a:xfrm>
          </p:grpSpPr>
          <p:sp>
            <p:nvSpPr>
              <p:cNvPr id="15" name="is1ide-TextBox 81"/>
              <p:cNvSpPr txBox="1">
                <a:spLocks/>
              </p:cNvSpPr>
              <p:nvPr/>
            </p:nvSpPr>
            <p:spPr bwMode="auto">
              <a:xfrm>
                <a:off x="35322" y="1115825"/>
                <a:ext cx="2299240" cy="309958"/>
              </a:xfrm>
              <a:prstGeom prst="rect">
                <a:avLst/>
              </a:prstGeom>
              <a:noFill/>
            </p:spPr>
            <p:txBody>
              <a:bodyPr wrap="none" lIns="0" tIns="0" rIns="432000" bIns="0" anchor="ctr" anchorCtr="0">
                <a:normAutofit/>
              </a:bodyPr>
              <a:lstStyle/>
              <a:p>
                <a:pPr algn="r" latinLnBrk="0"/>
                <a:r>
                  <a:rPr lang="zh-CN" altLang="en-US" sz="2000" dirty="0">
                    <a:solidFill>
                      <a:schemeClr val="accent2"/>
                    </a:solidFill>
                    <a:ea typeface="微软雅黑 Light" panose="020B0502040204020203" pitchFamily="34" charset="-122"/>
                    <a:cs typeface="+mn-ea"/>
                    <a:sym typeface="+mn-lt"/>
                  </a:rPr>
                  <a:t>崔琪</a:t>
                </a:r>
                <a:endParaRPr lang="zh-CN" altLang="en-US" sz="2000" dirty="0">
                  <a:solidFill>
                    <a:schemeClr val="accent2"/>
                  </a:solidFill>
                  <a:effectLst/>
                  <a:ea typeface="微软雅黑 Light" panose="020B0502040204020203" pitchFamily="34" charset="-122"/>
                  <a:cs typeface="+mn-ea"/>
                  <a:sym typeface="+mn-lt"/>
                </a:endParaRPr>
              </a:p>
            </p:txBody>
          </p:sp>
          <p:sp>
            <p:nvSpPr>
              <p:cNvPr id="16" name="is1ide-TextBox 82"/>
              <p:cNvSpPr txBox="1">
                <a:spLocks/>
              </p:cNvSpPr>
              <p:nvPr/>
            </p:nvSpPr>
            <p:spPr bwMode="auto">
              <a:xfrm>
                <a:off x="-685736" y="1696263"/>
                <a:ext cx="3294551" cy="556179"/>
              </a:xfrm>
              <a:prstGeom prst="rect">
                <a:avLst/>
              </a:prstGeom>
              <a:noFill/>
            </p:spPr>
            <p:txBody>
              <a:bodyPr wrap="square" lIns="0" tIns="0" rIns="432000" bIns="0" anchor="ctr" anchorCtr="0">
                <a:noAutofit/>
              </a:bodyPr>
              <a:lstStyle/>
              <a:p>
                <a:pPr algn="r">
                  <a:lnSpc>
                    <a:spcPct val="120000"/>
                  </a:lnSpc>
                </a:pPr>
                <a:r>
                  <a:rPr lang="zh-CN" altLang="en-US" sz="2000">
                    <a:solidFill>
                      <a:schemeClr val="bg1"/>
                    </a:solidFill>
                    <a:ea typeface="微软雅黑 Light" panose="020B0502040204020203" pitchFamily="34" charset="-122"/>
                    <a:cs typeface="+mn-ea"/>
                    <a:sym typeface="+mn-lt"/>
                  </a:rPr>
                  <a:t>前端代码编写</a:t>
                </a:r>
                <a:endParaRPr lang="en-US" altLang="zh-CN" sz="2000">
                  <a:solidFill>
                    <a:schemeClr val="bg1"/>
                  </a:solidFill>
                  <a:ea typeface="微软雅黑 Light" panose="020B0502040204020203" pitchFamily="34" charset="-122"/>
                  <a:cs typeface="+mn-ea"/>
                  <a:sym typeface="+mn-lt"/>
                </a:endParaRPr>
              </a:p>
              <a:p>
                <a:pPr algn="r">
                  <a:lnSpc>
                    <a:spcPct val="120000"/>
                  </a:lnSpc>
                </a:pPr>
                <a:r>
                  <a:rPr lang="en-US" altLang="zh-CN" sz="2000" b="0">
                    <a:solidFill>
                      <a:schemeClr val="bg1"/>
                    </a:solidFill>
                    <a:effectLst/>
                    <a:ea typeface="微软雅黑 Light" panose="020B0502040204020203" pitchFamily="34" charset="-122"/>
                    <a:cs typeface="+mn-ea"/>
                    <a:sym typeface="+mn-lt"/>
                  </a:rPr>
                  <a:t>(CSS + XML)</a:t>
                </a:r>
                <a:endParaRPr lang="zh-CN" altLang="en-US" sz="2000" b="0" dirty="0">
                  <a:solidFill>
                    <a:schemeClr val="bg1"/>
                  </a:solidFill>
                  <a:effectLst/>
                  <a:ea typeface="微软雅黑 Light" panose="020B0502040204020203" pitchFamily="34" charset="-122"/>
                  <a:cs typeface="+mn-ea"/>
                  <a:sym typeface="+mn-lt"/>
                </a:endParaRPr>
              </a:p>
            </p:txBody>
          </p:sp>
        </p:grpSp>
        <p:grpSp>
          <p:nvGrpSpPr>
            <p:cNvPr id="12" name="Group 83"/>
            <p:cNvGrpSpPr/>
            <p:nvPr/>
          </p:nvGrpSpPr>
          <p:grpSpPr>
            <a:xfrm>
              <a:off x="8442479" y="4355432"/>
              <a:ext cx="3019542" cy="969660"/>
              <a:chOff x="1801687" y="970170"/>
              <a:chExt cx="3219490" cy="969660"/>
            </a:xfrm>
          </p:grpSpPr>
          <p:sp>
            <p:nvSpPr>
              <p:cNvPr id="13" name="is1ide-TextBox 84"/>
              <p:cNvSpPr txBox="1">
                <a:spLocks/>
              </p:cNvSpPr>
              <p:nvPr/>
            </p:nvSpPr>
            <p:spPr bwMode="auto">
              <a:xfrm>
                <a:off x="2095793" y="970170"/>
                <a:ext cx="2913191" cy="309958"/>
              </a:xfrm>
              <a:prstGeom prst="rect">
                <a:avLst/>
              </a:prstGeom>
              <a:noFill/>
            </p:spPr>
            <p:txBody>
              <a:bodyPr wrap="none" lIns="360000" tIns="0" rIns="0" bIns="0" anchor="ctr" anchorCtr="0">
                <a:normAutofit/>
              </a:bodyPr>
              <a:lstStyle/>
              <a:p>
                <a:pPr algn="l" latinLnBrk="0"/>
                <a:r>
                  <a:rPr lang="zh-CN" altLang="en-US" sz="2000" dirty="0">
                    <a:solidFill>
                      <a:schemeClr val="accent2"/>
                    </a:solidFill>
                    <a:effectLst/>
                    <a:ea typeface="微软雅黑 Light" panose="020B0502040204020203" pitchFamily="34" charset="-122"/>
                    <a:cs typeface="+mn-ea"/>
                    <a:sym typeface="+mn-lt"/>
                  </a:rPr>
                  <a:t>李嘉璇</a:t>
                </a:r>
              </a:p>
            </p:txBody>
          </p:sp>
          <p:sp>
            <p:nvSpPr>
              <p:cNvPr id="14" name="is1ide-TextBox 128"/>
              <p:cNvSpPr txBox="1">
                <a:spLocks/>
              </p:cNvSpPr>
              <p:nvPr/>
            </p:nvSpPr>
            <p:spPr bwMode="auto">
              <a:xfrm>
                <a:off x="1801687" y="1383651"/>
                <a:ext cx="3219490" cy="556179"/>
              </a:xfrm>
              <a:prstGeom prst="rect">
                <a:avLst/>
              </a:prstGeom>
              <a:noFill/>
            </p:spPr>
            <p:txBody>
              <a:bodyPr wrap="square" lIns="360000" tIns="0" rIns="0" bIns="0" anchor="ctr" anchorCtr="0">
                <a:noAutofit/>
              </a:bodyPr>
              <a:lstStyle/>
              <a:p>
                <a:pPr>
                  <a:lnSpc>
                    <a:spcPct val="120000"/>
                  </a:lnSpc>
                </a:pPr>
                <a:r>
                  <a:rPr lang="en-US" altLang="zh-CN" sz="2000" b="0" dirty="0">
                    <a:solidFill>
                      <a:schemeClr val="bg1"/>
                    </a:solidFill>
                    <a:effectLst/>
                    <a:ea typeface="微软雅黑 Light" panose="020B0502040204020203" pitchFamily="34" charset="-122"/>
                    <a:cs typeface="+mn-ea"/>
                    <a:sym typeface="+mn-lt"/>
                  </a:rPr>
                  <a:t>PHP</a:t>
                </a:r>
                <a:r>
                  <a:rPr lang="zh-CN" altLang="en-US" sz="2000" b="0" dirty="0">
                    <a:solidFill>
                      <a:schemeClr val="bg1"/>
                    </a:solidFill>
                    <a:effectLst/>
                    <a:ea typeface="微软雅黑 Light" panose="020B0502040204020203" pitchFamily="34" charset="-122"/>
                    <a:cs typeface="+mn-ea"/>
                    <a:sym typeface="+mn-lt"/>
                  </a:rPr>
                  <a:t>连接数据库</a:t>
                </a:r>
              </a:p>
            </p:txBody>
          </p:sp>
        </p:grpSp>
      </p:grpSp>
    </p:spTree>
    <p:extLst>
      <p:ext uri="{BB962C8B-B14F-4D97-AF65-F5344CB8AC3E}">
        <p14:creationId xmlns:p14="http://schemas.microsoft.com/office/powerpoint/2010/main" val="2684074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5295074"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前端页面设计</a:t>
            </a:r>
          </a:p>
        </p:txBody>
      </p:sp>
      <p:sp>
        <p:nvSpPr>
          <p:cNvPr id="32" name="文本框 31">
            <a:extLst>
              <a:ext uri="{FF2B5EF4-FFF2-40B4-BE49-F238E27FC236}">
                <a16:creationId xmlns:a16="http://schemas.microsoft.com/office/drawing/2014/main" id="{F5BC730A-8F99-4640-ABB8-BE61A0E8F7EF}"/>
              </a:ext>
            </a:extLst>
          </p:cNvPr>
          <p:cNvSpPr txBox="1"/>
          <p:nvPr/>
        </p:nvSpPr>
        <p:spPr>
          <a:xfrm>
            <a:off x="883920" y="1484910"/>
            <a:ext cx="9835492" cy="3888180"/>
          </a:xfrm>
          <a:prstGeom prst="rect">
            <a:avLst/>
          </a:prstGeom>
          <a:noFill/>
        </p:spPr>
        <p:txBody>
          <a:bodyPr wrap="square" rtlCol="0">
            <a:spAutoFit/>
          </a:bodyPr>
          <a:lstStyle/>
          <a:p>
            <a:pPr>
              <a:lnSpc>
                <a:spcPct val="200000"/>
              </a:lnSpc>
            </a:pPr>
            <a:r>
              <a:rPr kumimoji="1" lang="zh-CN" altLang="en-US" dirty="0">
                <a:solidFill>
                  <a:schemeClr val="bg1"/>
                </a:solidFill>
              </a:rPr>
              <a:t>微信小程序前端设计开发：搭建项目结构，视图层渲染和逻辑层数据交互等部分</a:t>
            </a:r>
            <a:endParaRPr kumimoji="1" lang="en-US" altLang="zh-CN" dirty="0">
              <a:solidFill>
                <a:schemeClr val="bg1"/>
              </a:solidFill>
            </a:endParaRPr>
          </a:p>
          <a:p>
            <a:pPr>
              <a:lnSpc>
                <a:spcPct val="200000"/>
              </a:lnSpc>
            </a:pPr>
            <a:r>
              <a:rPr kumimoji="1" lang="zh-CN" altLang="en-US" dirty="0">
                <a:solidFill>
                  <a:schemeClr val="bg1"/>
                </a:solidFill>
              </a:rPr>
              <a:t>      </a:t>
            </a:r>
            <a:r>
              <a:rPr kumimoji="1" lang="en-US" altLang="zh-CN" dirty="0">
                <a:solidFill>
                  <a:schemeClr val="bg1"/>
                </a:solidFill>
              </a:rPr>
              <a:t>          </a:t>
            </a:r>
            <a:r>
              <a:rPr kumimoji="1" lang="en-US" altLang="zh-CN" dirty="0" err="1">
                <a:solidFill>
                  <a:schemeClr val="bg1"/>
                </a:solidFill>
              </a:rPr>
              <a:t>javescript</a:t>
            </a:r>
            <a:r>
              <a:rPr kumimoji="1" lang="zh-CN" altLang="en-US" dirty="0">
                <a:solidFill>
                  <a:schemeClr val="bg1"/>
                </a:solidFill>
              </a:rPr>
              <a:t>进行逻辑交互，通过编写 </a:t>
            </a:r>
            <a:r>
              <a:rPr kumimoji="1" lang="en-US" altLang="zh-CN" dirty="0">
                <a:solidFill>
                  <a:schemeClr val="bg1"/>
                </a:solidFill>
              </a:rPr>
              <a:t>JS </a:t>
            </a:r>
            <a:r>
              <a:rPr kumimoji="1" lang="zh-CN" altLang="en-US" dirty="0">
                <a:solidFill>
                  <a:schemeClr val="bg1"/>
                </a:solidFill>
              </a:rPr>
              <a:t>脚本文件来处理用户的操作</a:t>
            </a:r>
            <a:endParaRPr kumimoji="1" lang="en-US" altLang="zh-CN" dirty="0">
              <a:solidFill>
                <a:schemeClr val="bg1"/>
              </a:solidFill>
            </a:endParaRPr>
          </a:p>
          <a:p>
            <a:pPr>
              <a:lnSpc>
                <a:spcPct val="200000"/>
              </a:lnSpc>
            </a:pPr>
            <a:r>
              <a:rPr kumimoji="1" lang="en-US" altLang="zh-CN" dirty="0">
                <a:solidFill>
                  <a:schemeClr val="bg1"/>
                </a:solidFill>
              </a:rPr>
              <a:t>                </a:t>
            </a:r>
            <a:r>
              <a:rPr kumimoji="1" lang="en-US" altLang="zh-CN" dirty="0" err="1">
                <a:solidFill>
                  <a:schemeClr val="bg1"/>
                </a:solidFill>
              </a:rPr>
              <a:t>Wxml</a:t>
            </a:r>
            <a:r>
              <a:rPr kumimoji="1" lang="en-US" altLang="zh-CN" dirty="0">
                <a:solidFill>
                  <a:schemeClr val="bg1"/>
                </a:solidFill>
              </a:rPr>
              <a:t>:</a:t>
            </a:r>
            <a:r>
              <a:rPr kumimoji="1" lang="zh-CN" altLang="en-US" dirty="0">
                <a:solidFill>
                  <a:schemeClr val="bg1"/>
                </a:solidFill>
              </a:rPr>
              <a:t>显示小程序具体的功能</a:t>
            </a:r>
            <a:endParaRPr kumimoji="1" lang="en-US" altLang="zh-CN" dirty="0">
              <a:solidFill>
                <a:schemeClr val="bg1"/>
              </a:solidFill>
            </a:endParaRPr>
          </a:p>
          <a:p>
            <a:pPr>
              <a:lnSpc>
                <a:spcPct val="200000"/>
              </a:lnSpc>
            </a:pPr>
            <a:r>
              <a:rPr kumimoji="1" lang="en-US" altLang="zh-CN" dirty="0">
                <a:solidFill>
                  <a:schemeClr val="bg1"/>
                </a:solidFill>
              </a:rPr>
              <a:t>                 </a:t>
            </a:r>
            <a:r>
              <a:rPr kumimoji="1" lang="en-US" altLang="zh-CN" dirty="0" err="1">
                <a:solidFill>
                  <a:schemeClr val="bg1"/>
                </a:solidFill>
              </a:rPr>
              <a:t>Wxss</a:t>
            </a:r>
            <a:r>
              <a:rPr kumimoji="1" lang="en-US" altLang="zh-CN" dirty="0">
                <a:solidFill>
                  <a:schemeClr val="bg1"/>
                </a:solidFill>
              </a:rPr>
              <a:t>:</a:t>
            </a:r>
            <a:r>
              <a:rPr kumimoji="1" lang="zh-CN" altLang="en-US" dirty="0">
                <a:solidFill>
                  <a:schemeClr val="bg1"/>
                </a:solidFill>
              </a:rPr>
              <a:t>优化小程序的外观</a:t>
            </a:r>
            <a:endParaRPr kumimoji="1" lang="en-US" altLang="zh-CN" dirty="0">
              <a:solidFill>
                <a:schemeClr val="bg1"/>
              </a:solidFill>
            </a:endParaRPr>
          </a:p>
          <a:p>
            <a:pPr>
              <a:lnSpc>
                <a:spcPct val="200000"/>
              </a:lnSpc>
            </a:pPr>
            <a:r>
              <a:rPr kumimoji="1" lang="zh-CN" altLang="en-US" dirty="0">
                <a:solidFill>
                  <a:schemeClr val="bg1"/>
                </a:solidFill>
              </a:rPr>
              <a:t>                 难点</a:t>
            </a:r>
            <a:r>
              <a:rPr kumimoji="1" lang="en-US" altLang="zh-CN" dirty="0">
                <a:solidFill>
                  <a:schemeClr val="bg1"/>
                </a:solidFill>
              </a:rPr>
              <a:t>:</a:t>
            </a:r>
            <a:r>
              <a:rPr kumimoji="1" lang="zh-CN" altLang="en-US" dirty="0">
                <a:solidFill>
                  <a:schemeClr val="bg1"/>
                </a:solidFill>
              </a:rPr>
              <a:t>实现小程序页面之间数据的交互</a:t>
            </a:r>
            <a:endParaRPr kumimoji="1" lang="en-US" altLang="zh-CN" dirty="0">
              <a:solidFill>
                <a:schemeClr val="bg1"/>
              </a:solidFill>
            </a:endParaRPr>
          </a:p>
          <a:p>
            <a:pPr>
              <a:lnSpc>
                <a:spcPct val="200000"/>
              </a:lnSpc>
            </a:pPr>
            <a:r>
              <a:rPr kumimoji="1" lang="zh-CN" altLang="en-US" dirty="0">
                <a:solidFill>
                  <a:schemeClr val="bg1"/>
                </a:solidFill>
              </a:rPr>
              <a:t>                 解决方法：</a:t>
            </a:r>
            <a:r>
              <a:rPr kumimoji="1" lang="en-US" altLang="zh-CN" dirty="0">
                <a:solidFill>
                  <a:schemeClr val="bg1"/>
                </a:solidFill>
              </a:rPr>
              <a:t>1.</a:t>
            </a:r>
            <a:r>
              <a:rPr kumimoji="1" lang="zh-CN" altLang="en-US" dirty="0">
                <a:solidFill>
                  <a:schemeClr val="bg1"/>
                </a:solidFill>
              </a:rPr>
              <a:t>读写小程序内部缓存     </a:t>
            </a:r>
            <a:r>
              <a:rPr kumimoji="1" lang="en-US" altLang="zh-CN" dirty="0">
                <a:solidFill>
                  <a:schemeClr val="bg1"/>
                </a:solidFill>
              </a:rPr>
              <a:t>2.</a:t>
            </a:r>
            <a:r>
              <a:rPr kumimoji="1" lang="zh-CN" altLang="en-US" dirty="0">
                <a:solidFill>
                  <a:schemeClr val="bg1"/>
                </a:solidFill>
              </a:rPr>
              <a:t>调用微信页面跳转接口</a:t>
            </a:r>
            <a:endParaRPr kumimoji="1" lang="en-US" altLang="zh-CN" dirty="0">
              <a:solidFill>
                <a:schemeClr val="bg1"/>
              </a:solidFill>
            </a:endParaRPr>
          </a:p>
          <a:p>
            <a:pPr>
              <a:lnSpc>
                <a:spcPct val="200000"/>
              </a:lnSpc>
            </a:pPr>
            <a:r>
              <a:rPr kumimoji="1" lang="zh-CN" altLang="en-US" dirty="0">
                <a:solidFill>
                  <a:schemeClr val="bg1"/>
                </a:solidFill>
              </a:rPr>
              <a:t>感悟：方法有很多种，只有实践过才能有收获</a:t>
            </a:r>
          </a:p>
        </p:txBody>
      </p:sp>
      <p:pic>
        <p:nvPicPr>
          <p:cNvPr id="6" name="图片 5">
            <a:extLst>
              <a:ext uri="{FF2B5EF4-FFF2-40B4-BE49-F238E27FC236}">
                <a16:creationId xmlns:a16="http://schemas.microsoft.com/office/drawing/2014/main" id="{0E5EE58E-EB88-43B8-84B9-348EAE88DE8C}"/>
              </a:ext>
            </a:extLst>
          </p:cNvPr>
          <p:cNvPicPr>
            <a:picLocks noChangeAspect="1"/>
          </p:cNvPicPr>
          <p:nvPr/>
        </p:nvPicPr>
        <p:blipFill>
          <a:blip r:embed="rId5"/>
          <a:stretch>
            <a:fillRect/>
          </a:stretch>
        </p:blipFill>
        <p:spPr>
          <a:xfrm>
            <a:off x="665480" y="2068033"/>
            <a:ext cx="1219200" cy="1219200"/>
          </a:xfrm>
          <a:prstGeom prst="rect">
            <a:avLst/>
          </a:prstGeom>
        </p:spPr>
      </p:pic>
      <p:pic>
        <p:nvPicPr>
          <p:cNvPr id="7" name="图片 6">
            <a:extLst>
              <a:ext uri="{FF2B5EF4-FFF2-40B4-BE49-F238E27FC236}">
                <a16:creationId xmlns:a16="http://schemas.microsoft.com/office/drawing/2014/main" id="{AD423BD0-5144-4E71-9D88-D694C5A218D4}"/>
              </a:ext>
            </a:extLst>
          </p:cNvPr>
          <p:cNvPicPr>
            <a:picLocks noChangeAspect="1"/>
          </p:cNvPicPr>
          <p:nvPr/>
        </p:nvPicPr>
        <p:blipFill>
          <a:blip r:embed="rId6"/>
          <a:stretch>
            <a:fillRect/>
          </a:stretch>
        </p:blipFill>
        <p:spPr>
          <a:xfrm>
            <a:off x="7542796" y="2619088"/>
            <a:ext cx="1101473" cy="1101473"/>
          </a:xfrm>
          <a:prstGeom prst="rect">
            <a:avLst/>
          </a:prstGeom>
        </p:spPr>
      </p:pic>
      <p:pic>
        <p:nvPicPr>
          <p:cNvPr id="8" name="图片 7">
            <a:extLst>
              <a:ext uri="{FF2B5EF4-FFF2-40B4-BE49-F238E27FC236}">
                <a16:creationId xmlns:a16="http://schemas.microsoft.com/office/drawing/2014/main" id="{B4ACB19B-C8CD-4498-A98F-C70CF5B52041}"/>
              </a:ext>
            </a:extLst>
          </p:cNvPr>
          <p:cNvPicPr>
            <a:picLocks noChangeAspect="1"/>
          </p:cNvPicPr>
          <p:nvPr/>
        </p:nvPicPr>
        <p:blipFill>
          <a:blip r:embed="rId7"/>
          <a:stretch>
            <a:fillRect/>
          </a:stretch>
        </p:blipFill>
        <p:spPr>
          <a:xfrm>
            <a:off x="724343" y="3720561"/>
            <a:ext cx="1160337" cy="1160337"/>
          </a:xfrm>
          <a:prstGeom prst="rect">
            <a:avLst/>
          </a:prstGeom>
        </p:spPr>
      </p:pic>
    </p:spTree>
    <p:extLst>
      <p:ext uri="{BB962C8B-B14F-4D97-AF65-F5344CB8AC3E}">
        <p14:creationId xmlns:p14="http://schemas.microsoft.com/office/powerpoint/2010/main" val="4062228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5295074" cy="523220"/>
          </a:xfrm>
          <a:prstGeom prst="rect">
            <a:avLst/>
          </a:prstGeom>
          <a:noFill/>
        </p:spPr>
        <p:txBody>
          <a:bodyPr wrap="square" rtlCol="0">
            <a:spAutoFit/>
          </a:bodyPr>
          <a:lstStyle/>
          <a:p>
            <a:r>
              <a:rPr lang="en-US" altLang="zh-CN" sz="2800" spc="600" dirty="0">
                <a:solidFill>
                  <a:schemeClr val="bg1"/>
                </a:solidFill>
                <a:ea typeface="微软雅黑 Light" panose="020B0502040204020203" pitchFamily="34" charset="-122"/>
                <a:cs typeface="+mn-ea"/>
                <a:sym typeface="+mn-lt"/>
              </a:rPr>
              <a:t>PHP</a:t>
            </a:r>
            <a:r>
              <a:rPr lang="zh-CN" altLang="en-US" sz="2800" spc="600" dirty="0">
                <a:solidFill>
                  <a:schemeClr val="bg1"/>
                </a:solidFill>
                <a:ea typeface="微软雅黑 Light" panose="020B0502040204020203" pitchFamily="34" charset="-122"/>
                <a:cs typeface="+mn-ea"/>
                <a:sym typeface="+mn-lt"/>
              </a:rPr>
              <a:t>连接数据库</a:t>
            </a:r>
          </a:p>
        </p:txBody>
      </p:sp>
      <p:sp>
        <p:nvSpPr>
          <p:cNvPr id="32" name="文本框 31">
            <a:extLst>
              <a:ext uri="{FF2B5EF4-FFF2-40B4-BE49-F238E27FC236}">
                <a16:creationId xmlns:a16="http://schemas.microsoft.com/office/drawing/2014/main" id="{F5BC730A-8F99-4640-ABB8-BE61A0E8F7EF}"/>
              </a:ext>
            </a:extLst>
          </p:cNvPr>
          <p:cNvSpPr txBox="1"/>
          <p:nvPr/>
        </p:nvSpPr>
        <p:spPr>
          <a:xfrm>
            <a:off x="1547638" y="1066546"/>
            <a:ext cx="8835438" cy="3334182"/>
          </a:xfrm>
          <a:prstGeom prst="rect">
            <a:avLst/>
          </a:prstGeom>
          <a:noFill/>
        </p:spPr>
        <p:txBody>
          <a:bodyPr wrap="square" rtlCol="0">
            <a:spAutoFit/>
          </a:bodyPr>
          <a:lstStyle/>
          <a:p>
            <a:pPr>
              <a:lnSpc>
                <a:spcPct val="200000"/>
              </a:lnSpc>
            </a:pPr>
            <a:r>
              <a:rPr kumimoji="1" lang="en-US" altLang="zh-CN" dirty="0">
                <a:solidFill>
                  <a:schemeClr val="bg1"/>
                </a:solidFill>
              </a:rPr>
              <a:t>PHP</a:t>
            </a:r>
            <a:r>
              <a:rPr kumimoji="1" lang="zh-CN" altLang="en-US" dirty="0">
                <a:solidFill>
                  <a:schemeClr val="bg1"/>
                </a:solidFill>
              </a:rPr>
              <a:t>在这个项目中的主要是响应前端请求以及连接后端数据库中的数据，小程序中查询订单信息，发布订单，记录个人用户信息等功能，都是通过</a:t>
            </a:r>
            <a:r>
              <a:rPr kumimoji="1" lang="en-US" altLang="zh-CN" dirty="0">
                <a:solidFill>
                  <a:schemeClr val="bg1"/>
                </a:solidFill>
              </a:rPr>
              <a:t>PHP</a:t>
            </a:r>
            <a:r>
              <a:rPr kumimoji="1" lang="zh-CN" altLang="en-US" dirty="0">
                <a:solidFill>
                  <a:schemeClr val="bg1"/>
                </a:solidFill>
              </a:rPr>
              <a:t>的连接实现的。</a:t>
            </a:r>
          </a:p>
          <a:p>
            <a:pPr>
              <a:lnSpc>
                <a:spcPct val="200000"/>
              </a:lnSpc>
            </a:pPr>
            <a:r>
              <a:rPr kumimoji="1" lang="zh-CN" altLang="en-US" dirty="0">
                <a:solidFill>
                  <a:schemeClr val="bg1"/>
                </a:solidFill>
              </a:rPr>
              <a:t>在编写代码的时候，我认识到框架的选择以及环境的搭建必须符合高度的规范才能准确地实现功能。</a:t>
            </a:r>
            <a:endParaRPr kumimoji="1" lang="en-US" altLang="zh-CN" dirty="0">
              <a:solidFill>
                <a:schemeClr val="bg1"/>
              </a:solidFill>
            </a:endParaRPr>
          </a:p>
          <a:p>
            <a:pPr>
              <a:lnSpc>
                <a:spcPct val="200000"/>
              </a:lnSpc>
            </a:pPr>
            <a:r>
              <a:rPr kumimoji="1" lang="zh-CN" altLang="en-US" dirty="0">
                <a:solidFill>
                  <a:schemeClr val="bg1"/>
                </a:solidFill>
              </a:rPr>
              <a:t>难点：前后端数据的交互</a:t>
            </a:r>
            <a:endParaRPr kumimoji="1" lang="en-US" altLang="zh-CN" dirty="0">
              <a:solidFill>
                <a:schemeClr val="bg1"/>
              </a:solidFill>
            </a:endParaRPr>
          </a:p>
          <a:p>
            <a:pPr>
              <a:lnSpc>
                <a:spcPct val="200000"/>
              </a:lnSpc>
            </a:pPr>
            <a:r>
              <a:rPr kumimoji="1" lang="zh-CN" altLang="en-US" dirty="0">
                <a:solidFill>
                  <a:schemeClr val="bg1"/>
                </a:solidFill>
              </a:rPr>
              <a:t>解决方法：</a:t>
            </a:r>
            <a:r>
              <a:rPr kumimoji="1" lang="en-US" altLang="zh-CN" dirty="0">
                <a:solidFill>
                  <a:schemeClr val="bg1"/>
                </a:solidFill>
              </a:rPr>
              <a:t>1.</a:t>
            </a:r>
            <a:r>
              <a:rPr kumimoji="1" lang="zh-CN" altLang="en-US" dirty="0">
                <a:solidFill>
                  <a:schemeClr val="bg1"/>
                </a:solidFill>
              </a:rPr>
              <a:t>调用符合开发文档的语句。</a:t>
            </a:r>
            <a:r>
              <a:rPr kumimoji="1" lang="en-US" altLang="zh-CN" dirty="0">
                <a:solidFill>
                  <a:schemeClr val="bg1"/>
                </a:solidFill>
              </a:rPr>
              <a:t>2</a:t>
            </a:r>
            <a:r>
              <a:rPr kumimoji="1" lang="zh-CN" altLang="en-US" dirty="0">
                <a:solidFill>
                  <a:schemeClr val="bg1"/>
                </a:solidFill>
              </a:rPr>
              <a:t>、准确使用调试工具</a:t>
            </a:r>
            <a:endParaRPr kumimoji="1" lang="en-US" altLang="zh-CN" dirty="0">
              <a:solidFill>
                <a:schemeClr val="bg1"/>
              </a:solidFill>
            </a:endParaRPr>
          </a:p>
        </p:txBody>
      </p:sp>
      <p:pic>
        <p:nvPicPr>
          <p:cNvPr id="1028" name="Picture 4">
            <a:extLst>
              <a:ext uri="{FF2B5EF4-FFF2-40B4-BE49-F238E27FC236}">
                <a16:creationId xmlns:a16="http://schemas.microsoft.com/office/drawing/2014/main" id="{E6A38B5C-BF1A-427D-8C85-A183457824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647" y="475893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72E582-E9DF-491F-AD11-6A963388CC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4325" y="4758934"/>
            <a:ext cx="1428751" cy="14287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C8349A2-0CEA-4C05-AFCA-8BAA51487A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77986" y="4758935"/>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加号 5">
            <a:extLst>
              <a:ext uri="{FF2B5EF4-FFF2-40B4-BE49-F238E27FC236}">
                <a16:creationId xmlns:a16="http://schemas.microsoft.com/office/drawing/2014/main" id="{074CE2D8-1AC5-44EF-9FEC-CEEB0C381E03}"/>
              </a:ext>
            </a:extLst>
          </p:cNvPr>
          <p:cNvSpPr/>
          <p:nvPr/>
        </p:nvSpPr>
        <p:spPr>
          <a:xfrm>
            <a:off x="3488297" y="4758935"/>
            <a:ext cx="1331789" cy="14287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加号 12">
            <a:extLst>
              <a:ext uri="{FF2B5EF4-FFF2-40B4-BE49-F238E27FC236}">
                <a16:creationId xmlns:a16="http://schemas.microsoft.com/office/drawing/2014/main" id="{9F3FF684-421F-48D5-951C-4306B5ED751A}"/>
              </a:ext>
            </a:extLst>
          </p:cNvPr>
          <p:cNvSpPr/>
          <p:nvPr/>
        </p:nvSpPr>
        <p:spPr>
          <a:xfrm>
            <a:off x="7164636" y="4827359"/>
            <a:ext cx="1331789" cy="14287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9786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F0502020204030204"/>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Light" panose="020F0502020204030204"/>
                <a:ea typeface="微软雅黑 Light" panose="020B0502040204020203" pitchFamily="34" charset="-122"/>
                <a:cs typeface="+mn-ea"/>
                <a:sym typeface="+mn-lt"/>
              </a:endParaRPr>
            </a:p>
          </p:txBody>
        </p:sp>
      </p:grpSp>
      <p:sp>
        <p:nvSpPr>
          <p:cNvPr id="5" name="文本框 4"/>
          <p:cNvSpPr txBox="1"/>
          <p:nvPr/>
        </p:nvSpPr>
        <p:spPr>
          <a:xfrm>
            <a:off x="1127760" y="353070"/>
            <a:ext cx="529507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600" normalizeH="0" baseline="0" noProof="0" dirty="0">
                <a:ln>
                  <a:noFill/>
                </a:ln>
                <a:solidFill>
                  <a:srgbClr val="FFFFFF"/>
                </a:solidFill>
                <a:effectLst/>
                <a:uLnTx/>
                <a:uFillTx/>
                <a:latin typeface="微软雅黑 Light" panose="020F0502020204030204"/>
                <a:ea typeface="微软雅黑 Light" panose="020B0502040204020203" pitchFamily="34" charset="-122"/>
                <a:cs typeface="+mn-ea"/>
                <a:sym typeface="+mn-lt"/>
              </a:rPr>
              <a:t>数据库存储及测试</a:t>
            </a:r>
          </a:p>
        </p:txBody>
      </p:sp>
      <p:sp>
        <p:nvSpPr>
          <p:cNvPr id="32" name="文本框 31">
            <a:extLst>
              <a:ext uri="{FF2B5EF4-FFF2-40B4-BE49-F238E27FC236}">
                <a16:creationId xmlns:a16="http://schemas.microsoft.com/office/drawing/2014/main" id="{F5BC730A-8F99-4640-ABB8-BE61A0E8F7EF}"/>
              </a:ext>
            </a:extLst>
          </p:cNvPr>
          <p:cNvSpPr txBox="1"/>
          <p:nvPr/>
        </p:nvSpPr>
        <p:spPr>
          <a:xfrm>
            <a:off x="447040" y="1995058"/>
            <a:ext cx="7054772"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FFFFFF"/>
                </a:solidFill>
                <a:effectLst/>
                <a:uLnTx/>
                <a:uFillTx/>
                <a:latin typeface="微软雅黑 Light" panose="020F0502020204030204"/>
                <a:cs typeface="+mn-cs"/>
              </a:rPr>
              <a:t>需求分析得出所需要保存的数据，形成数据字典。通过</a:t>
            </a:r>
            <a:r>
              <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rPr>
              <a:t>E-R</a:t>
            </a:r>
            <a:r>
              <a:rPr kumimoji="1" lang="zh-CN" altLang="en-US" sz="1800" b="0" i="0" u="none" strike="noStrike" kern="1200" cap="none" spc="0" normalizeH="0" baseline="0" noProof="0" dirty="0">
                <a:ln>
                  <a:noFill/>
                </a:ln>
                <a:solidFill>
                  <a:srgbClr val="FFFFFF"/>
                </a:solidFill>
                <a:effectLst/>
                <a:uLnTx/>
                <a:uFillTx/>
                <a:latin typeface="微软雅黑 Light" panose="020F0502020204030204"/>
                <a:cs typeface="+mn-cs"/>
              </a:rPr>
              <a:t>图进行</a:t>
            </a: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FFFFFF"/>
                </a:solidFill>
                <a:effectLst/>
                <a:uLnTx/>
                <a:uFillTx/>
                <a:latin typeface="微软雅黑 Light" panose="020F0502020204030204"/>
                <a:cs typeface="+mn-cs"/>
              </a:rPr>
              <a:t>数据项提取和筛选，从而设计关系型数据库。</a:t>
            </a: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FFFFFF"/>
                </a:solidFill>
                <a:effectLst/>
                <a:uLnTx/>
                <a:uFillTx/>
                <a:latin typeface="微软雅黑 Light" panose="020F0502020204030204"/>
                <a:cs typeface="+mn-cs"/>
              </a:rPr>
              <a:t>静态：设计表、关联，避免数据冗余，方便后期查询和维护。</a:t>
            </a: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FFFFFF"/>
                </a:solidFill>
                <a:effectLst/>
                <a:uLnTx/>
                <a:uFillTx/>
                <a:latin typeface="微软雅黑 Light" panose="020F0502020204030204"/>
                <a:cs typeface="+mn-cs"/>
              </a:rPr>
              <a:t>动态：提供关键属性给前端连接接口，便于前端的增删改查请求。</a:t>
            </a: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srgbClr val="FFFFFF"/>
              </a:solidFill>
              <a:effectLst/>
              <a:uLnTx/>
              <a:uFillTx/>
              <a:latin typeface="微软雅黑 Light" panose="020F0502020204030204"/>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FFFFFF"/>
                </a:solidFill>
                <a:effectLst/>
                <a:uLnTx/>
                <a:uFillTx/>
                <a:latin typeface="微软雅黑 Light" panose="020F0502020204030204"/>
                <a:cs typeface="+mn-cs"/>
              </a:rPr>
              <a:t>难点：合理设计表结构，简化前后端的连接操作。</a:t>
            </a:r>
          </a:p>
        </p:txBody>
      </p:sp>
      <p:pic>
        <p:nvPicPr>
          <p:cNvPr id="12" name="图片 11">
            <a:extLst>
              <a:ext uri="{FF2B5EF4-FFF2-40B4-BE49-F238E27FC236}">
                <a16:creationId xmlns:a16="http://schemas.microsoft.com/office/drawing/2014/main" id="{64D634FC-8D36-4BBA-BB66-C4C66ADE38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258" y="491490"/>
            <a:ext cx="4525347" cy="5592460"/>
          </a:xfrm>
          <a:prstGeom prst="rect">
            <a:avLst/>
          </a:prstGeom>
        </p:spPr>
      </p:pic>
    </p:spTree>
    <p:extLst>
      <p:ext uri="{BB962C8B-B14F-4D97-AF65-F5344CB8AC3E}">
        <p14:creationId xmlns:p14="http://schemas.microsoft.com/office/powerpoint/2010/main" val="1997314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项目流程</a:t>
            </a:r>
          </a:p>
        </p:txBody>
      </p:sp>
      <p:grpSp>
        <p:nvGrpSpPr>
          <p:cNvPr id="6" name="0ddea22a-ca9d-4f2d-81b2-a1ef12b3c3db"/>
          <p:cNvGrpSpPr>
            <a:grpSpLocks noChangeAspect="1"/>
          </p:cNvGrpSpPr>
          <p:nvPr/>
        </p:nvGrpSpPr>
        <p:grpSpPr>
          <a:xfrm>
            <a:off x="453198" y="1635760"/>
            <a:ext cx="11295878" cy="4753167"/>
            <a:chOff x="915230" y="1996198"/>
            <a:chExt cx="10337256" cy="4349791"/>
          </a:xfrm>
        </p:grpSpPr>
        <p:cxnSp>
          <p:nvCxnSpPr>
            <p:cNvPr id="7" name="íṡľíḍè-Straight Connector 2"/>
            <p:cNvCxnSpPr/>
            <p:nvPr/>
          </p:nvCxnSpPr>
          <p:spPr>
            <a:xfrm>
              <a:off x="2193975"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íṡľíḍè-Straight Connector 3"/>
            <p:cNvCxnSpPr/>
            <p:nvPr/>
          </p:nvCxnSpPr>
          <p:spPr>
            <a:xfrm>
              <a:off x="3758000"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íṡľíḍè-Straight Connector 4"/>
            <p:cNvCxnSpPr/>
            <p:nvPr/>
          </p:nvCxnSpPr>
          <p:spPr>
            <a:xfrm>
              <a:off x="5336681"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íṡľíḍè-Straight Connector 5"/>
            <p:cNvCxnSpPr/>
            <p:nvPr/>
          </p:nvCxnSpPr>
          <p:spPr>
            <a:xfrm>
              <a:off x="6900706"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íṡľíḍè-Straight Connector 6"/>
            <p:cNvCxnSpPr/>
            <p:nvPr/>
          </p:nvCxnSpPr>
          <p:spPr>
            <a:xfrm rot="10800000">
              <a:off x="10064486" y="5599125"/>
              <a:ext cx="1188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íṡľíḍè-Straight Connector 7"/>
            <p:cNvCxnSpPr/>
            <p:nvPr/>
          </p:nvCxnSpPr>
          <p:spPr>
            <a:xfrm rot="10800000">
              <a:off x="8479161"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i$liḋe-Straight Connector 8"/>
            <p:cNvCxnSpPr/>
            <p:nvPr/>
          </p:nvCxnSpPr>
          <p:spPr>
            <a:xfrm rot="10800000">
              <a:off x="915230" y="5599124"/>
              <a:ext cx="1188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i$liḋe-TextBox 9"/>
            <p:cNvSpPr txBox="1"/>
            <p:nvPr/>
          </p:nvSpPr>
          <p:spPr>
            <a:xfrm>
              <a:off x="1528922" y="4210947"/>
              <a:ext cx="1261885" cy="307777"/>
            </a:xfrm>
            <a:prstGeom prst="rect">
              <a:avLst/>
            </a:prstGeom>
            <a:noFill/>
          </p:spPr>
          <p:txBody>
            <a:bodyPr wrap="none">
              <a:noAutofit/>
            </a:bodyPr>
            <a:lstStyle/>
            <a:p>
              <a:pPr algn="ctr"/>
              <a:r>
                <a:rPr lang="zh-CN" altLang="en-US" sz="2000" b="1" dirty="0">
                  <a:solidFill>
                    <a:schemeClr val="bg1"/>
                  </a:solidFill>
                  <a:ea typeface="微软雅黑 Light" panose="020B0502040204020203" pitchFamily="34" charset="-122"/>
                  <a:cs typeface="+mn-ea"/>
                  <a:sym typeface="+mn-lt"/>
                </a:rPr>
                <a:t>技术知识学习</a:t>
              </a:r>
            </a:p>
          </p:txBody>
        </p:sp>
        <p:sp>
          <p:nvSpPr>
            <p:cNvPr id="15" name="i$liḋe-TextBox 10"/>
            <p:cNvSpPr txBox="1"/>
            <p:nvPr/>
          </p:nvSpPr>
          <p:spPr>
            <a:xfrm>
              <a:off x="1241054" y="4629259"/>
              <a:ext cx="1837621" cy="553998"/>
            </a:xfrm>
            <a:prstGeom prst="rect">
              <a:avLst/>
            </a:prstGeom>
            <a:noFill/>
          </p:spPr>
          <p:txBody>
            <a:bodyPr wrap="square">
              <a:noAutofit/>
            </a:bodyPr>
            <a:lstStyle/>
            <a:p>
              <a:pPr algn="ctr">
                <a:lnSpc>
                  <a:spcPct val="120000"/>
                </a:lnSpc>
              </a:pPr>
              <a:r>
                <a:rPr lang="zh-CN" altLang="en-US" sz="1400" dirty="0">
                  <a:solidFill>
                    <a:schemeClr val="bg1"/>
                  </a:solidFill>
                  <a:ea typeface="微软雅黑 Light" panose="020B0502040204020203" pitchFamily="34" charset="-122"/>
                  <a:cs typeface="+mn-ea"/>
                  <a:sym typeface="+mn-lt"/>
                </a:rPr>
                <a:t>成员学习前后端基础知识</a:t>
              </a:r>
            </a:p>
          </p:txBody>
        </p:sp>
        <p:sp>
          <p:nvSpPr>
            <p:cNvPr id="16" name="i$liḋe-TextBox 11"/>
            <p:cNvSpPr txBox="1"/>
            <p:nvPr/>
          </p:nvSpPr>
          <p:spPr>
            <a:xfrm>
              <a:off x="9638636" y="5728358"/>
              <a:ext cx="524503" cy="276999"/>
            </a:xfrm>
            <a:prstGeom prst="rect">
              <a:avLst/>
            </a:prstGeom>
            <a:noFill/>
          </p:spPr>
          <p:txBody>
            <a:bodyPr wrap="none">
              <a:noAutofit/>
            </a:bodyPr>
            <a:lstStyle/>
            <a:p>
              <a:r>
                <a:rPr lang="id-ID" sz="1600" b="1" dirty="0" err="1">
                  <a:solidFill>
                    <a:schemeClr val="bg1"/>
                  </a:solidFill>
                  <a:ea typeface="微软雅黑 Light" panose="020B0502040204020203" pitchFamily="34" charset="-122"/>
                  <a:cs typeface="+mn-ea"/>
                  <a:sym typeface="+mn-lt"/>
                </a:rPr>
                <a:t>第</a:t>
              </a:r>
              <a:r>
                <a:rPr lang="en-US" altLang="zh-CN" sz="1600" b="1" dirty="0">
                  <a:solidFill>
                    <a:schemeClr val="bg1"/>
                  </a:solidFill>
                  <a:ea typeface="微软雅黑 Light" panose="020B0502040204020203" pitchFamily="34" charset="-122"/>
                  <a:cs typeface="+mn-ea"/>
                  <a:sym typeface="+mn-lt"/>
                </a:rPr>
                <a:t>9</a:t>
              </a:r>
              <a:r>
                <a:rPr lang="id-ID" sz="1600" b="1" dirty="0" err="1">
                  <a:solidFill>
                    <a:schemeClr val="bg1"/>
                  </a:solidFill>
                  <a:ea typeface="微软雅黑 Light" panose="020B0502040204020203" pitchFamily="34" charset="-122"/>
                  <a:cs typeface="+mn-ea"/>
                  <a:sym typeface="+mn-lt"/>
                </a:rPr>
                <a:t>周</a:t>
              </a:r>
              <a:endParaRPr lang="id-ID" sz="1600" b="1" dirty="0">
                <a:solidFill>
                  <a:schemeClr val="bg1"/>
                </a:solidFill>
                <a:ea typeface="微软雅黑 Light" panose="020B0502040204020203" pitchFamily="34" charset="-122"/>
                <a:cs typeface="+mn-ea"/>
                <a:sym typeface="+mn-lt"/>
              </a:endParaRPr>
            </a:p>
          </p:txBody>
        </p:sp>
        <p:sp>
          <p:nvSpPr>
            <p:cNvPr id="17" name="i$liḋe-TextBox 12"/>
            <p:cNvSpPr txBox="1"/>
            <p:nvPr/>
          </p:nvSpPr>
          <p:spPr>
            <a:xfrm>
              <a:off x="8114453" y="5745374"/>
              <a:ext cx="524503" cy="276999"/>
            </a:xfrm>
            <a:prstGeom prst="rect">
              <a:avLst/>
            </a:prstGeom>
            <a:noFill/>
          </p:spPr>
          <p:txBody>
            <a:bodyPr wrap="none">
              <a:noAutofit/>
            </a:bodyPr>
            <a:lstStyle/>
            <a:p>
              <a:r>
                <a:rPr lang="en-US" altLang="zh-CN" sz="1600" b="1" dirty="0">
                  <a:solidFill>
                    <a:schemeClr val="bg1"/>
                  </a:solidFill>
                  <a:ea typeface="微软雅黑 Light" panose="020B0502040204020203" pitchFamily="34" charset="-122"/>
                  <a:cs typeface="+mn-ea"/>
                  <a:sym typeface="+mn-lt"/>
                </a:rPr>
                <a:t>6-8</a:t>
              </a:r>
              <a:r>
                <a:rPr lang="zh-CN" altLang="en-US" sz="1600" b="1" dirty="0">
                  <a:solidFill>
                    <a:schemeClr val="bg1"/>
                  </a:solidFill>
                  <a:ea typeface="微软雅黑 Light" panose="020B0502040204020203" pitchFamily="34" charset="-122"/>
                  <a:cs typeface="+mn-ea"/>
                  <a:sym typeface="+mn-lt"/>
                </a:rPr>
                <a:t>周</a:t>
              </a:r>
              <a:endParaRPr lang="id-ID" sz="1600" b="1" dirty="0">
                <a:solidFill>
                  <a:schemeClr val="bg1"/>
                </a:solidFill>
                <a:ea typeface="微软雅黑 Light" panose="020B0502040204020203" pitchFamily="34" charset="-122"/>
                <a:cs typeface="+mn-ea"/>
                <a:sym typeface="+mn-lt"/>
              </a:endParaRPr>
            </a:p>
          </p:txBody>
        </p:sp>
        <p:sp>
          <p:nvSpPr>
            <p:cNvPr id="18" name="i$liḋe-TextBox 13"/>
            <p:cNvSpPr txBox="1"/>
            <p:nvPr/>
          </p:nvSpPr>
          <p:spPr>
            <a:xfrm>
              <a:off x="6547315" y="5758853"/>
              <a:ext cx="524503" cy="276999"/>
            </a:xfrm>
            <a:prstGeom prst="rect">
              <a:avLst/>
            </a:prstGeom>
            <a:noFill/>
          </p:spPr>
          <p:txBody>
            <a:bodyPr wrap="none">
              <a:noAutofit/>
            </a:bodyPr>
            <a:lstStyle/>
            <a:p>
              <a:r>
                <a:rPr lang="zh-CN" altLang="en-US" sz="1600" b="1" dirty="0">
                  <a:solidFill>
                    <a:schemeClr val="bg1"/>
                  </a:solidFill>
                  <a:ea typeface="微软雅黑 Light" panose="020B0502040204020203" pitchFamily="34" charset="-122"/>
                  <a:cs typeface="+mn-ea"/>
                  <a:sym typeface="+mn-lt"/>
                </a:rPr>
                <a:t>第</a:t>
              </a:r>
              <a:r>
                <a:rPr lang="en-US" altLang="zh-CN" sz="1600" b="1" dirty="0">
                  <a:solidFill>
                    <a:schemeClr val="bg1"/>
                  </a:solidFill>
                  <a:ea typeface="微软雅黑 Light" panose="020B0502040204020203" pitchFamily="34" charset="-122"/>
                  <a:cs typeface="+mn-ea"/>
                  <a:sym typeface="+mn-lt"/>
                </a:rPr>
                <a:t>6</a:t>
              </a:r>
              <a:r>
                <a:rPr lang="zh-CN" altLang="en-US" sz="1600" b="1" dirty="0">
                  <a:solidFill>
                    <a:schemeClr val="bg1"/>
                  </a:solidFill>
                  <a:ea typeface="微软雅黑 Light" panose="020B0502040204020203" pitchFamily="34" charset="-122"/>
                  <a:cs typeface="+mn-ea"/>
                  <a:sym typeface="+mn-lt"/>
                </a:rPr>
                <a:t>周</a:t>
              </a:r>
              <a:endParaRPr lang="id-ID" sz="1600" b="1" dirty="0">
                <a:solidFill>
                  <a:schemeClr val="bg1"/>
                </a:solidFill>
                <a:ea typeface="微软雅黑 Light" panose="020B0502040204020203" pitchFamily="34" charset="-122"/>
                <a:cs typeface="+mn-ea"/>
                <a:sym typeface="+mn-lt"/>
              </a:endParaRPr>
            </a:p>
          </p:txBody>
        </p:sp>
        <p:sp>
          <p:nvSpPr>
            <p:cNvPr id="19" name="i$liḋe-TextBox 14"/>
            <p:cNvSpPr txBox="1"/>
            <p:nvPr/>
          </p:nvSpPr>
          <p:spPr>
            <a:xfrm>
              <a:off x="5007595" y="5758328"/>
              <a:ext cx="524503" cy="276999"/>
            </a:xfrm>
            <a:prstGeom prst="rect">
              <a:avLst/>
            </a:prstGeom>
            <a:noFill/>
          </p:spPr>
          <p:txBody>
            <a:bodyPr wrap="none">
              <a:noAutofit/>
            </a:bodyPr>
            <a:lstStyle/>
            <a:p>
              <a:r>
                <a:rPr lang="en-US" altLang="zh-CN" sz="1600" b="1" dirty="0">
                  <a:solidFill>
                    <a:schemeClr val="bg1"/>
                  </a:solidFill>
                  <a:ea typeface="微软雅黑 Light" panose="020B0502040204020203" pitchFamily="34" charset="-122"/>
                  <a:cs typeface="+mn-ea"/>
                  <a:sym typeface="+mn-lt"/>
                </a:rPr>
                <a:t>5-6</a:t>
              </a:r>
              <a:r>
                <a:rPr lang="zh-CN" altLang="en-US" sz="1600" b="1" dirty="0">
                  <a:solidFill>
                    <a:schemeClr val="bg1"/>
                  </a:solidFill>
                  <a:ea typeface="微软雅黑 Light" panose="020B0502040204020203" pitchFamily="34" charset="-122"/>
                  <a:cs typeface="+mn-ea"/>
                  <a:sym typeface="+mn-lt"/>
                </a:rPr>
                <a:t>周</a:t>
              </a:r>
              <a:endParaRPr lang="id-ID" sz="1600" b="1" dirty="0">
                <a:solidFill>
                  <a:schemeClr val="bg1"/>
                </a:solidFill>
                <a:ea typeface="微软雅黑 Light" panose="020B0502040204020203" pitchFamily="34" charset="-122"/>
                <a:cs typeface="+mn-ea"/>
                <a:sym typeface="+mn-lt"/>
              </a:endParaRPr>
            </a:p>
          </p:txBody>
        </p:sp>
        <p:sp>
          <p:nvSpPr>
            <p:cNvPr id="20" name="i$liḋe-TextBox 15"/>
            <p:cNvSpPr txBox="1"/>
            <p:nvPr/>
          </p:nvSpPr>
          <p:spPr>
            <a:xfrm>
              <a:off x="3453757" y="5753345"/>
              <a:ext cx="524503" cy="276999"/>
            </a:xfrm>
            <a:prstGeom prst="rect">
              <a:avLst/>
            </a:prstGeom>
            <a:noFill/>
          </p:spPr>
          <p:txBody>
            <a:bodyPr wrap="none">
              <a:noAutofit/>
            </a:bodyPr>
            <a:lstStyle/>
            <a:p>
              <a:r>
                <a:rPr lang="en-US" altLang="zh-CN" sz="1600" b="1" dirty="0">
                  <a:solidFill>
                    <a:schemeClr val="bg1"/>
                  </a:solidFill>
                  <a:ea typeface="微软雅黑 Light" panose="020B0502040204020203" pitchFamily="34" charset="-122"/>
                  <a:cs typeface="+mn-ea"/>
                  <a:sym typeface="+mn-lt"/>
                </a:rPr>
                <a:t>3-4</a:t>
              </a:r>
              <a:r>
                <a:rPr lang="zh-CN" altLang="en-US" sz="1600" b="1" dirty="0">
                  <a:solidFill>
                    <a:schemeClr val="bg1"/>
                  </a:solidFill>
                  <a:ea typeface="微软雅黑 Light" panose="020B0502040204020203" pitchFamily="34" charset="-122"/>
                  <a:cs typeface="+mn-ea"/>
                  <a:sym typeface="+mn-lt"/>
                </a:rPr>
                <a:t>周</a:t>
              </a:r>
              <a:endParaRPr lang="id-ID" sz="1600" b="1" dirty="0">
                <a:solidFill>
                  <a:schemeClr val="bg1"/>
                </a:solidFill>
                <a:ea typeface="微软雅黑 Light" panose="020B0502040204020203" pitchFamily="34" charset="-122"/>
                <a:cs typeface="+mn-ea"/>
                <a:sym typeface="+mn-lt"/>
              </a:endParaRPr>
            </a:p>
          </p:txBody>
        </p:sp>
        <p:sp>
          <p:nvSpPr>
            <p:cNvPr id="21" name="i$liḋe-TextBox 16"/>
            <p:cNvSpPr txBox="1"/>
            <p:nvPr/>
          </p:nvSpPr>
          <p:spPr>
            <a:xfrm>
              <a:off x="1895475" y="6068990"/>
              <a:ext cx="524503" cy="276999"/>
            </a:xfrm>
            <a:prstGeom prst="rect">
              <a:avLst/>
            </a:prstGeom>
            <a:noFill/>
          </p:spPr>
          <p:txBody>
            <a:bodyPr wrap="none">
              <a:normAutofit/>
            </a:bodyPr>
            <a:lstStyle/>
            <a:p>
              <a:endParaRPr lang="id-ID" sz="1200" b="1" dirty="0">
                <a:solidFill>
                  <a:schemeClr val="bg1"/>
                </a:solidFill>
                <a:ea typeface="微软雅黑 Light" panose="020B0502040204020203" pitchFamily="34" charset="-122"/>
                <a:cs typeface="+mn-ea"/>
                <a:sym typeface="+mn-lt"/>
              </a:endParaRPr>
            </a:p>
          </p:txBody>
        </p:sp>
        <p:sp>
          <p:nvSpPr>
            <p:cNvPr id="22" name="i$liḋe-Oval 17"/>
            <p:cNvSpPr/>
            <p:nvPr/>
          </p:nvSpPr>
          <p:spPr>
            <a:xfrm>
              <a:off x="2105864" y="5545124"/>
              <a:ext cx="108000" cy="108000"/>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23" name="i$liḋe-Oval 18"/>
            <p:cNvSpPr/>
            <p:nvPr/>
          </p:nvSpPr>
          <p:spPr>
            <a:xfrm>
              <a:off x="3666124" y="5545124"/>
              <a:ext cx="108000" cy="108000"/>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24" name="i$liḋe-Oval 19"/>
            <p:cNvSpPr/>
            <p:nvPr/>
          </p:nvSpPr>
          <p:spPr>
            <a:xfrm>
              <a:off x="5241578" y="5545124"/>
              <a:ext cx="108000" cy="108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25" name="i$liḋe-Oval 20"/>
            <p:cNvSpPr/>
            <p:nvPr/>
          </p:nvSpPr>
          <p:spPr>
            <a:xfrm>
              <a:off x="6813193" y="5545124"/>
              <a:ext cx="108000" cy="108000"/>
            </a:xfrm>
            <a:prstGeom prst="ellipse">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26" name="i$liḋe-Oval 21"/>
            <p:cNvSpPr/>
            <p:nvPr/>
          </p:nvSpPr>
          <p:spPr>
            <a:xfrm>
              <a:off x="8361270" y="5545124"/>
              <a:ext cx="108000" cy="108000"/>
            </a:xfrm>
            <a:prstGeom prst="ellipse">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27" name="i$liḋe-Oval 22"/>
            <p:cNvSpPr/>
            <p:nvPr/>
          </p:nvSpPr>
          <p:spPr>
            <a:xfrm rot="10800000">
              <a:off x="9950622" y="5545125"/>
              <a:ext cx="108000" cy="108000"/>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cxnSp>
          <p:nvCxnSpPr>
            <p:cNvPr id="28" name="i$liḋe-Straight Connector 23"/>
            <p:cNvCxnSpPr/>
            <p:nvPr/>
          </p:nvCxnSpPr>
          <p:spPr>
            <a:xfrm flipV="1">
              <a:off x="2159864" y="5244198"/>
              <a:ext cx="0" cy="240252"/>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i$liḋe-Straight Connector 24"/>
            <p:cNvCxnSpPr/>
            <p:nvPr/>
          </p:nvCxnSpPr>
          <p:spPr>
            <a:xfrm flipV="1">
              <a:off x="2159864" y="3880747"/>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30" name="Group 25"/>
            <p:cNvGrpSpPr/>
            <p:nvPr/>
          </p:nvGrpSpPr>
          <p:grpSpPr>
            <a:xfrm>
              <a:off x="1895475" y="3295650"/>
              <a:ext cx="540000" cy="540000"/>
              <a:chOff x="1895475" y="3190875"/>
              <a:chExt cx="540000" cy="540000"/>
            </a:xfrm>
          </p:grpSpPr>
          <p:sp>
            <p:nvSpPr>
              <p:cNvPr id="78" name="i$liḋe-Oval 73"/>
              <p:cNvSpPr/>
              <p:nvPr/>
            </p:nvSpPr>
            <p:spPr>
              <a:xfrm>
                <a:off x="1895475" y="3190875"/>
                <a:ext cx="540000" cy="540000"/>
              </a:xfrm>
              <a:prstGeom prst="ellipse">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79" name="i$liḋe-Freeform: Shape 74"/>
              <p:cNvSpPr>
                <a:spLocks/>
              </p:cNvSpPr>
              <p:nvPr/>
            </p:nvSpPr>
            <p:spPr bwMode="auto">
              <a:xfrm>
                <a:off x="2000853" y="3295413"/>
                <a:ext cx="329244" cy="33092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1"/>
              </a:solidFill>
              <a:ln>
                <a:noFill/>
              </a:ln>
            </p:spPr>
            <p:txBody>
              <a:bodyPr anchor="ctr"/>
              <a:lstStyle/>
              <a:p>
                <a:pPr algn="ctr"/>
                <a:endParaRPr>
                  <a:solidFill>
                    <a:schemeClr val="bg1"/>
                  </a:solidFill>
                  <a:ea typeface="微软雅黑 Light" panose="020B0502040204020203" pitchFamily="34" charset="-122"/>
                  <a:cs typeface="+mn-ea"/>
                  <a:sym typeface="+mn-lt"/>
                </a:endParaRPr>
              </a:p>
            </p:txBody>
          </p:sp>
        </p:grpSp>
        <p:sp>
          <p:nvSpPr>
            <p:cNvPr id="31" name="i$liḋe-TextBox 26"/>
            <p:cNvSpPr txBox="1"/>
            <p:nvPr/>
          </p:nvSpPr>
          <p:spPr>
            <a:xfrm>
              <a:off x="3099124" y="3290832"/>
              <a:ext cx="1261884" cy="307777"/>
            </a:xfrm>
            <a:prstGeom prst="rect">
              <a:avLst/>
            </a:prstGeom>
            <a:noFill/>
          </p:spPr>
          <p:txBody>
            <a:bodyPr wrap="none">
              <a:noAutofit/>
            </a:bodyPr>
            <a:lstStyle/>
            <a:p>
              <a:pPr algn="ctr"/>
              <a:r>
                <a:rPr lang="zh-CN" altLang="en-US" sz="2000" b="1" dirty="0">
                  <a:solidFill>
                    <a:schemeClr val="bg1"/>
                  </a:solidFill>
                  <a:ea typeface="微软雅黑 Light" panose="020B0502040204020203" pitchFamily="34" charset="-122"/>
                  <a:cs typeface="+mn-ea"/>
                  <a:sym typeface="+mn-lt"/>
                </a:rPr>
                <a:t>小程序框架开发</a:t>
              </a:r>
            </a:p>
          </p:txBody>
        </p:sp>
        <p:sp>
          <p:nvSpPr>
            <p:cNvPr id="32" name="i$liḋe-TextBox 27"/>
            <p:cNvSpPr txBox="1"/>
            <p:nvPr/>
          </p:nvSpPr>
          <p:spPr>
            <a:xfrm>
              <a:off x="2811253" y="3678664"/>
              <a:ext cx="1837621" cy="553998"/>
            </a:xfrm>
            <a:prstGeom prst="rect">
              <a:avLst/>
            </a:prstGeom>
            <a:noFill/>
          </p:spPr>
          <p:txBody>
            <a:bodyPr wrap="square">
              <a:noAutofit/>
            </a:bodyPr>
            <a:lstStyle/>
            <a:p>
              <a:pPr algn="ctr">
                <a:lnSpc>
                  <a:spcPct val="120000"/>
                </a:lnSpc>
              </a:pPr>
              <a:r>
                <a:rPr lang="zh-CN" altLang="en-US" sz="1400" dirty="0">
                  <a:solidFill>
                    <a:schemeClr val="bg1"/>
                  </a:solidFill>
                  <a:ea typeface="微软雅黑 Light" panose="020B0502040204020203" pitchFamily="34" charset="-122"/>
                  <a:cs typeface="+mn-ea"/>
                  <a:sym typeface="+mn-lt"/>
                </a:rPr>
                <a:t>搭建软件大体框架及功能界面</a:t>
              </a:r>
            </a:p>
          </p:txBody>
        </p:sp>
        <p:cxnSp>
          <p:nvCxnSpPr>
            <p:cNvPr id="33" name="i$liḋe-Straight Connector 28"/>
            <p:cNvCxnSpPr/>
            <p:nvPr/>
          </p:nvCxnSpPr>
          <p:spPr>
            <a:xfrm flipV="1">
              <a:off x="3730063" y="4380598"/>
              <a:ext cx="0" cy="1113978"/>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i$liḋe-Straight Connector 29"/>
            <p:cNvCxnSpPr/>
            <p:nvPr/>
          </p:nvCxnSpPr>
          <p:spPr>
            <a:xfrm flipV="1">
              <a:off x="3720124" y="2585347"/>
              <a:ext cx="0" cy="647171"/>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35" name="Group 30"/>
            <p:cNvGrpSpPr/>
            <p:nvPr/>
          </p:nvGrpSpPr>
          <p:grpSpPr>
            <a:xfrm>
              <a:off x="3460063" y="1996198"/>
              <a:ext cx="540000" cy="540000"/>
              <a:chOff x="3450124" y="2009775"/>
              <a:chExt cx="540000" cy="540000"/>
            </a:xfrm>
          </p:grpSpPr>
          <p:sp>
            <p:nvSpPr>
              <p:cNvPr id="68" name="i$liḋe-Oval 63"/>
              <p:cNvSpPr/>
              <p:nvPr/>
            </p:nvSpPr>
            <p:spPr>
              <a:xfrm>
                <a:off x="3450124" y="2009775"/>
                <a:ext cx="540000" cy="54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grpSp>
            <p:nvGrpSpPr>
              <p:cNvPr id="69" name="Group 64"/>
              <p:cNvGrpSpPr/>
              <p:nvPr/>
            </p:nvGrpSpPr>
            <p:grpSpPr>
              <a:xfrm>
                <a:off x="3567882" y="2071852"/>
                <a:ext cx="304483" cy="415881"/>
                <a:chOff x="5772150" y="2981331"/>
                <a:chExt cx="650875" cy="888995"/>
              </a:xfrm>
              <a:solidFill>
                <a:schemeClr val="bg1"/>
              </a:solidFill>
            </p:grpSpPr>
            <p:sp>
              <p:nvSpPr>
                <p:cNvPr id="70" name="i$liḋe-Rectangle 65"/>
                <p:cNvSpPr>
                  <a:spLocks/>
                </p:cNvSpPr>
                <p:nvPr/>
              </p:nvSpPr>
              <p:spPr bwMode="auto">
                <a:xfrm>
                  <a:off x="5875338" y="3159125"/>
                  <a:ext cx="1460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1" name="i$liḋe-Rectangle 66"/>
                <p:cNvSpPr>
                  <a:spLocks/>
                </p:cNvSpPr>
                <p:nvPr/>
              </p:nvSpPr>
              <p:spPr bwMode="auto">
                <a:xfrm>
                  <a:off x="5875338" y="3375025"/>
                  <a:ext cx="36830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2" name="i$liḋe-Rectangle 67"/>
                <p:cNvSpPr>
                  <a:spLocks/>
                </p:cNvSpPr>
                <p:nvPr/>
              </p:nvSpPr>
              <p:spPr bwMode="auto">
                <a:xfrm>
                  <a:off x="5875338" y="3470275"/>
                  <a:ext cx="3683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3" name="i$liḋe-Rectangle 68"/>
                <p:cNvSpPr>
                  <a:spLocks/>
                </p:cNvSpPr>
                <p:nvPr/>
              </p:nvSpPr>
              <p:spPr bwMode="auto">
                <a:xfrm>
                  <a:off x="5875338" y="3565525"/>
                  <a:ext cx="20637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4" name="i$liḋe-Freeform: Shape 69"/>
                <p:cNvSpPr>
                  <a:spLocks/>
                </p:cNvSpPr>
                <p:nvPr/>
              </p:nvSpPr>
              <p:spPr bwMode="auto">
                <a:xfrm>
                  <a:off x="5772150" y="2981331"/>
                  <a:ext cx="650875" cy="835024"/>
                </a:xfrm>
                <a:custGeom>
                  <a:avLst/>
                  <a:gdLst>
                    <a:gd name="T0" fmla="*/ 87 w 170"/>
                    <a:gd name="T1" fmla="*/ 0 h 220"/>
                    <a:gd name="T2" fmla="*/ 34 w 170"/>
                    <a:gd name="T3" fmla="*/ 0 h 220"/>
                    <a:gd name="T4" fmla="*/ 0 w 170"/>
                    <a:gd name="T5" fmla="*/ 34 h 220"/>
                    <a:gd name="T6" fmla="*/ 0 w 170"/>
                    <a:gd name="T7" fmla="*/ 185 h 220"/>
                    <a:gd name="T8" fmla="*/ 34 w 170"/>
                    <a:gd name="T9" fmla="*/ 220 h 220"/>
                    <a:gd name="T10" fmla="*/ 91 w 170"/>
                    <a:gd name="T11" fmla="*/ 220 h 220"/>
                    <a:gd name="T12" fmla="*/ 91 w 170"/>
                    <a:gd name="T13" fmla="*/ 203 h 220"/>
                    <a:gd name="T14" fmla="*/ 34 w 170"/>
                    <a:gd name="T15" fmla="*/ 203 h 220"/>
                    <a:gd name="T16" fmla="*/ 16 w 170"/>
                    <a:gd name="T17" fmla="*/ 185 h 220"/>
                    <a:gd name="T18" fmla="*/ 16 w 170"/>
                    <a:gd name="T19" fmla="*/ 34 h 220"/>
                    <a:gd name="T20" fmla="*/ 34 w 170"/>
                    <a:gd name="T21" fmla="*/ 16 h 220"/>
                    <a:gd name="T22" fmla="*/ 79 w 170"/>
                    <a:gd name="T23" fmla="*/ 16 h 220"/>
                    <a:gd name="T24" fmla="*/ 79 w 170"/>
                    <a:gd name="T25" fmla="*/ 67 h 220"/>
                    <a:gd name="T26" fmla="*/ 105 w 170"/>
                    <a:gd name="T27" fmla="*/ 93 h 220"/>
                    <a:gd name="T28" fmla="*/ 154 w 170"/>
                    <a:gd name="T29" fmla="*/ 93 h 220"/>
                    <a:gd name="T30" fmla="*/ 154 w 170"/>
                    <a:gd name="T31" fmla="*/ 185 h 220"/>
                    <a:gd name="T32" fmla="*/ 143 w 170"/>
                    <a:gd name="T33" fmla="*/ 202 h 220"/>
                    <a:gd name="T34" fmla="*/ 143 w 170"/>
                    <a:gd name="T35" fmla="*/ 219 h 220"/>
                    <a:gd name="T36" fmla="*/ 170 w 170"/>
                    <a:gd name="T37" fmla="*/ 185 h 220"/>
                    <a:gd name="T38" fmla="*/ 170 w 170"/>
                    <a:gd name="T39" fmla="*/ 83 h 220"/>
                    <a:gd name="T40" fmla="*/ 87 w 170"/>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220">
                      <a:moveTo>
                        <a:pt x="87" y="0"/>
                      </a:moveTo>
                      <a:cubicBezTo>
                        <a:pt x="34" y="0"/>
                        <a:pt x="34" y="0"/>
                        <a:pt x="34" y="0"/>
                      </a:cubicBezTo>
                      <a:cubicBezTo>
                        <a:pt x="15" y="0"/>
                        <a:pt x="0" y="15"/>
                        <a:pt x="0" y="34"/>
                      </a:cubicBezTo>
                      <a:cubicBezTo>
                        <a:pt x="0" y="185"/>
                        <a:pt x="0" y="185"/>
                        <a:pt x="0" y="185"/>
                      </a:cubicBezTo>
                      <a:cubicBezTo>
                        <a:pt x="0" y="204"/>
                        <a:pt x="15" y="220"/>
                        <a:pt x="34" y="220"/>
                      </a:cubicBezTo>
                      <a:cubicBezTo>
                        <a:pt x="91" y="220"/>
                        <a:pt x="91" y="220"/>
                        <a:pt x="91" y="220"/>
                      </a:cubicBezTo>
                      <a:cubicBezTo>
                        <a:pt x="91" y="203"/>
                        <a:pt x="91" y="203"/>
                        <a:pt x="91" y="203"/>
                      </a:cubicBezTo>
                      <a:cubicBezTo>
                        <a:pt x="34" y="203"/>
                        <a:pt x="34" y="203"/>
                        <a:pt x="34" y="203"/>
                      </a:cubicBezTo>
                      <a:cubicBezTo>
                        <a:pt x="24" y="203"/>
                        <a:pt x="16" y="195"/>
                        <a:pt x="16" y="185"/>
                      </a:cubicBezTo>
                      <a:cubicBezTo>
                        <a:pt x="16" y="34"/>
                        <a:pt x="16" y="34"/>
                        <a:pt x="16" y="34"/>
                      </a:cubicBezTo>
                      <a:cubicBezTo>
                        <a:pt x="16" y="24"/>
                        <a:pt x="24" y="16"/>
                        <a:pt x="34" y="16"/>
                      </a:cubicBezTo>
                      <a:cubicBezTo>
                        <a:pt x="79" y="16"/>
                        <a:pt x="79" y="16"/>
                        <a:pt x="79" y="16"/>
                      </a:cubicBezTo>
                      <a:cubicBezTo>
                        <a:pt x="79" y="67"/>
                        <a:pt x="79" y="67"/>
                        <a:pt x="79" y="67"/>
                      </a:cubicBezTo>
                      <a:cubicBezTo>
                        <a:pt x="79" y="81"/>
                        <a:pt x="90" y="93"/>
                        <a:pt x="105" y="93"/>
                      </a:cubicBezTo>
                      <a:cubicBezTo>
                        <a:pt x="154" y="93"/>
                        <a:pt x="154" y="93"/>
                        <a:pt x="154" y="93"/>
                      </a:cubicBezTo>
                      <a:cubicBezTo>
                        <a:pt x="154" y="185"/>
                        <a:pt x="154" y="185"/>
                        <a:pt x="154" y="185"/>
                      </a:cubicBezTo>
                      <a:cubicBezTo>
                        <a:pt x="154" y="193"/>
                        <a:pt x="149" y="199"/>
                        <a:pt x="143" y="202"/>
                      </a:cubicBezTo>
                      <a:cubicBezTo>
                        <a:pt x="143" y="219"/>
                        <a:pt x="143" y="219"/>
                        <a:pt x="143" y="219"/>
                      </a:cubicBezTo>
                      <a:cubicBezTo>
                        <a:pt x="158" y="216"/>
                        <a:pt x="170" y="202"/>
                        <a:pt x="170" y="185"/>
                      </a:cubicBezTo>
                      <a:cubicBezTo>
                        <a:pt x="170" y="83"/>
                        <a:pt x="170" y="83"/>
                        <a:pt x="170" y="83"/>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5" name="i$liḋe-Freeform: Shape 70"/>
                <p:cNvSpPr>
                  <a:spLocks/>
                </p:cNvSpPr>
                <p:nvPr/>
              </p:nvSpPr>
              <p:spPr bwMode="auto">
                <a:xfrm>
                  <a:off x="6154738" y="3744913"/>
                  <a:ext cx="130175" cy="125413"/>
                </a:xfrm>
                <a:custGeom>
                  <a:avLst/>
                  <a:gdLst>
                    <a:gd name="T0" fmla="*/ 32 w 34"/>
                    <a:gd name="T1" fmla="*/ 0 h 33"/>
                    <a:gd name="T2" fmla="*/ 31 w 34"/>
                    <a:gd name="T3" fmla="*/ 2 h 33"/>
                    <a:gd name="T4" fmla="*/ 26 w 34"/>
                    <a:gd name="T5" fmla="*/ 7 h 33"/>
                    <a:gd name="T6" fmla="*/ 24 w 34"/>
                    <a:gd name="T7" fmla="*/ 8 h 33"/>
                    <a:gd name="T8" fmla="*/ 19 w 34"/>
                    <a:gd name="T9" fmla="*/ 6 h 33"/>
                    <a:gd name="T10" fmla="*/ 17 w 34"/>
                    <a:gd name="T11" fmla="*/ 5 h 33"/>
                    <a:gd name="T12" fmla="*/ 16 w 34"/>
                    <a:gd name="T13" fmla="*/ 6 h 33"/>
                    <a:gd name="T14" fmla="*/ 10 w 34"/>
                    <a:gd name="T15" fmla="*/ 8 h 33"/>
                    <a:gd name="T16" fmla="*/ 10 w 34"/>
                    <a:gd name="T17" fmla="*/ 8 h 33"/>
                    <a:gd name="T18" fmla="*/ 8 w 34"/>
                    <a:gd name="T19" fmla="*/ 7 h 33"/>
                    <a:gd name="T20" fmla="*/ 3 w 34"/>
                    <a:gd name="T21" fmla="*/ 2 h 33"/>
                    <a:gd name="T22" fmla="*/ 2 w 34"/>
                    <a:gd name="T23" fmla="*/ 0 h 33"/>
                    <a:gd name="T24" fmla="*/ 1 w 34"/>
                    <a:gd name="T25" fmla="*/ 0 h 33"/>
                    <a:gd name="T26" fmla="*/ 0 w 34"/>
                    <a:gd name="T27" fmla="*/ 0 h 33"/>
                    <a:gd name="T28" fmla="*/ 0 w 34"/>
                    <a:gd name="T29" fmla="*/ 33 h 33"/>
                    <a:gd name="T30" fmla="*/ 17 w 34"/>
                    <a:gd name="T31" fmla="*/ 21 h 33"/>
                    <a:gd name="T32" fmla="*/ 34 w 34"/>
                    <a:gd name="T33" fmla="*/ 33 h 33"/>
                    <a:gd name="T34" fmla="*/ 34 w 34"/>
                    <a:gd name="T35" fmla="*/ 0 h 33"/>
                    <a:gd name="T36" fmla="*/ 34 w 34"/>
                    <a:gd name="T37" fmla="*/ 0 h 33"/>
                    <a:gd name="T38" fmla="*/ 32 w 34"/>
                    <a:gd name="T3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3">
                      <a:moveTo>
                        <a:pt x="32" y="0"/>
                      </a:moveTo>
                      <a:cubicBezTo>
                        <a:pt x="32" y="1"/>
                        <a:pt x="31" y="1"/>
                        <a:pt x="31" y="2"/>
                      </a:cubicBezTo>
                      <a:cubicBezTo>
                        <a:pt x="30" y="4"/>
                        <a:pt x="29" y="6"/>
                        <a:pt x="26" y="7"/>
                      </a:cubicBezTo>
                      <a:cubicBezTo>
                        <a:pt x="25" y="7"/>
                        <a:pt x="25" y="8"/>
                        <a:pt x="24" y="8"/>
                      </a:cubicBezTo>
                      <a:cubicBezTo>
                        <a:pt x="22" y="8"/>
                        <a:pt x="20" y="7"/>
                        <a:pt x="19" y="6"/>
                      </a:cubicBezTo>
                      <a:cubicBezTo>
                        <a:pt x="18" y="6"/>
                        <a:pt x="17" y="5"/>
                        <a:pt x="17" y="5"/>
                      </a:cubicBezTo>
                      <a:cubicBezTo>
                        <a:pt x="17" y="5"/>
                        <a:pt x="16" y="6"/>
                        <a:pt x="16" y="6"/>
                      </a:cubicBezTo>
                      <a:cubicBezTo>
                        <a:pt x="14" y="7"/>
                        <a:pt x="12" y="8"/>
                        <a:pt x="10" y="8"/>
                      </a:cubicBezTo>
                      <a:cubicBezTo>
                        <a:pt x="10" y="8"/>
                        <a:pt x="10" y="8"/>
                        <a:pt x="10" y="8"/>
                      </a:cubicBezTo>
                      <a:cubicBezTo>
                        <a:pt x="9" y="8"/>
                        <a:pt x="9" y="7"/>
                        <a:pt x="8" y="7"/>
                      </a:cubicBezTo>
                      <a:cubicBezTo>
                        <a:pt x="5" y="6"/>
                        <a:pt x="4" y="4"/>
                        <a:pt x="3" y="2"/>
                      </a:cubicBezTo>
                      <a:cubicBezTo>
                        <a:pt x="3" y="1"/>
                        <a:pt x="2" y="1"/>
                        <a:pt x="2" y="0"/>
                      </a:cubicBezTo>
                      <a:cubicBezTo>
                        <a:pt x="2" y="0"/>
                        <a:pt x="1" y="0"/>
                        <a:pt x="1" y="0"/>
                      </a:cubicBezTo>
                      <a:cubicBezTo>
                        <a:pt x="1" y="0"/>
                        <a:pt x="0" y="0"/>
                        <a:pt x="0" y="0"/>
                      </a:cubicBezTo>
                      <a:cubicBezTo>
                        <a:pt x="0" y="33"/>
                        <a:pt x="0" y="33"/>
                        <a:pt x="0" y="33"/>
                      </a:cubicBezTo>
                      <a:cubicBezTo>
                        <a:pt x="17" y="21"/>
                        <a:pt x="17" y="21"/>
                        <a:pt x="17" y="21"/>
                      </a:cubicBezTo>
                      <a:cubicBezTo>
                        <a:pt x="34" y="33"/>
                        <a:pt x="34" y="33"/>
                        <a:pt x="34" y="33"/>
                      </a:cubicBezTo>
                      <a:cubicBezTo>
                        <a:pt x="34" y="0"/>
                        <a:pt x="34" y="0"/>
                        <a:pt x="34" y="0"/>
                      </a:cubicBezTo>
                      <a:cubicBezTo>
                        <a:pt x="34" y="0"/>
                        <a:pt x="34" y="0"/>
                        <a:pt x="34" y="0"/>
                      </a:cubicBezTo>
                      <a:cubicBezTo>
                        <a:pt x="33" y="0"/>
                        <a:pt x="32"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6" name="i$liḋe-Oval 71"/>
                <p:cNvSpPr>
                  <a:spLocks/>
                </p:cNvSpPr>
                <p:nvPr/>
              </p:nvSpPr>
              <p:spPr bwMode="auto">
                <a:xfrm>
                  <a:off x="6178550" y="3625850"/>
                  <a:ext cx="84138"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77" name="i$liḋe-Freeform: Shape 72"/>
                <p:cNvSpPr>
                  <a:spLocks/>
                </p:cNvSpPr>
                <p:nvPr/>
              </p:nvSpPr>
              <p:spPr bwMode="auto">
                <a:xfrm>
                  <a:off x="6127750" y="3573463"/>
                  <a:ext cx="187325" cy="185738"/>
                </a:xfrm>
                <a:custGeom>
                  <a:avLst/>
                  <a:gdLst>
                    <a:gd name="T0" fmla="*/ 44 w 49"/>
                    <a:gd name="T1" fmla="*/ 18 h 49"/>
                    <a:gd name="T2" fmla="*/ 44 w 49"/>
                    <a:gd name="T3" fmla="*/ 10 h 49"/>
                    <a:gd name="T4" fmla="*/ 36 w 49"/>
                    <a:gd name="T5" fmla="*/ 7 h 49"/>
                    <a:gd name="T6" fmla="*/ 32 w 49"/>
                    <a:gd name="T7" fmla="*/ 1 h 49"/>
                    <a:gd name="T8" fmla="*/ 24 w 49"/>
                    <a:gd name="T9" fmla="*/ 3 h 49"/>
                    <a:gd name="T10" fmla="*/ 16 w 49"/>
                    <a:gd name="T11" fmla="*/ 1 h 49"/>
                    <a:gd name="T12" fmla="*/ 12 w 49"/>
                    <a:gd name="T13" fmla="*/ 7 h 49"/>
                    <a:gd name="T14" fmla="*/ 4 w 49"/>
                    <a:gd name="T15" fmla="*/ 10 h 49"/>
                    <a:gd name="T16" fmla="*/ 4 w 49"/>
                    <a:gd name="T17" fmla="*/ 18 h 49"/>
                    <a:gd name="T18" fmla="*/ 0 w 49"/>
                    <a:gd name="T19" fmla="*/ 24 h 49"/>
                    <a:gd name="T20" fmla="*/ 4 w 49"/>
                    <a:gd name="T21" fmla="*/ 31 h 49"/>
                    <a:gd name="T22" fmla="*/ 4 w 49"/>
                    <a:gd name="T23" fmla="*/ 39 h 49"/>
                    <a:gd name="T24" fmla="*/ 12 w 49"/>
                    <a:gd name="T25" fmla="*/ 41 h 49"/>
                    <a:gd name="T26" fmla="*/ 16 w 49"/>
                    <a:gd name="T27" fmla="*/ 48 h 49"/>
                    <a:gd name="T28" fmla="*/ 24 w 49"/>
                    <a:gd name="T29" fmla="*/ 45 h 49"/>
                    <a:gd name="T30" fmla="*/ 32 w 49"/>
                    <a:gd name="T31" fmla="*/ 48 h 49"/>
                    <a:gd name="T32" fmla="*/ 36 w 49"/>
                    <a:gd name="T33" fmla="*/ 41 h 49"/>
                    <a:gd name="T34" fmla="*/ 44 w 49"/>
                    <a:gd name="T35" fmla="*/ 39 h 49"/>
                    <a:gd name="T36" fmla="*/ 44 w 49"/>
                    <a:gd name="T37" fmla="*/ 31 h 49"/>
                    <a:gd name="T38" fmla="*/ 49 w 49"/>
                    <a:gd name="T39" fmla="*/ 24 h 49"/>
                    <a:gd name="T40" fmla="*/ 44 w 49"/>
                    <a:gd name="T41" fmla="*/ 18 h 49"/>
                    <a:gd name="T42" fmla="*/ 24 w 49"/>
                    <a:gd name="T43" fmla="*/ 37 h 49"/>
                    <a:gd name="T44" fmla="*/ 11 w 49"/>
                    <a:gd name="T45" fmla="*/ 24 h 49"/>
                    <a:gd name="T46" fmla="*/ 24 w 49"/>
                    <a:gd name="T47" fmla="*/ 12 h 49"/>
                    <a:gd name="T48" fmla="*/ 37 w 49"/>
                    <a:gd name="T49" fmla="*/ 24 h 49"/>
                    <a:gd name="T50" fmla="*/ 24 w 49"/>
                    <a:gd name="T5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49">
                      <a:moveTo>
                        <a:pt x="44" y="18"/>
                      </a:moveTo>
                      <a:cubicBezTo>
                        <a:pt x="43" y="16"/>
                        <a:pt x="45" y="12"/>
                        <a:pt x="44" y="10"/>
                      </a:cubicBezTo>
                      <a:cubicBezTo>
                        <a:pt x="42" y="8"/>
                        <a:pt x="38" y="9"/>
                        <a:pt x="36" y="7"/>
                      </a:cubicBezTo>
                      <a:cubicBezTo>
                        <a:pt x="34" y="6"/>
                        <a:pt x="34" y="2"/>
                        <a:pt x="32" y="1"/>
                      </a:cubicBezTo>
                      <a:cubicBezTo>
                        <a:pt x="29" y="0"/>
                        <a:pt x="27" y="3"/>
                        <a:pt x="24" y="3"/>
                      </a:cubicBezTo>
                      <a:cubicBezTo>
                        <a:pt x="22" y="3"/>
                        <a:pt x="19" y="0"/>
                        <a:pt x="16" y="1"/>
                      </a:cubicBezTo>
                      <a:cubicBezTo>
                        <a:pt x="14" y="2"/>
                        <a:pt x="14" y="6"/>
                        <a:pt x="12" y="7"/>
                      </a:cubicBezTo>
                      <a:cubicBezTo>
                        <a:pt x="10" y="9"/>
                        <a:pt x="6" y="8"/>
                        <a:pt x="4" y="10"/>
                      </a:cubicBezTo>
                      <a:cubicBezTo>
                        <a:pt x="3" y="12"/>
                        <a:pt x="5" y="16"/>
                        <a:pt x="4" y="18"/>
                      </a:cubicBezTo>
                      <a:cubicBezTo>
                        <a:pt x="3" y="20"/>
                        <a:pt x="0" y="22"/>
                        <a:pt x="0" y="24"/>
                      </a:cubicBezTo>
                      <a:cubicBezTo>
                        <a:pt x="0" y="27"/>
                        <a:pt x="3" y="29"/>
                        <a:pt x="4" y="31"/>
                      </a:cubicBezTo>
                      <a:cubicBezTo>
                        <a:pt x="5" y="33"/>
                        <a:pt x="3" y="37"/>
                        <a:pt x="4" y="39"/>
                      </a:cubicBezTo>
                      <a:cubicBezTo>
                        <a:pt x="6" y="41"/>
                        <a:pt x="10" y="40"/>
                        <a:pt x="12" y="41"/>
                      </a:cubicBezTo>
                      <a:cubicBezTo>
                        <a:pt x="14" y="43"/>
                        <a:pt x="14" y="47"/>
                        <a:pt x="16" y="48"/>
                      </a:cubicBezTo>
                      <a:cubicBezTo>
                        <a:pt x="19" y="49"/>
                        <a:pt x="22" y="45"/>
                        <a:pt x="24" y="45"/>
                      </a:cubicBezTo>
                      <a:cubicBezTo>
                        <a:pt x="27" y="45"/>
                        <a:pt x="29" y="49"/>
                        <a:pt x="32" y="48"/>
                      </a:cubicBezTo>
                      <a:cubicBezTo>
                        <a:pt x="34" y="47"/>
                        <a:pt x="34" y="43"/>
                        <a:pt x="36" y="41"/>
                      </a:cubicBezTo>
                      <a:cubicBezTo>
                        <a:pt x="38" y="40"/>
                        <a:pt x="42" y="41"/>
                        <a:pt x="44" y="39"/>
                      </a:cubicBezTo>
                      <a:cubicBezTo>
                        <a:pt x="45" y="37"/>
                        <a:pt x="43" y="33"/>
                        <a:pt x="44" y="31"/>
                      </a:cubicBezTo>
                      <a:cubicBezTo>
                        <a:pt x="45" y="29"/>
                        <a:pt x="49" y="27"/>
                        <a:pt x="49" y="24"/>
                      </a:cubicBezTo>
                      <a:cubicBezTo>
                        <a:pt x="49" y="22"/>
                        <a:pt x="45" y="20"/>
                        <a:pt x="44" y="18"/>
                      </a:cubicBezTo>
                      <a:close/>
                      <a:moveTo>
                        <a:pt x="24" y="37"/>
                      </a:moveTo>
                      <a:cubicBezTo>
                        <a:pt x="17" y="37"/>
                        <a:pt x="11" y="32"/>
                        <a:pt x="11" y="24"/>
                      </a:cubicBezTo>
                      <a:cubicBezTo>
                        <a:pt x="11" y="17"/>
                        <a:pt x="17" y="12"/>
                        <a:pt x="24" y="12"/>
                      </a:cubicBezTo>
                      <a:cubicBezTo>
                        <a:pt x="31" y="12"/>
                        <a:pt x="37" y="17"/>
                        <a:pt x="37" y="24"/>
                      </a:cubicBezTo>
                      <a:cubicBezTo>
                        <a:pt x="37" y="32"/>
                        <a:pt x="31" y="37"/>
                        <a:pt x="2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grpSp>
        </p:grpSp>
        <p:sp>
          <p:nvSpPr>
            <p:cNvPr id="36" name="i$liḋe-TextBox 31"/>
            <p:cNvSpPr txBox="1"/>
            <p:nvPr/>
          </p:nvSpPr>
          <p:spPr>
            <a:xfrm>
              <a:off x="4673177" y="4209726"/>
              <a:ext cx="1261885" cy="307777"/>
            </a:xfrm>
            <a:prstGeom prst="rect">
              <a:avLst/>
            </a:prstGeom>
            <a:noFill/>
          </p:spPr>
          <p:txBody>
            <a:bodyPr wrap="none">
              <a:noAutofit/>
            </a:bodyPr>
            <a:lstStyle/>
            <a:p>
              <a:pPr algn="ctr"/>
              <a:r>
                <a:rPr lang="zh-CN" altLang="en-US" sz="2000" b="1" dirty="0">
                  <a:solidFill>
                    <a:schemeClr val="bg1"/>
                  </a:solidFill>
                  <a:ea typeface="微软雅黑 Light" panose="020B0502040204020203" pitchFamily="34" charset="-122"/>
                  <a:cs typeface="+mn-ea"/>
                  <a:sym typeface="+mn-lt"/>
                </a:rPr>
                <a:t>主要核心功能实现</a:t>
              </a:r>
            </a:p>
            <a:p>
              <a:pPr algn="ctr"/>
              <a:endParaRPr lang="zh-CN" altLang="en-US" sz="2000" b="1" dirty="0">
                <a:solidFill>
                  <a:schemeClr val="bg1"/>
                </a:solidFill>
                <a:ea typeface="微软雅黑 Light" panose="020B0502040204020203" pitchFamily="34" charset="-122"/>
                <a:cs typeface="+mn-ea"/>
                <a:sym typeface="+mn-lt"/>
              </a:endParaRPr>
            </a:p>
          </p:txBody>
        </p:sp>
        <p:sp>
          <p:nvSpPr>
            <p:cNvPr id="37" name="i$liḋe-TextBox 32"/>
            <p:cNvSpPr txBox="1"/>
            <p:nvPr/>
          </p:nvSpPr>
          <p:spPr>
            <a:xfrm>
              <a:off x="4394341" y="4530948"/>
              <a:ext cx="1837621" cy="553998"/>
            </a:xfrm>
            <a:prstGeom prst="rect">
              <a:avLst/>
            </a:prstGeom>
            <a:noFill/>
          </p:spPr>
          <p:txBody>
            <a:bodyPr wrap="square">
              <a:noAutofit/>
            </a:bodyPr>
            <a:lstStyle/>
            <a:p>
              <a:pPr algn="ctr">
                <a:lnSpc>
                  <a:spcPct val="120000"/>
                </a:lnSpc>
              </a:pPr>
              <a:r>
                <a:rPr lang="zh-CN" altLang="en-US" sz="1400" dirty="0">
                  <a:solidFill>
                    <a:schemeClr val="bg1"/>
                  </a:solidFill>
                  <a:ea typeface="微软雅黑 Light" panose="020B0502040204020203" pitchFamily="34" charset="-122"/>
                  <a:cs typeface="+mn-ea"/>
                  <a:sym typeface="+mn-lt"/>
                </a:rPr>
                <a:t>快递订单发布和管理</a:t>
              </a:r>
              <a:endParaRPr lang="en-US" altLang="zh-CN" sz="1400" dirty="0">
                <a:solidFill>
                  <a:schemeClr val="bg1"/>
                </a:solidFill>
                <a:ea typeface="微软雅黑 Light" panose="020B0502040204020203" pitchFamily="34" charset="-122"/>
                <a:cs typeface="+mn-ea"/>
                <a:sym typeface="+mn-lt"/>
              </a:endParaRPr>
            </a:p>
            <a:p>
              <a:pPr algn="ctr">
                <a:lnSpc>
                  <a:spcPct val="120000"/>
                </a:lnSpc>
              </a:pPr>
              <a:r>
                <a:rPr lang="zh-CN" altLang="en-US" sz="1400" dirty="0">
                  <a:solidFill>
                    <a:schemeClr val="bg1"/>
                  </a:solidFill>
                  <a:ea typeface="微软雅黑 Light" panose="020B0502040204020203" pitchFamily="34" charset="-122"/>
                  <a:cs typeface="+mn-ea"/>
                  <a:sym typeface="+mn-lt"/>
                </a:rPr>
                <a:t>骑手接单</a:t>
              </a:r>
              <a:endParaRPr lang="en-US" altLang="zh-CN" sz="1400" dirty="0">
                <a:solidFill>
                  <a:schemeClr val="bg1"/>
                </a:solidFill>
                <a:ea typeface="微软雅黑 Light" panose="020B0502040204020203" pitchFamily="34" charset="-122"/>
                <a:cs typeface="+mn-ea"/>
                <a:sym typeface="+mn-lt"/>
              </a:endParaRPr>
            </a:p>
            <a:p>
              <a:pPr algn="ctr">
                <a:lnSpc>
                  <a:spcPct val="120000"/>
                </a:lnSpc>
              </a:pPr>
              <a:endParaRPr lang="en-US" altLang="zh-CN" sz="1400" dirty="0">
                <a:solidFill>
                  <a:schemeClr val="bg1"/>
                </a:solidFill>
                <a:ea typeface="微软雅黑 Light" panose="020B0502040204020203" pitchFamily="34" charset="-122"/>
                <a:cs typeface="+mn-ea"/>
                <a:sym typeface="+mn-lt"/>
              </a:endParaRPr>
            </a:p>
          </p:txBody>
        </p:sp>
        <p:cxnSp>
          <p:nvCxnSpPr>
            <p:cNvPr id="38" name="i$liḋe-Straight Connector 33"/>
            <p:cNvCxnSpPr/>
            <p:nvPr/>
          </p:nvCxnSpPr>
          <p:spPr>
            <a:xfrm flipV="1">
              <a:off x="5304118" y="5193398"/>
              <a:ext cx="0" cy="305953"/>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39" name="i$liḋe-Straight Connector 34"/>
            <p:cNvCxnSpPr/>
            <p:nvPr/>
          </p:nvCxnSpPr>
          <p:spPr>
            <a:xfrm flipV="1">
              <a:off x="5304118" y="3919282"/>
              <a:ext cx="0" cy="324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sp>
          <p:nvSpPr>
            <p:cNvPr id="40" name="i$liḋe-TextBox 35"/>
            <p:cNvSpPr txBox="1"/>
            <p:nvPr/>
          </p:nvSpPr>
          <p:spPr>
            <a:xfrm>
              <a:off x="6233442" y="3234833"/>
              <a:ext cx="1261885" cy="307777"/>
            </a:xfrm>
            <a:prstGeom prst="rect">
              <a:avLst/>
            </a:prstGeom>
            <a:noFill/>
          </p:spPr>
          <p:txBody>
            <a:bodyPr wrap="none">
              <a:noAutofit/>
            </a:bodyPr>
            <a:lstStyle/>
            <a:p>
              <a:pPr algn="ctr"/>
              <a:endParaRPr lang="zh-CN" altLang="en-US" sz="2000" b="1" dirty="0">
                <a:solidFill>
                  <a:schemeClr val="bg1"/>
                </a:solidFill>
                <a:ea typeface="微软雅黑 Light" panose="020B0502040204020203" pitchFamily="34" charset="-122"/>
                <a:cs typeface="+mn-ea"/>
                <a:sym typeface="+mn-lt"/>
              </a:endParaRPr>
            </a:p>
          </p:txBody>
        </p:sp>
        <p:sp>
          <p:nvSpPr>
            <p:cNvPr id="41" name="i$liḋe-TextBox 36"/>
            <p:cNvSpPr txBox="1"/>
            <p:nvPr/>
          </p:nvSpPr>
          <p:spPr>
            <a:xfrm>
              <a:off x="5965446" y="3605369"/>
              <a:ext cx="1837621" cy="553998"/>
            </a:xfrm>
            <a:prstGeom prst="rect">
              <a:avLst/>
            </a:prstGeom>
            <a:noFill/>
          </p:spPr>
          <p:txBody>
            <a:bodyPr wrap="square">
              <a:noAutofit/>
            </a:bodyPr>
            <a:lstStyle/>
            <a:p>
              <a:pPr algn="ctr">
                <a:lnSpc>
                  <a:spcPct val="120000"/>
                </a:lnSpc>
              </a:pPr>
              <a:r>
                <a:rPr lang="zh-CN" altLang="en-US" sz="1400" dirty="0">
                  <a:solidFill>
                    <a:schemeClr val="bg1"/>
                  </a:solidFill>
                  <a:ea typeface="微软雅黑 Light" panose="020B0502040204020203" pitchFamily="34" charset="-122"/>
                  <a:cs typeface="+mn-ea"/>
                  <a:sym typeface="+mn-lt"/>
                </a:rPr>
                <a:t>利用美工软件先实现软件界面的设计优化</a:t>
              </a:r>
            </a:p>
            <a:p>
              <a:pPr algn="ctr">
                <a:lnSpc>
                  <a:spcPct val="120000"/>
                </a:lnSpc>
              </a:pPr>
              <a:endParaRPr lang="zh-CN" altLang="en-US" sz="1400" dirty="0">
                <a:solidFill>
                  <a:schemeClr val="bg1"/>
                </a:solidFill>
                <a:ea typeface="微软雅黑 Light" panose="020B0502040204020203" pitchFamily="34" charset="-122"/>
                <a:cs typeface="+mn-ea"/>
                <a:sym typeface="+mn-lt"/>
              </a:endParaRPr>
            </a:p>
          </p:txBody>
        </p:sp>
        <p:cxnSp>
          <p:nvCxnSpPr>
            <p:cNvPr id="42" name="i$liḋe-Straight Connector 37"/>
            <p:cNvCxnSpPr/>
            <p:nvPr/>
          </p:nvCxnSpPr>
          <p:spPr>
            <a:xfrm flipV="1">
              <a:off x="6864378" y="4360278"/>
              <a:ext cx="0" cy="1131978"/>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43" name="i$liḋe-Straight Connector 38"/>
            <p:cNvCxnSpPr/>
            <p:nvPr/>
          </p:nvCxnSpPr>
          <p:spPr>
            <a:xfrm flipV="1">
              <a:off x="6864378" y="2763028"/>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44" name="Group 39"/>
            <p:cNvGrpSpPr/>
            <p:nvPr/>
          </p:nvGrpSpPr>
          <p:grpSpPr>
            <a:xfrm>
              <a:off x="5039729" y="3314307"/>
              <a:ext cx="540000" cy="540000"/>
              <a:chOff x="5039729" y="3314307"/>
              <a:chExt cx="540000" cy="540000"/>
            </a:xfrm>
          </p:grpSpPr>
          <p:sp>
            <p:nvSpPr>
              <p:cNvPr id="66" name="i$liḋe-Oval 61"/>
              <p:cNvSpPr/>
              <p:nvPr/>
            </p:nvSpPr>
            <p:spPr>
              <a:xfrm>
                <a:off x="5039729" y="3314307"/>
                <a:ext cx="540000" cy="54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67" name="i$liḋe-Freeform: Shape 62"/>
              <p:cNvSpPr>
                <a:spLocks/>
              </p:cNvSpPr>
              <p:nvPr/>
            </p:nvSpPr>
            <p:spPr bwMode="auto">
              <a:xfrm>
                <a:off x="5142973" y="3395648"/>
                <a:ext cx="333512" cy="377319"/>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bg1"/>
              </a:solidFill>
              <a:ln>
                <a:noFill/>
              </a:ln>
            </p:spPr>
            <p:txBody>
              <a:bodyPr anchor="ctr"/>
              <a:lstStyle/>
              <a:p>
                <a:pPr algn="ctr"/>
                <a:endParaRPr>
                  <a:solidFill>
                    <a:schemeClr val="bg1"/>
                  </a:solidFill>
                  <a:ea typeface="微软雅黑 Light" panose="020B0502040204020203" pitchFamily="34" charset="-122"/>
                  <a:cs typeface="+mn-ea"/>
                  <a:sym typeface="+mn-lt"/>
                </a:endParaRPr>
              </a:p>
            </p:txBody>
          </p:sp>
        </p:grpSp>
        <p:grpSp>
          <p:nvGrpSpPr>
            <p:cNvPr id="45" name="Group 40"/>
            <p:cNvGrpSpPr/>
            <p:nvPr/>
          </p:nvGrpSpPr>
          <p:grpSpPr>
            <a:xfrm>
              <a:off x="6594378" y="2177931"/>
              <a:ext cx="540000" cy="540000"/>
              <a:chOff x="6594378" y="2177931"/>
              <a:chExt cx="540000" cy="540000"/>
            </a:xfrm>
          </p:grpSpPr>
          <p:sp>
            <p:nvSpPr>
              <p:cNvPr id="62" name="i$liḋe-Oval 57"/>
              <p:cNvSpPr/>
              <p:nvPr/>
            </p:nvSpPr>
            <p:spPr>
              <a:xfrm>
                <a:off x="6594378" y="2177931"/>
                <a:ext cx="540000" cy="54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grpSp>
            <p:nvGrpSpPr>
              <p:cNvPr id="63" name="Group 58"/>
              <p:cNvGrpSpPr/>
              <p:nvPr/>
            </p:nvGrpSpPr>
            <p:grpSpPr>
              <a:xfrm>
                <a:off x="6675953" y="2239846"/>
                <a:ext cx="371937" cy="351886"/>
                <a:chOff x="8493125" y="2289179"/>
                <a:chExt cx="854075" cy="808034"/>
              </a:xfrm>
              <a:solidFill>
                <a:schemeClr val="bg1"/>
              </a:solidFill>
            </p:grpSpPr>
            <p:sp>
              <p:nvSpPr>
                <p:cNvPr id="64" name="i$liḋe-Freeform: Shape 59"/>
                <p:cNvSpPr>
                  <a:spLocks/>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65" name="i$liḋe-Oval 60"/>
                <p:cNvSpPr>
                  <a:spLocks/>
                </p:cNvSpPr>
                <p:nvPr/>
              </p:nvSpPr>
              <p:spPr bwMode="auto">
                <a:xfrm>
                  <a:off x="8729663" y="2289179"/>
                  <a:ext cx="382587" cy="4270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grpSp>
        </p:grpSp>
        <p:sp>
          <p:nvSpPr>
            <p:cNvPr id="46" name="i$liḋe-TextBox 41"/>
            <p:cNvSpPr txBox="1"/>
            <p:nvPr/>
          </p:nvSpPr>
          <p:spPr>
            <a:xfrm>
              <a:off x="7791800" y="4186572"/>
              <a:ext cx="1261884" cy="307777"/>
            </a:xfrm>
            <a:prstGeom prst="rect">
              <a:avLst/>
            </a:prstGeom>
            <a:noFill/>
          </p:spPr>
          <p:txBody>
            <a:bodyPr wrap="none">
              <a:noAutofit/>
            </a:bodyPr>
            <a:lstStyle/>
            <a:p>
              <a:pPr algn="ctr"/>
              <a:r>
                <a:rPr lang="zh-CN" altLang="en-US" sz="2000" b="1" dirty="0">
                  <a:solidFill>
                    <a:schemeClr val="bg1"/>
                  </a:solidFill>
                  <a:ea typeface="微软雅黑 Light" panose="020B0502040204020203" pitchFamily="34" charset="-122"/>
                  <a:cs typeface="+mn-ea"/>
                  <a:sym typeface="+mn-lt"/>
                </a:rPr>
                <a:t>数据库实现</a:t>
              </a:r>
            </a:p>
          </p:txBody>
        </p:sp>
        <p:sp>
          <p:nvSpPr>
            <p:cNvPr id="47" name="i$liḋe-TextBox 42"/>
            <p:cNvSpPr txBox="1"/>
            <p:nvPr/>
          </p:nvSpPr>
          <p:spPr>
            <a:xfrm>
              <a:off x="7503927" y="4657327"/>
              <a:ext cx="1837621" cy="553998"/>
            </a:xfrm>
            <a:prstGeom prst="rect">
              <a:avLst/>
            </a:prstGeom>
            <a:noFill/>
          </p:spPr>
          <p:txBody>
            <a:bodyPr wrap="square">
              <a:noAutofit/>
            </a:bodyPr>
            <a:lstStyle/>
            <a:p>
              <a:pPr algn="ctr">
                <a:lnSpc>
                  <a:spcPct val="120000"/>
                </a:lnSpc>
              </a:pPr>
              <a:r>
                <a:rPr lang="zh-CN" altLang="en-US" sz="1400" dirty="0">
                  <a:solidFill>
                    <a:schemeClr val="bg1"/>
                  </a:solidFill>
                  <a:ea typeface="微软雅黑 Light" panose="020B0502040204020203" pitchFamily="34" charset="-122"/>
                  <a:cs typeface="+mn-ea"/>
                  <a:sym typeface="+mn-lt"/>
                </a:rPr>
                <a:t>测试数据库性能</a:t>
              </a:r>
            </a:p>
          </p:txBody>
        </p:sp>
        <p:cxnSp>
          <p:nvCxnSpPr>
            <p:cNvPr id="48" name="i$liḋe-Straight Connector 43"/>
            <p:cNvCxnSpPr/>
            <p:nvPr/>
          </p:nvCxnSpPr>
          <p:spPr>
            <a:xfrm flipV="1">
              <a:off x="8422738" y="5162918"/>
              <a:ext cx="0" cy="333157"/>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49" name="i$liḋe-Straight Connector 44"/>
            <p:cNvCxnSpPr/>
            <p:nvPr/>
          </p:nvCxnSpPr>
          <p:spPr>
            <a:xfrm flipV="1">
              <a:off x="8422738" y="3856372"/>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sp>
          <p:nvSpPr>
            <p:cNvPr id="50" name="i$liḋe-TextBox 45"/>
            <p:cNvSpPr txBox="1"/>
            <p:nvPr/>
          </p:nvSpPr>
          <p:spPr>
            <a:xfrm>
              <a:off x="9371939" y="3113836"/>
              <a:ext cx="1261885" cy="307777"/>
            </a:xfrm>
            <a:prstGeom prst="rect">
              <a:avLst/>
            </a:prstGeom>
            <a:noFill/>
          </p:spPr>
          <p:txBody>
            <a:bodyPr wrap="none">
              <a:noAutofit/>
            </a:bodyPr>
            <a:lstStyle/>
            <a:p>
              <a:pPr algn="ctr"/>
              <a:r>
                <a:rPr lang="en-US" altLang="zh-CN" sz="2000" b="1" dirty="0">
                  <a:solidFill>
                    <a:schemeClr val="bg1"/>
                  </a:solidFill>
                  <a:ea typeface="微软雅黑 Light" panose="020B0502040204020203" pitchFamily="34" charset="-122"/>
                  <a:cs typeface="+mn-ea"/>
                  <a:sym typeface="+mn-lt"/>
                </a:rPr>
                <a:t>DEMO</a:t>
              </a:r>
              <a:r>
                <a:rPr lang="zh-CN" altLang="en-US" sz="2000" b="1" dirty="0">
                  <a:solidFill>
                    <a:schemeClr val="bg1"/>
                  </a:solidFill>
                  <a:ea typeface="微软雅黑 Light" panose="020B0502040204020203" pitchFamily="34" charset="-122"/>
                  <a:cs typeface="+mn-ea"/>
                  <a:sym typeface="+mn-lt"/>
                </a:rPr>
                <a:t>调试</a:t>
              </a:r>
            </a:p>
          </p:txBody>
        </p:sp>
        <p:sp>
          <p:nvSpPr>
            <p:cNvPr id="51" name="i$liḋe-TextBox 46"/>
            <p:cNvSpPr txBox="1"/>
            <p:nvPr/>
          </p:nvSpPr>
          <p:spPr>
            <a:xfrm>
              <a:off x="9084066" y="3511828"/>
              <a:ext cx="1837621" cy="553998"/>
            </a:xfrm>
            <a:prstGeom prst="rect">
              <a:avLst/>
            </a:prstGeom>
            <a:noFill/>
          </p:spPr>
          <p:txBody>
            <a:bodyPr wrap="square">
              <a:noAutofit/>
            </a:bodyPr>
            <a:lstStyle/>
            <a:p>
              <a:pPr algn="ctr">
                <a:lnSpc>
                  <a:spcPct val="120000"/>
                </a:lnSpc>
              </a:pPr>
              <a:r>
                <a:rPr lang="zh-CN" altLang="en-US" sz="1400" dirty="0">
                  <a:solidFill>
                    <a:schemeClr val="bg1"/>
                  </a:solidFill>
                  <a:ea typeface="微软雅黑 Light" panose="020B0502040204020203" pitchFamily="34" charset="-122"/>
                  <a:cs typeface="+mn-ea"/>
                  <a:sym typeface="+mn-lt"/>
                </a:rPr>
                <a:t>完成</a:t>
              </a:r>
              <a:r>
                <a:rPr lang="en-US" altLang="zh-CN" sz="1400" dirty="0">
                  <a:solidFill>
                    <a:schemeClr val="bg1"/>
                  </a:solidFill>
                  <a:ea typeface="微软雅黑 Light" panose="020B0502040204020203" pitchFamily="34" charset="-122"/>
                  <a:cs typeface="+mn-ea"/>
                  <a:sym typeface="+mn-lt"/>
                </a:rPr>
                <a:t>DEMO</a:t>
              </a:r>
              <a:r>
                <a:rPr lang="zh-CN" altLang="en-US" sz="1400" dirty="0">
                  <a:solidFill>
                    <a:schemeClr val="bg1"/>
                  </a:solidFill>
                  <a:ea typeface="微软雅黑 Light" panose="020B0502040204020203" pitchFamily="34" charset="-122"/>
                  <a:cs typeface="+mn-ea"/>
                  <a:sym typeface="+mn-lt"/>
                </a:rPr>
                <a:t>后进行</a:t>
              </a:r>
              <a:r>
                <a:rPr lang="en-US" altLang="zh-CN" sz="1400" dirty="0">
                  <a:solidFill>
                    <a:schemeClr val="bg1"/>
                  </a:solidFill>
                  <a:ea typeface="微软雅黑 Light" panose="020B0502040204020203" pitchFamily="34" charset="-122"/>
                  <a:cs typeface="+mn-ea"/>
                  <a:sym typeface="+mn-lt"/>
                </a:rPr>
                <a:t>Debug</a:t>
              </a:r>
              <a:r>
                <a:rPr lang="zh-CN" altLang="en-US" sz="1400" dirty="0">
                  <a:solidFill>
                    <a:schemeClr val="bg1"/>
                  </a:solidFill>
                  <a:ea typeface="微软雅黑 Light" panose="020B0502040204020203" pitchFamily="34" charset="-122"/>
                  <a:cs typeface="+mn-ea"/>
                  <a:sym typeface="+mn-lt"/>
                </a:rPr>
                <a:t>调试</a:t>
              </a:r>
            </a:p>
          </p:txBody>
        </p:sp>
        <p:cxnSp>
          <p:nvCxnSpPr>
            <p:cNvPr id="52" name="i$liḋe-Straight Connector 47"/>
            <p:cNvCxnSpPr/>
            <p:nvPr/>
          </p:nvCxnSpPr>
          <p:spPr>
            <a:xfrm flipV="1">
              <a:off x="10002876" y="4146918"/>
              <a:ext cx="0" cy="1333221"/>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53" name="i$liḋe-Straight Connector 48"/>
            <p:cNvCxnSpPr/>
            <p:nvPr/>
          </p:nvCxnSpPr>
          <p:spPr>
            <a:xfrm flipV="1">
              <a:off x="10002876" y="2570911"/>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54" name="Group 49"/>
            <p:cNvGrpSpPr/>
            <p:nvPr/>
          </p:nvGrpSpPr>
          <p:grpSpPr>
            <a:xfrm>
              <a:off x="8158349" y="3271275"/>
              <a:ext cx="540000" cy="540000"/>
              <a:chOff x="8158349" y="3271275"/>
              <a:chExt cx="540000" cy="540000"/>
            </a:xfrm>
          </p:grpSpPr>
          <p:sp>
            <p:nvSpPr>
              <p:cNvPr id="58" name="i$liḋe-Oval 53"/>
              <p:cNvSpPr/>
              <p:nvPr/>
            </p:nvSpPr>
            <p:spPr>
              <a:xfrm>
                <a:off x="8158349" y="3271275"/>
                <a:ext cx="540000"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grpSp>
            <p:nvGrpSpPr>
              <p:cNvPr id="59" name="Group 54"/>
              <p:cNvGrpSpPr/>
              <p:nvPr/>
            </p:nvGrpSpPr>
            <p:grpSpPr>
              <a:xfrm>
                <a:off x="8252383" y="3379975"/>
                <a:ext cx="351933" cy="322606"/>
                <a:chOff x="7816850" y="1350963"/>
                <a:chExt cx="895350" cy="820737"/>
              </a:xfrm>
              <a:solidFill>
                <a:schemeClr val="bg1"/>
              </a:solidFill>
            </p:grpSpPr>
            <p:sp>
              <p:nvSpPr>
                <p:cNvPr id="60" name="i$liḋe-Freeform: Shape 55"/>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sp>
              <p:nvSpPr>
                <p:cNvPr id="61" name="i$liḋe-Freeform: Shape 56"/>
                <p:cNvSpPr>
                  <a:spLocks/>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a typeface="微软雅黑 Light" panose="020B0502040204020203" pitchFamily="34" charset="-122"/>
                    <a:cs typeface="+mn-ea"/>
                    <a:sym typeface="+mn-lt"/>
                  </a:endParaRPr>
                </a:p>
              </p:txBody>
            </p:sp>
          </p:grpSp>
        </p:grpSp>
        <p:grpSp>
          <p:nvGrpSpPr>
            <p:cNvPr id="55" name="Group 50"/>
            <p:cNvGrpSpPr/>
            <p:nvPr/>
          </p:nvGrpSpPr>
          <p:grpSpPr>
            <a:xfrm>
              <a:off x="9732876" y="2025570"/>
              <a:ext cx="540000" cy="540000"/>
              <a:chOff x="9732876" y="1985814"/>
              <a:chExt cx="540000" cy="540000"/>
            </a:xfrm>
          </p:grpSpPr>
          <p:sp>
            <p:nvSpPr>
              <p:cNvPr id="56" name="i$liḋe-Oval 51"/>
              <p:cNvSpPr/>
              <p:nvPr/>
            </p:nvSpPr>
            <p:spPr>
              <a:xfrm>
                <a:off x="9732876" y="1985814"/>
                <a:ext cx="540000" cy="54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a typeface="微软雅黑 Light" panose="020B0502040204020203" pitchFamily="34" charset="-122"/>
                  <a:cs typeface="+mn-ea"/>
                  <a:sym typeface="+mn-lt"/>
                </a:endParaRPr>
              </a:p>
            </p:txBody>
          </p:sp>
          <p:sp>
            <p:nvSpPr>
              <p:cNvPr id="57" name="i$liḋe-Freeform: Shape 52"/>
              <p:cNvSpPr>
                <a:spLocks/>
              </p:cNvSpPr>
              <p:nvPr/>
            </p:nvSpPr>
            <p:spPr bwMode="auto">
              <a:xfrm>
                <a:off x="9842613" y="2095551"/>
                <a:ext cx="320527" cy="320527"/>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anchor="ctr"/>
              <a:lstStyle/>
              <a:p>
                <a:pPr algn="ctr"/>
                <a:endParaRPr>
                  <a:solidFill>
                    <a:schemeClr val="bg1"/>
                  </a:solidFill>
                  <a:ea typeface="微软雅黑 Light" panose="020B0502040204020203" pitchFamily="34" charset="-122"/>
                  <a:cs typeface="+mn-ea"/>
                  <a:sym typeface="+mn-lt"/>
                </a:endParaRPr>
              </a:p>
            </p:txBody>
          </p:sp>
        </p:grpSp>
      </p:grpSp>
      <p:sp>
        <p:nvSpPr>
          <p:cNvPr id="80" name="矩形 79">
            <a:extLst>
              <a:ext uri="{FF2B5EF4-FFF2-40B4-BE49-F238E27FC236}">
                <a16:creationId xmlns:a16="http://schemas.microsoft.com/office/drawing/2014/main" id="{BD9B3806-9C8D-C242-A101-2E6824C16C5D}"/>
              </a:ext>
            </a:extLst>
          </p:cNvPr>
          <p:cNvSpPr/>
          <p:nvPr/>
        </p:nvSpPr>
        <p:spPr>
          <a:xfrm>
            <a:off x="6150085" y="2992634"/>
            <a:ext cx="1569660" cy="369332"/>
          </a:xfrm>
          <a:prstGeom prst="rect">
            <a:avLst/>
          </a:prstGeom>
        </p:spPr>
        <p:txBody>
          <a:bodyPr wrap="none">
            <a:spAutoFit/>
          </a:bodyPr>
          <a:lstStyle/>
          <a:p>
            <a:r>
              <a:rPr lang="zh-CN" altLang="en-US" b="1" dirty="0">
                <a:solidFill>
                  <a:schemeClr val="bg1"/>
                </a:solidFill>
                <a:ea typeface="微软雅黑 Light" panose="020B0502040204020203" pitchFamily="34" charset="-122"/>
                <a:cs typeface="+mn-ea"/>
                <a:sym typeface="+mn-lt"/>
              </a:rPr>
              <a:t>界面美工设计</a:t>
            </a:r>
            <a:endParaRPr lang="zh-CN" altLang="en-US" dirty="0"/>
          </a:p>
        </p:txBody>
      </p:sp>
      <p:cxnSp>
        <p:nvCxnSpPr>
          <p:cNvPr id="83" name="直线连接符 82">
            <a:extLst>
              <a:ext uri="{FF2B5EF4-FFF2-40B4-BE49-F238E27FC236}">
                <a16:creationId xmlns:a16="http://schemas.microsoft.com/office/drawing/2014/main" id="{928772FC-F3D2-7F44-B210-BA3F0DD52095}"/>
              </a:ext>
            </a:extLst>
          </p:cNvPr>
          <p:cNvCxnSpPr>
            <a:cxnSpLocks/>
            <a:stCxn id="21" idx="1"/>
          </p:cNvCxnSpPr>
          <p:nvPr/>
        </p:nvCxnSpPr>
        <p:spPr>
          <a:xfrm>
            <a:off x="1524346" y="6237584"/>
            <a:ext cx="846122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87" name="文本框 86">
            <a:extLst>
              <a:ext uri="{FF2B5EF4-FFF2-40B4-BE49-F238E27FC236}">
                <a16:creationId xmlns:a16="http://schemas.microsoft.com/office/drawing/2014/main" id="{4703545C-03C0-C64E-B81E-FCBC17321ED8}"/>
              </a:ext>
            </a:extLst>
          </p:cNvPr>
          <p:cNvSpPr txBox="1"/>
          <p:nvPr/>
        </p:nvSpPr>
        <p:spPr>
          <a:xfrm>
            <a:off x="811331" y="6066464"/>
            <a:ext cx="734496" cy="369332"/>
          </a:xfrm>
          <a:prstGeom prst="rect">
            <a:avLst/>
          </a:prstGeom>
          <a:noFill/>
        </p:spPr>
        <p:txBody>
          <a:bodyPr wrap="none" rtlCol="0">
            <a:spAutoFit/>
          </a:bodyPr>
          <a:lstStyle/>
          <a:p>
            <a:r>
              <a:rPr kumimoji="1" lang="zh-CN" altLang="en-US" dirty="0">
                <a:solidFill>
                  <a:schemeClr val="bg1"/>
                </a:solidFill>
              </a:rPr>
              <a:t>第</a:t>
            </a:r>
            <a:r>
              <a:rPr kumimoji="1" lang="en-US" altLang="zh-CN" dirty="0">
                <a:solidFill>
                  <a:schemeClr val="bg1"/>
                </a:solidFill>
              </a:rPr>
              <a:t>1</a:t>
            </a:r>
            <a:r>
              <a:rPr kumimoji="1" lang="zh-CN" altLang="en-US" dirty="0">
                <a:solidFill>
                  <a:schemeClr val="bg1"/>
                </a:solidFill>
              </a:rPr>
              <a:t>周</a:t>
            </a:r>
          </a:p>
        </p:txBody>
      </p:sp>
      <p:sp>
        <p:nvSpPr>
          <p:cNvPr id="88" name="文本框 87">
            <a:extLst>
              <a:ext uri="{FF2B5EF4-FFF2-40B4-BE49-F238E27FC236}">
                <a16:creationId xmlns:a16="http://schemas.microsoft.com/office/drawing/2014/main" id="{4BB9BC26-341B-4B48-BB99-6B9E03834280}"/>
              </a:ext>
            </a:extLst>
          </p:cNvPr>
          <p:cNvSpPr txBox="1"/>
          <p:nvPr/>
        </p:nvSpPr>
        <p:spPr>
          <a:xfrm>
            <a:off x="9991995" y="6052918"/>
            <a:ext cx="1107996" cy="369332"/>
          </a:xfrm>
          <a:prstGeom prst="rect">
            <a:avLst/>
          </a:prstGeom>
          <a:noFill/>
        </p:spPr>
        <p:txBody>
          <a:bodyPr wrap="none" rtlCol="0">
            <a:spAutoFit/>
          </a:bodyPr>
          <a:lstStyle/>
          <a:p>
            <a:r>
              <a:rPr kumimoji="1" lang="zh-CN" altLang="en-US" dirty="0">
                <a:solidFill>
                  <a:schemeClr val="bg1"/>
                </a:solidFill>
              </a:rPr>
              <a:t>未完待续</a:t>
            </a:r>
          </a:p>
        </p:txBody>
      </p:sp>
    </p:spTree>
    <p:extLst>
      <p:ext uri="{BB962C8B-B14F-4D97-AF65-F5344CB8AC3E}">
        <p14:creationId xmlns:p14="http://schemas.microsoft.com/office/powerpoint/2010/main" val="9625889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500" fill="hold"/>
                                        <p:tgtEl>
                                          <p:spTgt spid="87"/>
                                        </p:tgtEl>
                                        <p:attrNameLst>
                                          <p:attrName>ppt_x</p:attrName>
                                        </p:attrNameLst>
                                      </p:cBhvr>
                                      <p:tavLst>
                                        <p:tav tm="0">
                                          <p:val>
                                            <p:strVal val="#ppt_x"/>
                                          </p:val>
                                        </p:tav>
                                        <p:tav tm="100000">
                                          <p:val>
                                            <p:strVal val="#ppt_x"/>
                                          </p:val>
                                        </p:tav>
                                      </p:tavLst>
                                    </p:anim>
                                    <p:anim calcmode="lin" valueType="num">
                                      <p:cBhvr additive="base">
                                        <p:cTn id="18" dur="500" fill="hold"/>
                                        <p:tgtEl>
                                          <p:spTgt spid="8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additive="base">
                                        <p:cTn id="21" dur="500" fill="hold"/>
                                        <p:tgtEl>
                                          <p:spTgt spid="83"/>
                                        </p:tgtEl>
                                        <p:attrNameLst>
                                          <p:attrName>ppt_x</p:attrName>
                                        </p:attrNameLst>
                                      </p:cBhvr>
                                      <p:tavLst>
                                        <p:tav tm="0">
                                          <p:val>
                                            <p:strVal val="#ppt_x"/>
                                          </p:val>
                                        </p:tav>
                                        <p:tav tm="100000">
                                          <p:val>
                                            <p:strVal val="#ppt_x"/>
                                          </p:val>
                                        </p:tav>
                                      </p:tavLst>
                                    </p:anim>
                                    <p:anim calcmode="lin" valueType="num">
                                      <p:cBhvr additive="base">
                                        <p:cTn id="22" dur="500" fill="hold"/>
                                        <p:tgtEl>
                                          <p:spTgt spid="8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anim calcmode="lin" valueType="num">
                                      <p:cBhvr additive="base">
                                        <p:cTn id="25" dur="500" fill="hold"/>
                                        <p:tgtEl>
                                          <p:spTgt spid="88"/>
                                        </p:tgtEl>
                                        <p:attrNameLst>
                                          <p:attrName>ppt_x</p:attrName>
                                        </p:attrNameLst>
                                      </p:cBhvr>
                                      <p:tavLst>
                                        <p:tav tm="0">
                                          <p:val>
                                            <p:strVal val="#ppt_x"/>
                                          </p:val>
                                        </p:tav>
                                        <p:tav tm="100000">
                                          <p:val>
                                            <p:strVal val="#ppt_x"/>
                                          </p:val>
                                        </p:tav>
                                      </p:tavLst>
                                    </p:anim>
                                    <p:anim calcmode="lin" valueType="num">
                                      <p:cBhvr additive="base">
                                        <p:cTn id="2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1"/>
      <p:bldP spid="87" grpId="0"/>
      <p:bldP spid="8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7">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3078920" y="2021709"/>
            <a:ext cx="6034160" cy="1407291"/>
            <a:chOff x="5608320" y="1899674"/>
            <a:chExt cx="6034160" cy="1407291"/>
          </a:xfrm>
        </p:grpSpPr>
        <p:sp>
          <p:nvSpPr>
            <p:cNvPr id="8" name="MH_Title"/>
            <p:cNvSpPr/>
            <p:nvPr>
              <p:custDataLst>
                <p:tags r:id="rId2"/>
              </p:custDataLst>
            </p:nvPr>
          </p:nvSpPr>
          <p:spPr>
            <a:xfrm>
              <a:off x="5608321" y="1899674"/>
              <a:ext cx="6034159" cy="14072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bg1"/>
                  </a:solidFill>
                  <a:ea typeface="微软雅黑 Light" panose="020B0502040204020203" pitchFamily="34" charset="-122"/>
                  <a:cs typeface="+mn-ea"/>
                  <a:sym typeface="+mn-lt"/>
                </a:rPr>
                <a:t>    竞品分析</a:t>
              </a:r>
            </a:p>
          </p:txBody>
        </p:sp>
        <p:sp>
          <p:nvSpPr>
            <p:cNvPr id="9" name="MH_Others_1"/>
            <p:cNvSpPr/>
            <p:nvPr>
              <p:custDataLst>
                <p:tags r:id="rId3"/>
              </p:custDataLst>
            </p:nvPr>
          </p:nvSpPr>
          <p:spPr>
            <a:xfrm>
              <a:off x="5608323" y="1988852"/>
              <a:ext cx="1215724" cy="121572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ea typeface="微软雅黑 Light" panose="020B0502040204020203" pitchFamily="34" charset="-122"/>
                <a:cs typeface="+mn-ea"/>
                <a:sym typeface="+mn-lt"/>
              </a:endParaRPr>
            </a:p>
          </p:txBody>
        </p:sp>
        <p:sp>
          <p:nvSpPr>
            <p:cNvPr id="15" name="MH_Number"/>
            <p:cNvSpPr/>
            <p:nvPr>
              <p:custDataLst>
                <p:tags r:id="rId4"/>
              </p:custDataLst>
            </p:nvPr>
          </p:nvSpPr>
          <p:spPr>
            <a:xfrm>
              <a:off x="5608320" y="2003249"/>
              <a:ext cx="606548" cy="607862"/>
            </a:xfrm>
            <a:prstGeom prst="rect">
              <a:avLst/>
            </a:prstGeom>
          </p:spPr>
          <p:txBody>
            <a:bodyPr wrap="square" lIns="0" tIns="0" rIns="0" bIns="0" anchor="ctr" anchorCtr="0">
              <a:noAutofit/>
            </a:bodyPr>
            <a:lstStyle/>
            <a:p>
              <a:pPr algn="ctr"/>
              <a:r>
                <a:rPr lang="en-US" altLang="zh-CN" sz="4000" dirty="0">
                  <a:solidFill>
                    <a:schemeClr val="bg1"/>
                  </a:solidFill>
                  <a:ea typeface="微软雅黑 Light" panose="020B0502040204020203" pitchFamily="34" charset="-122"/>
                  <a:cs typeface="+mn-ea"/>
                  <a:sym typeface="+mn-lt"/>
                </a:rPr>
                <a:t>3</a:t>
              </a:r>
              <a:endParaRPr lang="zh-CN" altLang="en-US" sz="4000" dirty="0">
                <a:solidFill>
                  <a:schemeClr val="bg1"/>
                </a:solidFill>
                <a:ea typeface="微软雅黑 Light" panose="020B0502040204020203" pitchFamily="34" charset="-122"/>
                <a:cs typeface="+mn-ea"/>
                <a:sym typeface="+mn-lt"/>
              </a:endParaRPr>
            </a:p>
          </p:txBody>
        </p:sp>
      </p:grpSp>
    </p:spTree>
    <p:extLst>
      <p:ext uri="{BB962C8B-B14F-4D97-AF65-F5344CB8AC3E}">
        <p14:creationId xmlns:p14="http://schemas.microsoft.com/office/powerpoint/2010/main" val="724325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竞品分析</a:t>
            </a:r>
          </a:p>
        </p:txBody>
      </p:sp>
      <p:graphicFrame>
        <p:nvGraphicFramePr>
          <p:cNvPr id="47" name="内容占位符 5">
            <a:extLst>
              <a:ext uri="{FF2B5EF4-FFF2-40B4-BE49-F238E27FC236}">
                <a16:creationId xmlns:a16="http://schemas.microsoft.com/office/drawing/2014/main" id="{615BFAE6-521F-43A4-B22B-81192B4B1E7C}"/>
              </a:ext>
            </a:extLst>
          </p:cNvPr>
          <p:cNvGraphicFramePr>
            <a:graphicFrameLocks/>
          </p:cNvGraphicFramePr>
          <p:nvPr>
            <p:extLst>
              <p:ext uri="{D42A27DB-BD31-4B8C-83A1-F6EECF244321}">
                <p14:modId xmlns:p14="http://schemas.microsoft.com/office/powerpoint/2010/main" val="376610205"/>
              </p:ext>
            </p:extLst>
          </p:nvPr>
        </p:nvGraphicFramePr>
        <p:xfrm>
          <a:off x="558800" y="1102669"/>
          <a:ext cx="11003280" cy="5743963"/>
        </p:xfrm>
        <a:graphic>
          <a:graphicData uri="http://schemas.openxmlformats.org/drawingml/2006/table">
            <a:tbl>
              <a:tblPr firstRow="1" firstCol="1" bandRow="1"/>
              <a:tblGrid>
                <a:gridCol w="3647440">
                  <a:extLst>
                    <a:ext uri="{9D8B030D-6E8A-4147-A177-3AD203B41FA5}">
                      <a16:colId xmlns:a16="http://schemas.microsoft.com/office/drawing/2014/main" val="1985947071"/>
                    </a:ext>
                  </a:extLst>
                </a:gridCol>
                <a:gridCol w="3769393">
                  <a:extLst>
                    <a:ext uri="{9D8B030D-6E8A-4147-A177-3AD203B41FA5}">
                      <a16:colId xmlns:a16="http://schemas.microsoft.com/office/drawing/2014/main" val="2302967327"/>
                    </a:ext>
                  </a:extLst>
                </a:gridCol>
                <a:gridCol w="3586447">
                  <a:extLst>
                    <a:ext uri="{9D8B030D-6E8A-4147-A177-3AD203B41FA5}">
                      <a16:colId xmlns:a16="http://schemas.microsoft.com/office/drawing/2014/main" val="1570709605"/>
                    </a:ext>
                  </a:extLst>
                </a:gridCol>
              </a:tblGrid>
              <a:tr h="491154">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algn="ctr">
                        <a:lnSpc>
                          <a:spcPts val="1800"/>
                        </a:lnSpc>
                      </a:pPr>
                      <a:r>
                        <a:rPr lang="zh-CN" sz="1800" kern="100" dirty="0">
                          <a:solidFill>
                            <a:schemeClr val="bg1"/>
                          </a:solidFill>
                          <a:effectLst/>
                          <a:latin typeface="+mn-lt"/>
                          <a:ea typeface="仿宋" panose="02010609060101010101" pitchFamily="49" charset="-122"/>
                          <a:cs typeface="Times New Roman" panose="02020603050405020304" pitchFamily="18" charset="0"/>
                        </a:rPr>
                        <a:t>竞品</a:t>
                      </a:r>
                      <a:endParaRPr lang="en-US" altLang="zh-CN" sz="1800" kern="100" dirty="0">
                        <a:solidFill>
                          <a:schemeClr val="bg1"/>
                        </a:solidFill>
                        <a:effectLst/>
                        <a:latin typeface="+mn-lt"/>
                        <a:ea typeface="仿宋" panose="02010609060101010101" pitchFamily="49" charset="-122"/>
                        <a:cs typeface="Times New Roman" panose="02020603050405020304" pitchFamily="18" charset="0"/>
                      </a:endParaRPr>
                    </a:p>
                    <a:p>
                      <a:pPr algn="ctr">
                        <a:lnSpc>
                          <a:spcPts val="1800"/>
                        </a:lnSpc>
                      </a:pPr>
                      <a:endParaRPr 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algn="ctr">
                        <a:lnSpc>
                          <a:spcPts val="1800"/>
                        </a:lnSpc>
                      </a:pPr>
                      <a:r>
                        <a:rPr lang="zh-CN" sz="1800" kern="100" dirty="0">
                          <a:solidFill>
                            <a:schemeClr val="bg1"/>
                          </a:solidFill>
                          <a:effectLst/>
                          <a:latin typeface="+mn-lt"/>
                          <a:ea typeface="仿宋" panose="02010609060101010101" pitchFamily="49" charset="-122"/>
                          <a:cs typeface="Times New Roman" panose="02020603050405020304" pitchFamily="18" charset="0"/>
                        </a:rPr>
                        <a:t>快递代取微信</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群</a:t>
                      </a:r>
                      <a:endParaRPr lang="zh-CN" sz="1800" kern="100" dirty="0">
                        <a:solidFill>
                          <a:schemeClr val="bg1"/>
                        </a:solidFill>
                        <a:effectLst/>
                        <a:latin typeface="+mn-lt"/>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algn="ctr">
                        <a:lnSpc>
                          <a:spcPts val="1800"/>
                        </a:lnSpc>
                      </a:pPr>
                      <a:r>
                        <a:rPr lang="zh-CN" sz="1800" kern="100" dirty="0">
                          <a:solidFill>
                            <a:schemeClr val="bg1"/>
                          </a:solidFill>
                          <a:effectLst/>
                          <a:latin typeface="+mn-lt"/>
                          <a:ea typeface="仿宋" panose="02010609060101010101" pitchFamily="49" charset="-122"/>
                          <a:cs typeface="Times New Roman" panose="02020603050405020304" pitchFamily="18" charset="0"/>
                        </a:rPr>
                        <a:t>零点校园快递代取</a:t>
                      </a:r>
                      <a:endParaRPr lang="zh-CN" sz="1800" kern="100" dirty="0">
                        <a:solidFill>
                          <a:schemeClr val="bg1"/>
                        </a:solidFill>
                        <a:effectLst/>
                        <a:latin typeface="+mn-lt"/>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004708"/>
                  </a:ext>
                </a:extLst>
              </a:tr>
              <a:tr h="491154">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核心功能</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微信交流，互助代取快递</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algn="ctr">
                        <a:lnSpc>
                          <a:spcPts val="1800"/>
                        </a:lnSpc>
                      </a:pPr>
                      <a:r>
                        <a:rPr lang="zh-CN" sz="1800" kern="100" dirty="0">
                          <a:solidFill>
                            <a:schemeClr val="bg1"/>
                          </a:solidFill>
                          <a:effectLst/>
                          <a:latin typeface="+mn-lt"/>
                          <a:ea typeface="仿宋" panose="02010609060101010101" pitchFamily="49" charset="-122"/>
                          <a:cs typeface="Times New Roman" panose="02020603050405020304" pitchFamily="18" charset="0"/>
                        </a:rPr>
                        <a:t>软件发单，</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专职</a:t>
                      </a:r>
                      <a:r>
                        <a:rPr lang="zh-CN" sz="1800" kern="100" dirty="0">
                          <a:solidFill>
                            <a:schemeClr val="bg1"/>
                          </a:solidFill>
                          <a:effectLst/>
                          <a:latin typeface="+mn-lt"/>
                          <a:ea typeface="仿宋" panose="02010609060101010101" pitchFamily="49" charset="-122"/>
                          <a:cs typeface="Times New Roman" panose="02020603050405020304" pitchFamily="18" charset="0"/>
                        </a:rPr>
                        <a:t>骑士代取</a:t>
                      </a:r>
                      <a:endParaRPr lang="en-US" altLang="zh-CN" sz="1800" kern="100" dirty="0">
                        <a:solidFill>
                          <a:schemeClr val="bg1"/>
                        </a:solidFill>
                        <a:effectLst/>
                        <a:latin typeface="+mn-lt"/>
                        <a:ea typeface="仿宋" panose="02010609060101010101" pitchFamily="49" charset="-122"/>
                        <a:cs typeface="Times New Roman" panose="02020603050405020304" pitchFamily="18" charset="0"/>
                      </a:endParaRPr>
                    </a:p>
                    <a:p>
                      <a:pPr algn="just">
                        <a:lnSpc>
                          <a:spcPts val="1800"/>
                        </a:lnSpc>
                      </a:pPr>
                      <a:endParaRPr 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7001884"/>
                  </a:ext>
                </a:extLst>
              </a:tr>
              <a:tr h="521033">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价格</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algn="just">
                        <a:lnSpc>
                          <a:spcPts val="1800"/>
                        </a:lnSpc>
                      </a:pPr>
                      <a:r>
                        <a:rPr lang="zh-CN" sz="1800" kern="100" dirty="0">
                          <a:solidFill>
                            <a:schemeClr val="bg1"/>
                          </a:solidFill>
                          <a:effectLst/>
                          <a:latin typeface="+mn-lt"/>
                          <a:ea typeface="仿宋" panose="02010609060101010101" pitchFamily="49" charset="-122"/>
                          <a:cs typeface="Times New Roman" panose="02020603050405020304" pitchFamily="18" charset="0"/>
                        </a:rPr>
                        <a:t>中小件</a:t>
                      </a:r>
                      <a:r>
                        <a:rPr lang="en-US" sz="1800" kern="100" dirty="0">
                          <a:solidFill>
                            <a:schemeClr val="bg1"/>
                          </a:solidFill>
                          <a:effectLst/>
                          <a:latin typeface="+mn-lt"/>
                          <a:ea typeface="仿宋" panose="02010609060101010101" pitchFamily="49" charset="-122"/>
                          <a:cs typeface="Times New Roman" panose="02020603050405020304" pitchFamily="18" charset="0"/>
                        </a:rPr>
                        <a:t>4</a:t>
                      </a:r>
                      <a:r>
                        <a:rPr lang="zh-CN" sz="1800" kern="100" dirty="0">
                          <a:solidFill>
                            <a:schemeClr val="bg1"/>
                          </a:solidFill>
                          <a:effectLst/>
                          <a:latin typeface="+mn-lt"/>
                          <a:ea typeface="仿宋" panose="02010609060101010101" pitchFamily="49" charset="-122"/>
                          <a:cs typeface="Times New Roman" panose="02020603050405020304" pitchFamily="18" charset="0"/>
                        </a:rPr>
                        <a:t>元、中件</a:t>
                      </a:r>
                      <a:r>
                        <a:rPr lang="en-US" sz="1800" kern="100" dirty="0">
                          <a:solidFill>
                            <a:schemeClr val="bg1"/>
                          </a:solidFill>
                          <a:effectLst/>
                          <a:latin typeface="+mn-lt"/>
                          <a:ea typeface="仿宋" panose="02010609060101010101" pitchFamily="49" charset="-122"/>
                          <a:cs typeface="Times New Roman" panose="02020603050405020304" pitchFamily="18" charset="0"/>
                        </a:rPr>
                        <a:t>5</a:t>
                      </a:r>
                      <a:r>
                        <a:rPr lang="zh-CN" sz="1800" kern="100" dirty="0">
                          <a:solidFill>
                            <a:schemeClr val="bg1"/>
                          </a:solidFill>
                          <a:effectLst/>
                          <a:latin typeface="+mn-lt"/>
                          <a:ea typeface="仿宋" panose="02010609060101010101" pitchFamily="49" charset="-122"/>
                          <a:cs typeface="Times New Roman" panose="02020603050405020304" pitchFamily="18" charset="0"/>
                        </a:rPr>
                        <a:t>元、中大件</a:t>
                      </a:r>
                      <a:r>
                        <a:rPr lang="en-US" sz="1800" kern="100" dirty="0">
                          <a:solidFill>
                            <a:schemeClr val="bg1"/>
                          </a:solidFill>
                          <a:effectLst/>
                          <a:latin typeface="+mn-lt"/>
                          <a:ea typeface="仿宋" panose="02010609060101010101" pitchFamily="49" charset="-122"/>
                          <a:cs typeface="Times New Roman" panose="02020603050405020304" pitchFamily="18" charset="0"/>
                        </a:rPr>
                        <a:t>6</a:t>
                      </a:r>
                      <a:r>
                        <a:rPr lang="zh-CN" sz="1800" kern="100" dirty="0">
                          <a:solidFill>
                            <a:schemeClr val="bg1"/>
                          </a:solidFill>
                          <a:effectLst/>
                          <a:latin typeface="+mn-lt"/>
                          <a:ea typeface="仿宋" panose="02010609060101010101" pitchFamily="49" charset="-122"/>
                          <a:cs typeface="Times New Roman" panose="02020603050405020304" pitchFamily="18" charset="0"/>
                        </a:rPr>
                        <a:t>元，大件</a:t>
                      </a:r>
                      <a:r>
                        <a:rPr lang="en-US" sz="1800" kern="100" dirty="0">
                          <a:solidFill>
                            <a:schemeClr val="bg1"/>
                          </a:solidFill>
                          <a:effectLst/>
                          <a:latin typeface="+mn-lt"/>
                          <a:ea typeface="仿宋" panose="02010609060101010101" pitchFamily="49" charset="-122"/>
                          <a:cs typeface="Times New Roman" panose="02020603050405020304" pitchFamily="18" charset="0"/>
                        </a:rPr>
                        <a:t>7</a:t>
                      </a:r>
                      <a:r>
                        <a:rPr lang="zh-CN" sz="1800" kern="100" dirty="0">
                          <a:solidFill>
                            <a:schemeClr val="bg1"/>
                          </a:solidFill>
                          <a:effectLst/>
                          <a:latin typeface="+mn-lt"/>
                          <a:ea typeface="仿宋" panose="02010609060101010101" pitchFamily="49" charset="-122"/>
                          <a:cs typeface="Times New Roman" panose="02020603050405020304" pitchFamily="18" charset="0"/>
                        </a:rPr>
                        <a:t>至</a:t>
                      </a:r>
                      <a:r>
                        <a:rPr lang="en-US" sz="1800" kern="100" dirty="0">
                          <a:solidFill>
                            <a:schemeClr val="bg1"/>
                          </a:solidFill>
                          <a:effectLst/>
                          <a:latin typeface="+mn-lt"/>
                          <a:ea typeface="仿宋" panose="02010609060101010101" pitchFamily="49" charset="-122"/>
                          <a:cs typeface="Times New Roman" panose="02020603050405020304" pitchFamily="18" charset="0"/>
                        </a:rPr>
                        <a:t>10</a:t>
                      </a:r>
                      <a:r>
                        <a:rPr lang="zh-CN" sz="1800" kern="100" dirty="0">
                          <a:solidFill>
                            <a:schemeClr val="bg1"/>
                          </a:solidFill>
                          <a:effectLst/>
                          <a:latin typeface="+mn-lt"/>
                          <a:ea typeface="仿宋" panose="02010609060101010101" pitchFamily="49" charset="-122"/>
                          <a:cs typeface="Times New Roman" panose="02020603050405020304" pitchFamily="18" charset="0"/>
                        </a:rPr>
                        <a:t>元</a:t>
                      </a:r>
                      <a:endParaRPr lang="zh-CN" sz="1800" kern="100" dirty="0">
                        <a:solidFill>
                          <a:schemeClr val="bg1"/>
                        </a:solidFill>
                        <a:effectLst/>
                        <a:latin typeface="+mn-lt"/>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r>
                        <a:rPr lang="en-US" sz="1100" kern="100" dirty="0">
                          <a:solidFill>
                            <a:schemeClr val="bg1"/>
                          </a:solidFill>
                          <a:effectLst/>
                          <a:latin typeface="仿宋" panose="02010609060101010101" pitchFamily="49" charset="-122"/>
                          <a:ea typeface="等线" panose="02010600030101010101" pitchFamily="2" charset="-122"/>
                          <a:cs typeface="Times New Roman" panose="02020603050405020304" pitchFamily="18" charset="0"/>
                        </a:rPr>
                        <a:t> </a:t>
                      </a: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行李箱</a:t>
                      </a:r>
                      <a:r>
                        <a:rPr lang="en-US" altLang="zh-CN" sz="1800" kern="100" dirty="0">
                          <a:solidFill>
                            <a:schemeClr val="bg1"/>
                          </a:solidFill>
                          <a:effectLst/>
                          <a:latin typeface="+mn-lt"/>
                          <a:ea typeface="仿宋" panose="02010609060101010101" pitchFamily="49" charset="-122"/>
                          <a:cs typeface="Times New Roman" panose="02020603050405020304" pitchFamily="18" charset="0"/>
                        </a:rPr>
                        <a:t>8</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元、大件</a:t>
                      </a:r>
                      <a:r>
                        <a:rPr lang="en-US" altLang="zh-CN" sz="1800" kern="100" dirty="0">
                          <a:solidFill>
                            <a:schemeClr val="bg1"/>
                          </a:solidFill>
                          <a:effectLst/>
                          <a:latin typeface="+mn-lt"/>
                          <a:ea typeface="仿宋" panose="02010609060101010101" pitchFamily="49" charset="-122"/>
                          <a:cs typeface="Times New Roman" panose="02020603050405020304" pitchFamily="18" charset="0"/>
                        </a:rPr>
                        <a:t>4</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元、中件</a:t>
                      </a:r>
                      <a:r>
                        <a:rPr lang="en-US" altLang="zh-CN" sz="1800" kern="100" dirty="0">
                          <a:solidFill>
                            <a:schemeClr val="bg1"/>
                          </a:solidFill>
                          <a:effectLst/>
                          <a:latin typeface="+mn-lt"/>
                          <a:ea typeface="仿宋" panose="02010609060101010101" pitchFamily="49" charset="-122"/>
                          <a:cs typeface="Times New Roman" panose="02020603050405020304" pitchFamily="18" charset="0"/>
                        </a:rPr>
                        <a:t>3</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元、小件</a:t>
                      </a:r>
                      <a:r>
                        <a:rPr lang="en-US" altLang="zh-CN" sz="1800" kern="100" dirty="0">
                          <a:solidFill>
                            <a:schemeClr val="bg1"/>
                          </a:solidFill>
                          <a:effectLst/>
                          <a:latin typeface="+mn-lt"/>
                          <a:ea typeface="仿宋" panose="02010609060101010101" pitchFamily="49" charset="-122"/>
                          <a:cs typeface="Times New Roman" panose="02020603050405020304" pitchFamily="18" charset="0"/>
                        </a:rPr>
                        <a:t>2</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元</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041593"/>
                  </a:ext>
                </a:extLst>
              </a:tr>
              <a:tr h="587759">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日活量</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pPr>
                      <a:endParaRPr lang="en-US" sz="2000" kern="100" dirty="0">
                        <a:solidFill>
                          <a:schemeClr val="bg1"/>
                        </a:solidFill>
                        <a:effectLst/>
                        <a:latin typeface="仿宋" panose="02010609060101010101" pitchFamily="49" charset="-122"/>
                        <a:ea typeface="等线" panose="02010600030101010101" pitchFamily="2" charset="-122"/>
                        <a:cs typeface="Times New Roman" panose="02020603050405020304" pitchFamily="18" charset="0"/>
                      </a:endParaRPr>
                    </a:p>
                    <a:p>
                      <a:pPr marL="0" algn="ctr" defTabSz="914400" rtl="0" eaLnBrk="1" latinLnBrk="0" hangingPunct="1">
                        <a:lnSpc>
                          <a:spcPts val="1800"/>
                        </a:lnSpc>
                      </a:pPr>
                      <a:r>
                        <a:rPr lang="en-US" sz="1800" kern="100" dirty="0">
                          <a:solidFill>
                            <a:schemeClr val="bg1"/>
                          </a:solidFill>
                          <a:effectLst/>
                          <a:latin typeface="+mn-lt"/>
                          <a:ea typeface="仿宋" panose="02010609060101010101" pitchFamily="49" charset="-122"/>
                          <a:cs typeface="Times New Roman" panose="02020603050405020304" pitchFamily="18" charset="0"/>
                        </a:rPr>
                        <a:t>200</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人微信群</a:t>
                      </a:r>
                    </a:p>
                    <a:p>
                      <a:pPr marL="0" algn="ctr" defTabSz="914400" rtl="0" eaLnBrk="1" latinLnBrk="0" hangingPunct="1">
                        <a:lnSpc>
                          <a:spcPts val="1800"/>
                        </a:lnSpc>
                      </a:pPr>
                      <a:r>
                        <a:rPr lang="en-US" sz="1800" kern="100" dirty="0">
                          <a:solidFill>
                            <a:schemeClr val="bg1"/>
                          </a:solidFill>
                          <a:effectLst/>
                          <a:latin typeface="+mn-lt"/>
                          <a:ea typeface="仿宋" panose="02010609060101010101" pitchFamily="49" charset="-122"/>
                          <a:cs typeface="Times New Roman" panose="02020603050405020304" pitchFamily="18" charset="0"/>
                        </a:rPr>
                        <a:t>25</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人</a:t>
                      </a:r>
                      <a:r>
                        <a:rPr lang="en-US" sz="1800" kern="100" dirty="0">
                          <a:solidFill>
                            <a:schemeClr val="bg1"/>
                          </a:solidFill>
                          <a:effectLst/>
                          <a:latin typeface="+mn-lt"/>
                          <a:ea typeface="仿宋" panose="02010609060101010101" pitchFamily="49" charset="-122"/>
                          <a:cs typeface="Times New Roman" panose="02020603050405020304" pitchFamily="18" charset="0"/>
                        </a:rPr>
                        <a:t>/</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日</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pPr>
                      <a:endParaRPr lang="en-US" sz="2000" kern="100" dirty="0">
                        <a:solidFill>
                          <a:schemeClr val="bg1"/>
                        </a:solidFill>
                        <a:effectLst/>
                        <a:latin typeface="仿宋" panose="02010609060101010101" pitchFamily="49" charset="-122"/>
                        <a:ea typeface="等线" panose="02010600030101010101" pitchFamily="2" charset="-122"/>
                        <a:cs typeface="Times New Roman" panose="02020603050405020304" pitchFamily="18" charset="0"/>
                      </a:endParaRPr>
                    </a:p>
                    <a:p>
                      <a:pPr marL="0" algn="ctr" defTabSz="914400" rtl="0" eaLnBrk="1" latinLnBrk="0" hangingPunct="1">
                        <a:lnSpc>
                          <a:spcPts val="1800"/>
                        </a:lnSpc>
                      </a:pPr>
                      <a:r>
                        <a:rPr lang="en-US" sz="1800" kern="100" dirty="0">
                          <a:solidFill>
                            <a:schemeClr val="bg1"/>
                          </a:solidFill>
                          <a:effectLst/>
                          <a:latin typeface="+mn-lt"/>
                          <a:ea typeface="仿宋" panose="02010609060101010101" pitchFamily="49" charset="-122"/>
                          <a:cs typeface="Times New Roman" panose="02020603050405020304" pitchFamily="18" charset="0"/>
                        </a:rPr>
                        <a:t>300</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人</a:t>
                      </a:r>
                      <a:r>
                        <a:rPr lang="en-US" sz="1800" kern="100" dirty="0">
                          <a:solidFill>
                            <a:schemeClr val="bg1"/>
                          </a:solidFill>
                          <a:effectLst/>
                          <a:latin typeface="+mn-lt"/>
                          <a:ea typeface="仿宋" panose="02010609060101010101" pitchFamily="49" charset="-122"/>
                          <a:cs typeface="Times New Roman" panose="02020603050405020304" pitchFamily="18" charset="0"/>
                        </a:rPr>
                        <a:t>/</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日</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311334"/>
                  </a:ext>
                </a:extLst>
              </a:tr>
              <a:tr h="702634">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优点</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方便，快速，简单易上手</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专业系统和软件，提高下单率</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780198"/>
                  </a:ext>
                </a:extLst>
              </a:tr>
              <a:tr h="652350">
                <a:tc>
                  <a:txBody>
                    <a:bodyPr/>
                    <a:lstStyle/>
                    <a:p>
                      <a:pPr algn="ctr">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缺点</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rgbClr val="FF0000"/>
                          </a:solidFill>
                          <a:effectLst/>
                          <a:latin typeface="+mn-lt"/>
                          <a:ea typeface="仿宋" panose="02010609060101010101" pitchFamily="49" charset="-122"/>
                          <a:cs typeface="Times New Roman" panose="02020603050405020304" pitchFamily="18" charset="0"/>
                        </a:rPr>
                        <a:t>信息安全</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难以得到保障，信息交流容易混乱</a:t>
                      </a: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endParaRPr lang="en-US" altLang="zh-CN" sz="2000" kern="100" dirty="0">
                        <a:solidFill>
                          <a:schemeClr val="bg1"/>
                        </a:solidFill>
                        <a:effectLst/>
                        <a:latin typeface="等线" panose="02010600030101010101" pitchFamily="2" charset="-122"/>
                        <a:ea typeface="仿宋" panose="02010609060101010101" pitchFamily="49" charset="-122"/>
                        <a:cs typeface="Times New Roman" panose="02020603050405020304" pitchFamily="18" charset="0"/>
                      </a:endParaRPr>
                    </a:p>
                    <a:p>
                      <a:pPr marL="0" algn="ctr" defTabSz="914400" rtl="0" eaLnBrk="1" latinLnBrk="0" hangingPunct="1">
                        <a:lnSpc>
                          <a:spcPts val="1800"/>
                        </a:lnSpc>
                      </a:pP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功能有些</a:t>
                      </a:r>
                      <a:r>
                        <a:rPr lang="zh-CN" altLang="en-US" sz="1800" kern="100" dirty="0">
                          <a:solidFill>
                            <a:srgbClr val="FF0000"/>
                          </a:solidFill>
                          <a:effectLst/>
                          <a:latin typeface="+mn-lt"/>
                          <a:ea typeface="仿宋" panose="02010609060101010101" pitchFamily="49" charset="-122"/>
                          <a:cs typeface="Times New Roman" panose="02020603050405020304" pitchFamily="18" charset="0"/>
                        </a:rPr>
                        <a:t>赘余</a:t>
                      </a:r>
                      <a:r>
                        <a:rPr lang="zh-CN" altLang="en-US" sz="1800" kern="100" dirty="0">
                          <a:solidFill>
                            <a:schemeClr val="bg1"/>
                          </a:solidFill>
                          <a:effectLst/>
                          <a:latin typeface="+mn-lt"/>
                          <a:ea typeface="仿宋" panose="02010609060101010101" pitchFamily="49" charset="-122"/>
                          <a:cs typeface="Times New Roman" panose="02020603050405020304" pitchFamily="18" charset="0"/>
                        </a:rPr>
                        <a:t>，不是专注于代取快递。</a:t>
                      </a:r>
                      <a:endParaRPr lang="en-US" altLang="zh-CN" sz="1800" kern="100" dirty="0">
                        <a:solidFill>
                          <a:schemeClr val="bg1"/>
                        </a:solidFill>
                        <a:effectLst/>
                        <a:latin typeface="+mn-lt"/>
                        <a:ea typeface="仿宋" panose="02010609060101010101" pitchFamily="49" charset="-122"/>
                        <a:cs typeface="Times New Roman" panose="02020603050405020304" pitchFamily="18" charset="0"/>
                      </a:endParaRPr>
                    </a:p>
                    <a:p>
                      <a:pPr algn="just">
                        <a:lnSpc>
                          <a:spcPts val="1800"/>
                        </a:lnSpc>
                      </a:pPr>
                      <a:endParaRPr lang="zh-CN" sz="20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385017"/>
                  </a:ext>
                </a:extLst>
              </a:tr>
              <a:tr h="953159">
                <a:tc>
                  <a:txBody>
                    <a:bodyPr/>
                    <a:lstStyle/>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ts val="1800"/>
                        </a:lnSpc>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1800"/>
                        </a:lnSpc>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915" marR="619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973729"/>
                  </a:ext>
                </a:extLst>
              </a:tr>
            </a:tbl>
          </a:graphicData>
        </a:graphic>
      </p:graphicFrame>
      <p:pic>
        <p:nvPicPr>
          <p:cNvPr id="51" name="图片 50">
            <a:extLst>
              <a:ext uri="{FF2B5EF4-FFF2-40B4-BE49-F238E27FC236}">
                <a16:creationId xmlns:a16="http://schemas.microsoft.com/office/drawing/2014/main" id="{EE1394C6-311A-43F5-8E52-A6C8507973A8}"/>
              </a:ext>
            </a:extLst>
          </p:cNvPr>
          <p:cNvPicPr>
            <a:picLocks noChangeAspect="1"/>
          </p:cNvPicPr>
          <p:nvPr/>
        </p:nvPicPr>
        <p:blipFill>
          <a:blip r:embed="rId5"/>
          <a:stretch>
            <a:fillRect/>
          </a:stretch>
        </p:blipFill>
        <p:spPr>
          <a:xfrm>
            <a:off x="8936683" y="5566558"/>
            <a:ext cx="1207113" cy="1225402"/>
          </a:xfrm>
          <a:prstGeom prst="rect">
            <a:avLst/>
          </a:prstGeom>
        </p:spPr>
      </p:pic>
      <p:pic>
        <p:nvPicPr>
          <p:cNvPr id="7" name="图片 6">
            <a:extLst>
              <a:ext uri="{FF2B5EF4-FFF2-40B4-BE49-F238E27FC236}">
                <a16:creationId xmlns:a16="http://schemas.microsoft.com/office/drawing/2014/main" id="{9A292BF2-8A83-4044-9C16-D366089D66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6240" y="5520037"/>
            <a:ext cx="2159520" cy="1318444"/>
          </a:xfrm>
          <a:prstGeom prst="rect">
            <a:avLst/>
          </a:prstGeom>
        </p:spPr>
      </p:pic>
    </p:spTree>
    <p:extLst>
      <p:ext uri="{BB962C8B-B14F-4D97-AF65-F5344CB8AC3E}">
        <p14:creationId xmlns:p14="http://schemas.microsoft.com/office/powerpoint/2010/main" val="30727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6" presetClass="entr" presetSubtype="21"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arn(inVertical)">
                                      <p:cBhvr>
                                        <p:cTn id="15" dur="500"/>
                                        <p:tgtEl>
                                          <p:spTgt spid="51"/>
                                        </p:tgtEl>
                                      </p:cBhvr>
                                    </p:animEffect>
                                  </p:childTnLst>
                                </p:cTn>
                              </p:par>
                              <p:par>
                                <p:cTn id="16" presetID="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7">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3078920" y="2021709"/>
            <a:ext cx="6034160" cy="1407291"/>
            <a:chOff x="5608320" y="1899674"/>
            <a:chExt cx="6034160" cy="1407291"/>
          </a:xfrm>
        </p:grpSpPr>
        <p:sp>
          <p:nvSpPr>
            <p:cNvPr id="8" name="MH_Title"/>
            <p:cNvSpPr/>
            <p:nvPr>
              <p:custDataLst>
                <p:tags r:id="rId2"/>
              </p:custDataLst>
            </p:nvPr>
          </p:nvSpPr>
          <p:spPr>
            <a:xfrm>
              <a:off x="5608321" y="1899674"/>
              <a:ext cx="6034159" cy="14072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bg1"/>
                  </a:solidFill>
                  <a:ea typeface="微软雅黑 Light" panose="020B0502040204020203" pitchFamily="34" charset="-122"/>
                  <a:cs typeface="+mn-ea"/>
                  <a:sym typeface="+mn-lt"/>
                </a:rPr>
                <a:t>    制作方案</a:t>
              </a:r>
            </a:p>
          </p:txBody>
        </p:sp>
        <p:sp>
          <p:nvSpPr>
            <p:cNvPr id="9" name="MH_Others_1"/>
            <p:cNvSpPr/>
            <p:nvPr>
              <p:custDataLst>
                <p:tags r:id="rId3"/>
              </p:custDataLst>
            </p:nvPr>
          </p:nvSpPr>
          <p:spPr>
            <a:xfrm>
              <a:off x="5608323" y="1988852"/>
              <a:ext cx="1215724" cy="121572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ea typeface="微软雅黑 Light" panose="020B0502040204020203" pitchFamily="34" charset="-122"/>
                <a:cs typeface="+mn-ea"/>
                <a:sym typeface="+mn-lt"/>
              </a:endParaRPr>
            </a:p>
          </p:txBody>
        </p:sp>
        <p:sp>
          <p:nvSpPr>
            <p:cNvPr id="15" name="MH_Number"/>
            <p:cNvSpPr/>
            <p:nvPr>
              <p:custDataLst>
                <p:tags r:id="rId4"/>
              </p:custDataLst>
            </p:nvPr>
          </p:nvSpPr>
          <p:spPr>
            <a:xfrm>
              <a:off x="5608320" y="2003249"/>
              <a:ext cx="606548" cy="607862"/>
            </a:xfrm>
            <a:prstGeom prst="rect">
              <a:avLst/>
            </a:prstGeom>
          </p:spPr>
          <p:txBody>
            <a:bodyPr wrap="square" lIns="0" tIns="0" rIns="0" bIns="0" anchor="ctr" anchorCtr="0">
              <a:noAutofit/>
            </a:bodyPr>
            <a:lstStyle/>
            <a:p>
              <a:pPr algn="ctr"/>
              <a:r>
                <a:rPr lang="en-US" altLang="zh-CN" sz="4000" dirty="0">
                  <a:solidFill>
                    <a:schemeClr val="bg1"/>
                  </a:solidFill>
                  <a:ea typeface="微软雅黑 Light" panose="020B0502040204020203" pitchFamily="34" charset="-122"/>
                  <a:cs typeface="+mn-ea"/>
                  <a:sym typeface="+mn-lt"/>
                </a:rPr>
                <a:t>4</a:t>
              </a:r>
              <a:endParaRPr lang="zh-CN" altLang="en-US" sz="4000" dirty="0">
                <a:solidFill>
                  <a:schemeClr val="bg1"/>
                </a:solidFill>
                <a:ea typeface="微软雅黑 Light" panose="020B0502040204020203" pitchFamily="34" charset="-122"/>
                <a:cs typeface="+mn-ea"/>
                <a:sym typeface="+mn-lt"/>
              </a:endParaRPr>
            </a:p>
          </p:txBody>
        </p:sp>
      </p:grpSp>
    </p:spTree>
    <p:extLst>
      <p:ext uri="{BB962C8B-B14F-4D97-AF65-F5344CB8AC3E}">
        <p14:creationId xmlns:p14="http://schemas.microsoft.com/office/powerpoint/2010/main" val="34083377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制作方案</a:t>
            </a:r>
          </a:p>
        </p:txBody>
      </p:sp>
      <p:grpSp>
        <p:nvGrpSpPr>
          <p:cNvPr id="6" name="1a597827-6b16-4730-8e35-b5f5b3ece29a">
            <a:extLst>
              <a:ext uri="{FF2B5EF4-FFF2-40B4-BE49-F238E27FC236}">
                <a16:creationId xmlns:a16="http://schemas.microsoft.com/office/drawing/2014/main" id="{352F8FDD-1079-4534-B145-CF1B08145190}"/>
              </a:ext>
            </a:extLst>
          </p:cNvPr>
          <p:cNvGrpSpPr>
            <a:grpSpLocks noChangeAspect="1"/>
          </p:cNvGrpSpPr>
          <p:nvPr/>
        </p:nvGrpSpPr>
        <p:grpSpPr>
          <a:xfrm>
            <a:off x="950288" y="1937766"/>
            <a:ext cx="10301584" cy="4078571"/>
            <a:chOff x="1123008" y="1836166"/>
            <a:chExt cx="10301584" cy="4078571"/>
          </a:xfrm>
        </p:grpSpPr>
        <p:sp useBgFill="1">
          <p:nvSpPr>
            <p:cNvPr id="7" name="iS1ide-矩形: 圆角 1">
              <a:extLst>
                <a:ext uri="{FF2B5EF4-FFF2-40B4-BE49-F238E27FC236}">
                  <a16:creationId xmlns:a16="http://schemas.microsoft.com/office/drawing/2014/main" id="{AA3D368C-69F1-4130-9162-0145888533D9}"/>
                </a:ext>
              </a:extLst>
            </p:cNvPr>
            <p:cNvSpPr/>
            <p:nvPr/>
          </p:nvSpPr>
          <p:spPr>
            <a:xfrm>
              <a:off x="5457372" y="2989195"/>
              <a:ext cx="1626485" cy="1571920"/>
            </a:xfrm>
            <a:prstGeom prst="roundRect">
              <a:avLst>
                <a:gd name="adj" fmla="val 7550"/>
              </a:avLst>
            </a:prstGeom>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a:ea typeface="微软雅黑 Light" panose="020B0502040204020203" pitchFamily="34" charset="-122"/>
                <a:cs typeface="+mn-ea"/>
                <a:sym typeface="+mn-lt"/>
              </a:endParaRPr>
            </a:p>
          </p:txBody>
        </p:sp>
        <p:cxnSp>
          <p:nvCxnSpPr>
            <p:cNvPr id="9" name="iS1ide-Straight Connector 7">
              <a:extLst>
                <a:ext uri="{FF2B5EF4-FFF2-40B4-BE49-F238E27FC236}">
                  <a16:creationId xmlns:a16="http://schemas.microsoft.com/office/drawing/2014/main" id="{411D9786-C92B-4F64-B2B1-90318D61302B}"/>
                </a:ext>
              </a:extLst>
            </p:cNvPr>
            <p:cNvCxnSpPr>
              <a:cxnSpLocks/>
              <a:endCxn id="37" idx="3"/>
            </p:cNvCxnSpPr>
            <p:nvPr/>
          </p:nvCxnSpPr>
          <p:spPr>
            <a:xfrm flipH="1">
              <a:off x="4773670" y="3775155"/>
              <a:ext cx="655258" cy="265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iS1ide-Straight Connector 8">
              <a:extLst>
                <a:ext uri="{FF2B5EF4-FFF2-40B4-BE49-F238E27FC236}">
                  <a16:creationId xmlns:a16="http://schemas.microsoft.com/office/drawing/2014/main" id="{D5602F66-7F5F-4B00-AE2C-7AFF58F6FC8A}"/>
                </a:ext>
              </a:extLst>
            </p:cNvPr>
            <p:cNvCxnSpPr>
              <a:cxnSpLocks/>
              <a:stCxn id="7" idx="3"/>
            </p:cNvCxnSpPr>
            <p:nvPr/>
          </p:nvCxnSpPr>
          <p:spPr>
            <a:xfrm>
              <a:off x="7083857" y="3775155"/>
              <a:ext cx="685082" cy="265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iS1ide-Straight Connector 9">
              <a:extLst>
                <a:ext uri="{FF2B5EF4-FFF2-40B4-BE49-F238E27FC236}">
                  <a16:creationId xmlns:a16="http://schemas.microsoft.com/office/drawing/2014/main" id="{DE38290B-206D-427D-866C-51004FC14486}"/>
                </a:ext>
              </a:extLst>
            </p:cNvPr>
            <p:cNvCxnSpPr>
              <a:cxnSpLocks/>
              <a:stCxn id="7" idx="1"/>
              <a:endCxn id="45" idx="3"/>
            </p:cNvCxnSpPr>
            <p:nvPr/>
          </p:nvCxnSpPr>
          <p:spPr>
            <a:xfrm flipH="1" flipV="1">
              <a:off x="4773670" y="2117535"/>
              <a:ext cx="683702" cy="165762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iS1ide-Straight Connector 10">
              <a:extLst>
                <a:ext uri="{FF2B5EF4-FFF2-40B4-BE49-F238E27FC236}">
                  <a16:creationId xmlns:a16="http://schemas.microsoft.com/office/drawing/2014/main" id="{BD3F1F66-9B12-4D22-A0EE-5A1B030563AF}"/>
                </a:ext>
              </a:extLst>
            </p:cNvPr>
            <p:cNvCxnSpPr>
              <a:cxnSpLocks/>
              <a:stCxn id="7" idx="3"/>
            </p:cNvCxnSpPr>
            <p:nvPr/>
          </p:nvCxnSpPr>
          <p:spPr>
            <a:xfrm flipV="1">
              <a:off x="7083857" y="2117535"/>
              <a:ext cx="685082" cy="165762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iS1ide-Straight Connector 11">
              <a:extLst>
                <a:ext uri="{FF2B5EF4-FFF2-40B4-BE49-F238E27FC236}">
                  <a16:creationId xmlns:a16="http://schemas.microsoft.com/office/drawing/2014/main" id="{C7490487-786A-45CE-BCCA-173E01DAD1B8}"/>
                </a:ext>
              </a:extLst>
            </p:cNvPr>
            <p:cNvCxnSpPr>
              <a:cxnSpLocks/>
              <a:stCxn id="7" idx="1"/>
              <a:endCxn id="35" idx="3"/>
            </p:cNvCxnSpPr>
            <p:nvPr/>
          </p:nvCxnSpPr>
          <p:spPr>
            <a:xfrm flipH="1">
              <a:off x="4846590" y="3775155"/>
              <a:ext cx="610782" cy="151145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iS1ide-Straight Connector 12">
              <a:extLst>
                <a:ext uri="{FF2B5EF4-FFF2-40B4-BE49-F238E27FC236}">
                  <a16:creationId xmlns:a16="http://schemas.microsoft.com/office/drawing/2014/main" id="{020B9C57-79C2-4867-A135-A59309E9ABD1}"/>
                </a:ext>
              </a:extLst>
            </p:cNvPr>
            <p:cNvCxnSpPr>
              <a:cxnSpLocks/>
              <a:stCxn id="7" idx="3"/>
            </p:cNvCxnSpPr>
            <p:nvPr/>
          </p:nvCxnSpPr>
          <p:spPr>
            <a:xfrm>
              <a:off x="7083857" y="3775155"/>
              <a:ext cx="687798" cy="151145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A0264B0C-2BFE-42BC-95C7-BE52C40755F4}"/>
                </a:ext>
              </a:extLst>
            </p:cNvPr>
            <p:cNvGrpSpPr/>
            <p:nvPr/>
          </p:nvGrpSpPr>
          <p:grpSpPr>
            <a:xfrm>
              <a:off x="4377186" y="1919293"/>
              <a:ext cx="396484" cy="396484"/>
              <a:chOff x="1078239" y="3542244"/>
              <a:chExt cx="504056" cy="504056"/>
            </a:xfrm>
          </p:grpSpPr>
          <p:sp>
            <p:nvSpPr>
              <p:cNvPr id="45" name="iS1ide-矩形: 圆角 43">
                <a:extLst>
                  <a:ext uri="{FF2B5EF4-FFF2-40B4-BE49-F238E27FC236}">
                    <a16:creationId xmlns:a16="http://schemas.microsoft.com/office/drawing/2014/main" id="{603A6564-A17C-4A93-ADED-26CC70C6A56A}"/>
                  </a:ext>
                </a:extLst>
              </p:cNvPr>
              <p:cNvSpPr/>
              <p:nvPr/>
            </p:nvSpPr>
            <p:spPr bwMode="auto">
              <a:xfrm>
                <a:off x="1078239" y="3542244"/>
                <a:ext cx="504056" cy="504056"/>
              </a:xfrm>
              <a:prstGeom prst="roundRect">
                <a:avLst>
                  <a:gd name="adj" fmla="val 11236"/>
                </a:avLst>
              </a:prstGeom>
              <a:solidFill>
                <a:schemeClr val="accent1"/>
              </a:solidFill>
              <a:ln w="19050">
                <a:noFill/>
              </a:ln>
            </p:spPr>
            <p:txBody>
              <a:bodyPr lIns="0" tIns="0" rIns="0" bIns="0" anchor="ctr"/>
              <a:lstStyle/>
              <a:p>
                <a:pPr algn="ctr"/>
                <a:endParaRPr>
                  <a:ea typeface="微软雅黑 Light" panose="020B0502040204020203" pitchFamily="34" charset="-122"/>
                  <a:cs typeface="+mn-ea"/>
                  <a:sym typeface="+mn-lt"/>
                </a:endParaRPr>
              </a:p>
            </p:txBody>
          </p:sp>
          <p:sp>
            <p:nvSpPr>
              <p:cNvPr id="46" name="iS1ide-任意多边形: 形状 44">
                <a:extLst>
                  <a:ext uri="{FF2B5EF4-FFF2-40B4-BE49-F238E27FC236}">
                    <a16:creationId xmlns:a16="http://schemas.microsoft.com/office/drawing/2014/main" id="{6CAE7EB1-BD1C-4FCD-AE83-78B732EAEEF7}"/>
                  </a:ext>
                </a:extLst>
              </p:cNvPr>
              <p:cNvSpPr>
                <a:spLocks noChangeAspect="1"/>
              </p:cNvSpPr>
              <p:nvPr/>
            </p:nvSpPr>
            <p:spPr bwMode="auto">
              <a:xfrm>
                <a:off x="1161783" y="3633589"/>
                <a:ext cx="336969" cy="32136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lIns="0" tIns="0" rIns="0" bIns="0" anchor="ctr"/>
              <a:lstStyle/>
              <a:p>
                <a:pPr algn="ctr"/>
                <a:endParaRPr>
                  <a:ea typeface="微软雅黑 Light" panose="020B0502040204020203" pitchFamily="34" charset="-122"/>
                  <a:cs typeface="+mn-ea"/>
                  <a:sym typeface="+mn-lt"/>
                </a:endParaRPr>
              </a:p>
            </p:txBody>
          </p:sp>
        </p:grpSp>
        <p:grpSp>
          <p:nvGrpSpPr>
            <p:cNvPr id="16" name="组合 15">
              <a:extLst>
                <a:ext uri="{FF2B5EF4-FFF2-40B4-BE49-F238E27FC236}">
                  <a16:creationId xmlns:a16="http://schemas.microsoft.com/office/drawing/2014/main" id="{DD0495D9-FC82-474F-8270-45E2500A8059}"/>
                </a:ext>
              </a:extLst>
            </p:cNvPr>
            <p:cNvGrpSpPr/>
            <p:nvPr/>
          </p:nvGrpSpPr>
          <p:grpSpPr>
            <a:xfrm>
              <a:off x="7768939" y="1919293"/>
              <a:ext cx="396484" cy="396484"/>
              <a:chOff x="1078239" y="3542244"/>
              <a:chExt cx="504056" cy="504056"/>
            </a:xfrm>
          </p:grpSpPr>
          <p:sp>
            <p:nvSpPr>
              <p:cNvPr id="43" name="iS1ide-矩形: 圆角 102">
                <a:extLst>
                  <a:ext uri="{FF2B5EF4-FFF2-40B4-BE49-F238E27FC236}">
                    <a16:creationId xmlns:a16="http://schemas.microsoft.com/office/drawing/2014/main" id="{589FE26C-2926-4E6D-B333-E321DC694604}"/>
                  </a:ext>
                </a:extLst>
              </p:cNvPr>
              <p:cNvSpPr/>
              <p:nvPr/>
            </p:nvSpPr>
            <p:spPr bwMode="auto">
              <a:xfrm>
                <a:off x="1078239" y="3542244"/>
                <a:ext cx="504056" cy="504056"/>
              </a:xfrm>
              <a:prstGeom prst="roundRect">
                <a:avLst>
                  <a:gd name="adj" fmla="val 11236"/>
                </a:avLst>
              </a:prstGeom>
              <a:solidFill>
                <a:schemeClr val="accent2"/>
              </a:solidFill>
              <a:ln w="19050">
                <a:noFill/>
              </a:ln>
            </p:spPr>
            <p:txBody>
              <a:bodyPr lIns="0" tIns="0" rIns="0" bIns="0" anchor="ctr"/>
              <a:lstStyle/>
              <a:p>
                <a:pPr algn="ctr"/>
                <a:endParaRPr>
                  <a:ea typeface="微软雅黑 Light" panose="020B0502040204020203" pitchFamily="34" charset="-122"/>
                  <a:cs typeface="+mn-ea"/>
                  <a:sym typeface="+mn-lt"/>
                </a:endParaRPr>
              </a:p>
            </p:txBody>
          </p:sp>
          <p:sp>
            <p:nvSpPr>
              <p:cNvPr id="44" name="iS1ide-任意多边形: 形状 103">
                <a:extLst>
                  <a:ext uri="{FF2B5EF4-FFF2-40B4-BE49-F238E27FC236}">
                    <a16:creationId xmlns:a16="http://schemas.microsoft.com/office/drawing/2014/main" id="{BB228D81-C527-4371-B5CB-7D7B6C42B38B}"/>
                  </a:ext>
                </a:extLst>
              </p:cNvPr>
              <p:cNvSpPr>
                <a:spLocks noChangeAspect="1"/>
              </p:cNvSpPr>
              <p:nvPr/>
            </p:nvSpPr>
            <p:spPr bwMode="auto">
              <a:xfrm>
                <a:off x="1161783" y="3641891"/>
                <a:ext cx="336969" cy="304760"/>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bg1"/>
              </a:solidFill>
              <a:ln>
                <a:noFill/>
              </a:ln>
            </p:spPr>
            <p:txBody>
              <a:bodyPr lIns="0" tIns="0" rIns="0" bIns="0" anchor="ctr"/>
              <a:lstStyle/>
              <a:p>
                <a:pPr algn="ctr"/>
                <a:endParaRPr>
                  <a:ea typeface="微软雅黑 Light" panose="020B0502040204020203" pitchFamily="34" charset="-122"/>
                  <a:cs typeface="+mn-ea"/>
                  <a:sym typeface="+mn-lt"/>
                </a:endParaRPr>
              </a:p>
            </p:txBody>
          </p:sp>
        </p:grpSp>
        <p:grpSp>
          <p:nvGrpSpPr>
            <p:cNvPr id="17" name="组合 16">
              <a:extLst>
                <a:ext uri="{FF2B5EF4-FFF2-40B4-BE49-F238E27FC236}">
                  <a16:creationId xmlns:a16="http://schemas.microsoft.com/office/drawing/2014/main" id="{4BD2E8CB-8CE1-4754-B82C-7B6CD3400284}"/>
                </a:ext>
              </a:extLst>
            </p:cNvPr>
            <p:cNvGrpSpPr/>
            <p:nvPr/>
          </p:nvGrpSpPr>
          <p:grpSpPr>
            <a:xfrm>
              <a:off x="7768939" y="3579569"/>
              <a:ext cx="396484" cy="396484"/>
              <a:chOff x="4269913" y="3542244"/>
              <a:chExt cx="504056" cy="504056"/>
            </a:xfrm>
          </p:grpSpPr>
          <p:sp>
            <p:nvSpPr>
              <p:cNvPr id="41" name="iS1ide-矩形: 圆角 108">
                <a:extLst>
                  <a:ext uri="{FF2B5EF4-FFF2-40B4-BE49-F238E27FC236}">
                    <a16:creationId xmlns:a16="http://schemas.microsoft.com/office/drawing/2014/main" id="{754FE1D2-5315-48CA-97B2-3F27965B0187}"/>
                  </a:ext>
                </a:extLst>
              </p:cNvPr>
              <p:cNvSpPr/>
              <p:nvPr/>
            </p:nvSpPr>
            <p:spPr bwMode="auto">
              <a:xfrm>
                <a:off x="4269913" y="3542244"/>
                <a:ext cx="504056" cy="504056"/>
              </a:xfrm>
              <a:prstGeom prst="roundRect">
                <a:avLst>
                  <a:gd name="adj" fmla="val 11236"/>
                </a:avLst>
              </a:prstGeom>
              <a:solidFill>
                <a:schemeClr val="accent4"/>
              </a:solidFill>
              <a:ln w="19050">
                <a:noFill/>
              </a:ln>
            </p:spPr>
            <p:txBody>
              <a:bodyPr lIns="0" tIns="0" rIns="0" bIns="0" anchor="ctr"/>
              <a:lstStyle/>
              <a:p>
                <a:pPr algn="ctr"/>
                <a:endParaRPr>
                  <a:ea typeface="微软雅黑 Light" panose="020B0502040204020203" pitchFamily="34" charset="-122"/>
                  <a:cs typeface="+mn-ea"/>
                  <a:sym typeface="+mn-lt"/>
                </a:endParaRPr>
              </a:p>
            </p:txBody>
          </p:sp>
          <p:sp>
            <p:nvSpPr>
              <p:cNvPr id="42" name="iS1ide-任意多边形: 形状 109">
                <a:extLst>
                  <a:ext uri="{FF2B5EF4-FFF2-40B4-BE49-F238E27FC236}">
                    <a16:creationId xmlns:a16="http://schemas.microsoft.com/office/drawing/2014/main" id="{54A40B91-11C0-4DEF-AA14-51164076DF42}"/>
                  </a:ext>
                </a:extLst>
              </p:cNvPr>
              <p:cNvSpPr>
                <a:spLocks noChangeAspect="1"/>
              </p:cNvSpPr>
              <p:nvPr/>
            </p:nvSpPr>
            <p:spPr bwMode="auto">
              <a:xfrm>
                <a:off x="4353457" y="3626053"/>
                <a:ext cx="336969" cy="336437"/>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1459" h="580542">
                    <a:moveTo>
                      <a:pt x="213875" y="146706"/>
                    </a:moveTo>
                    <a:cubicBezTo>
                      <a:pt x="227226" y="146706"/>
                      <a:pt x="238084" y="157547"/>
                      <a:pt x="238084" y="171055"/>
                    </a:cubicBezTo>
                    <a:cubicBezTo>
                      <a:pt x="238084" y="184562"/>
                      <a:pt x="227226" y="195493"/>
                      <a:pt x="213875" y="195493"/>
                    </a:cubicBezTo>
                    <a:cubicBezTo>
                      <a:pt x="161630" y="195493"/>
                      <a:pt x="118998" y="238236"/>
                      <a:pt x="118998" y="290755"/>
                    </a:cubicBezTo>
                    <a:cubicBezTo>
                      <a:pt x="118998" y="300086"/>
                      <a:pt x="120422" y="309328"/>
                      <a:pt x="123092" y="318214"/>
                    </a:cubicBezTo>
                    <a:cubicBezTo>
                      <a:pt x="126741" y="330300"/>
                      <a:pt x="120422" y="343274"/>
                      <a:pt x="108673" y="347895"/>
                    </a:cubicBezTo>
                    <a:cubicBezTo>
                      <a:pt x="72182" y="362291"/>
                      <a:pt x="48507" y="397126"/>
                      <a:pt x="48507" y="436582"/>
                    </a:cubicBezTo>
                    <a:cubicBezTo>
                      <a:pt x="48507" y="489101"/>
                      <a:pt x="91050" y="531844"/>
                      <a:pt x="143384" y="531844"/>
                    </a:cubicBezTo>
                    <a:lnTo>
                      <a:pt x="438164" y="531844"/>
                    </a:lnTo>
                    <a:cubicBezTo>
                      <a:pt x="490320" y="531844"/>
                      <a:pt x="532952" y="489101"/>
                      <a:pt x="532952" y="436582"/>
                    </a:cubicBezTo>
                    <a:cubicBezTo>
                      <a:pt x="532952" y="408678"/>
                      <a:pt x="520759" y="382108"/>
                      <a:pt x="499398" y="363979"/>
                    </a:cubicBezTo>
                    <a:cubicBezTo>
                      <a:pt x="494147" y="359625"/>
                      <a:pt x="491032" y="353049"/>
                      <a:pt x="490854" y="346207"/>
                    </a:cubicBezTo>
                    <a:cubicBezTo>
                      <a:pt x="489252" y="294399"/>
                      <a:pt x="447598" y="253876"/>
                      <a:pt x="395976" y="253876"/>
                    </a:cubicBezTo>
                    <a:cubicBezTo>
                      <a:pt x="382625" y="253876"/>
                      <a:pt x="371767" y="243035"/>
                      <a:pt x="371767" y="229528"/>
                    </a:cubicBezTo>
                    <a:cubicBezTo>
                      <a:pt x="371767" y="216020"/>
                      <a:pt x="382625" y="205090"/>
                      <a:pt x="395976" y="205090"/>
                    </a:cubicBezTo>
                    <a:cubicBezTo>
                      <a:pt x="433535" y="205090"/>
                      <a:pt x="468959" y="219575"/>
                      <a:pt x="495927" y="245879"/>
                    </a:cubicBezTo>
                    <a:cubicBezTo>
                      <a:pt x="520225" y="269517"/>
                      <a:pt x="535177" y="300441"/>
                      <a:pt x="538648" y="334032"/>
                    </a:cubicBezTo>
                    <a:cubicBezTo>
                      <a:pt x="565972" y="361047"/>
                      <a:pt x="581459" y="397748"/>
                      <a:pt x="581459" y="436582"/>
                    </a:cubicBezTo>
                    <a:cubicBezTo>
                      <a:pt x="581459" y="516026"/>
                      <a:pt x="517199" y="580542"/>
                      <a:pt x="438164" y="580542"/>
                    </a:cubicBezTo>
                    <a:lnTo>
                      <a:pt x="143384" y="580542"/>
                    </a:lnTo>
                    <a:cubicBezTo>
                      <a:pt x="64349" y="580542"/>
                      <a:pt x="0" y="516026"/>
                      <a:pt x="0" y="436582"/>
                    </a:cubicBezTo>
                    <a:cubicBezTo>
                      <a:pt x="0" y="407079"/>
                      <a:pt x="8811" y="378820"/>
                      <a:pt x="25544" y="354471"/>
                    </a:cubicBezTo>
                    <a:cubicBezTo>
                      <a:pt x="37737" y="336698"/>
                      <a:pt x="53669" y="322124"/>
                      <a:pt x="72004" y="311638"/>
                    </a:cubicBezTo>
                    <a:cubicBezTo>
                      <a:pt x="70936" y="304618"/>
                      <a:pt x="70491" y="297598"/>
                      <a:pt x="70491" y="290666"/>
                    </a:cubicBezTo>
                    <a:cubicBezTo>
                      <a:pt x="70491" y="211222"/>
                      <a:pt x="134840" y="146706"/>
                      <a:pt x="213875" y="146706"/>
                    </a:cubicBezTo>
                    <a:close/>
                    <a:moveTo>
                      <a:pt x="301555" y="0"/>
                    </a:moveTo>
                    <a:cubicBezTo>
                      <a:pt x="314815" y="0"/>
                      <a:pt x="325673" y="10930"/>
                      <a:pt x="325673" y="24259"/>
                    </a:cubicBezTo>
                    <a:lnTo>
                      <a:pt x="325673" y="369392"/>
                    </a:lnTo>
                    <a:lnTo>
                      <a:pt x="379960" y="313055"/>
                    </a:lnTo>
                    <a:cubicBezTo>
                      <a:pt x="389215" y="303458"/>
                      <a:pt x="404433" y="303191"/>
                      <a:pt x="414045" y="312522"/>
                    </a:cubicBezTo>
                    <a:cubicBezTo>
                      <a:pt x="423567" y="321763"/>
                      <a:pt x="423745" y="337225"/>
                      <a:pt x="414490" y="346822"/>
                    </a:cubicBezTo>
                    <a:lnTo>
                      <a:pt x="318642" y="446079"/>
                    </a:lnTo>
                    <a:cubicBezTo>
                      <a:pt x="314103" y="450788"/>
                      <a:pt x="307874" y="453454"/>
                      <a:pt x="301288" y="453454"/>
                    </a:cubicBezTo>
                    <a:cubicBezTo>
                      <a:pt x="294791" y="453454"/>
                      <a:pt x="288473" y="450788"/>
                      <a:pt x="284023" y="446079"/>
                    </a:cubicBezTo>
                    <a:lnTo>
                      <a:pt x="188086" y="346822"/>
                    </a:lnTo>
                    <a:cubicBezTo>
                      <a:pt x="178742" y="337225"/>
                      <a:pt x="179009" y="321941"/>
                      <a:pt x="188620" y="312522"/>
                    </a:cubicBezTo>
                    <a:cubicBezTo>
                      <a:pt x="198054" y="303191"/>
                      <a:pt x="213361" y="303458"/>
                      <a:pt x="222617" y="313055"/>
                    </a:cubicBezTo>
                    <a:lnTo>
                      <a:pt x="277437" y="369392"/>
                    </a:lnTo>
                    <a:lnTo>
                      <a:pt x="277437" y="24259"/>
                    </a:lnTo>
                    <a:cubicBezTo>
                      <a:pt x="277437" y="10930"/>
                      <a:pt x="288295" y="0"/>
                      <a:pt x="301555" y="0"/>
                    </a:cubicBezTo>
                    <a:close/>
                  </a:path>
                </a:pathLst>
              </a:custGeom>
              <a:solidFill>
                <a:schemeClr val="bg1"/>
              </a:solidFill>
              <a:ln>
                <a:noFill/>
              </a:ln>
            </p:spPr>
            <p:txBody>
              <a:bodyPr lIns="0" tIns="0" rIns="0" bIns="0" anchor="ctr"/>
              <a:lstStyle/>
              <a:p>
                <a:pPr algn="ctr"/>
                <a:endParaRPr>
                  <a:ea typeface="微软雅黑 Light" panose="020B0502040204020203" pitchFamily="34" charset="-122"/>
                  <a:cs typeface="+mn-ea"/>
                  <a:sym typeface="+mn-lt"/>
                </a:endParaRPr>
              </a:p>
            </p:txBody>
          </p:sp>
        </p:grpSp>
        <p:grpSp>
          <p:nvGrpSpPr>
            <p:cNvPr id="18" name="组合 17">
              <a:extLst>
                <a:ext uri="{FF2B5EF4-FFF2-40B4-BE49-F238E27FC236}">
                  <a16:creationId xmlns:a16="http://schemas.microsoft.com/office/drawing/2014/main" id="{7644DA93-74C1-4AC6-AAE1-B68D033F137D}"/>
                </a:ext>
              </a:extLst>
            </p:cNvPr>
            <p:cNvGrpSpPr/>
            <p:nvPr/>
          </p:nvGrpSpPr>
          <p:grpSpPr>
            <a:xfrm>
              <a:off x="7771655" y="5088364"/>
              <a:ext cx="396484" cy="396484"/>
              <a:chOff x="1078239" y="4862394"/>
              <a:chExt cx="504056" cy="504056"/>
            </a:xfrm>
          </p:grpSpPr>
          <p:sp>
            <p:nvSpPr>
              <p:cNvPr id="39" name="iS1ide-矩形: 圆角 114">
                <a:extLst>
                  <a:ext uri="{FF2B5EF4-FFF2-40B4-BE49-F238E27FC236}">
                    <a16:creationId xmlns:a16="http://schemas.microsoft.com/office/drawing/2014/main" id="{5899DC45-2146-499F-89DB-4FD2D8B551DE}"/>
                  </a:ext>
                </a:extLst>
              </p:cNvPr>
              <p:cNvSpPr/>
              <p:nvPr/>
            </p:nvSpPr>
            <p:spPr bwMode="auto">
              <a:xfrm>
                <a:off x="1078239" y="4862394"/>
                <a:ext cx="504056" cy="504056"/>
              </a:xfrm>
              <a:prstGeom prst="roundRect">
                <a:avLst>
                  <a:gd name="adj" fmla="val 11236"/>
                </a:avLst>
              </a:prstGeom>
              <a:solidFill>
                <a:schemeClr val="accent6"/>
              </a:solidFill>
              <a:ln w="19050">
                <a:noFill/>
              </a:ln>
            </p:spPr>
            <p:txBody>
              <a:bodyPr lIns="0" tIns="0" rIns="0" bIns="0" anchor="ctr"/>
              <a:lstStyle/>
              <a:p>
                <a:pPr algn="ctr"/>
                <a:endParaRPr>
                  <a:ea typeface="微软雅黑 Light" panose="020B0502040204020203" pitchFamily="34" charset="-122"/>
                  <a:cs typeface="+mn-ea"/>
                  <a:sym typeface="+mn-lt"/>
                </a:endParaRPr>
              </a:p>
            </p:txBody>
          </p:sp>
          <p:sp>
            <p:nvSpPr>
              <p:cNvPr id="40" name="iS1ide-任意多边形: 形状 115">
                <a:extLst>
                  <a:ext uri="{FF2B5EF4-FFF2-40B4-BE49-F238E27FC236}">
                    <a16:creationId xmlns:a16="http://schemas.microsoft.com/office/drawing/2014/main" id="{36B42898-E853-4C89-866C-AF7EA9B61AB6}"/>
                  </a:ext>
                </a:extLst>
              </p:cNvPr>
              <p:cNvSpPr>
                <a:spLocks noChangeAspect="1"/>
              </p:cNvSpPr>
              <p:nvPr/>
            </p:nvSpPr>
            <p:spPr bwMode="auto">
              <a:xfrm>
                <a:off x="1161783" y="4946191"/>
                <a:ext cx="336969" cy="336460"/>
              </a:xfrm>
              <a:custGeom>
                <a:avLst/>
                <a:gdLst>
                  <a:gd name="connsiteX0" fmla="*/ 497095 w 607639"/>
                  <a:gd name="connsiteY0" fmla="*/ 261992 h 606722"/>
                  <a:gd name="connsiteX1" fmla="*/ 497095 w 607639"/>
                  <a:gd name="connsiteY1" fmla="*/ 468794 h 606722"/>
                  <a:gd name="connsiteX2" fmla="*/ 524775 w 607639"/>
                  <a:gd name="connsiteY2" fmla="*/ 468794 h 606722"/>
                  <a:gd name="connsiteX3" fmla="*/ 524775 w 607639"/>
                  <a:gd name="connsiteY3" fmla="*/ 261992 h 606722"/>
                  <a:gd name="connsiteX4" fmla="*/ 414320 w 607639"/>
                  <a:gd name="connsiteY4" fmla="*/ 261992 h 606722"/>
                  <a:gd name="connsiteX5" fmla="*/ 414320 w 607639"/>
                  <a:gd name="connsiteY5" fmla="*/ 468794 h 606722"/>
                  <a:gd name="connsiteX6" fmla="*/ 469503 w 607639"/>
                  <a:gd name="connsiteY6" fmla="*/ 468794 h 606722"/>
                  <a:gd name="connsiteX7" fmla="*/ 469503 w 607639"/>
                  <a:gd name="connsiteY7" fmla="*/ 261992 h 606722"/>
                  <a:gd name="connsiteX8" fmla="*/ 359047 w 607639"/>
                  <a:gd name="connsiteY8" fmla="*/ 261992 h 606722"/>
                  <a:gd name="connsiteX9" fmla="*/ 359047 w 607639"/>
                  <a:gd name="connsiteY9" fmla="*/ 468794 h 606722"/>
                  <a:gd name="connsiteX10" fmla="*/ 386639 w 607639"/>
                  <a:gd name="connsiteY10" fmla="*/ 468794 h 606722"/>
                  <a:gd name="connsiteX11" fmla="*/ 386639 w 607639"/>
                  <a:gd name="connsiteY11" fmla="*/ 261992 h 606722"/>
                  <a:gd name="connsiteX12" fmla="*/ 276183 w 607639"/>
                  <a:gd name="connsiteY12" fmla="*/ 261992 h 606722"/>
                  <a:gd name="connsiteX13" fmla="*/ 276183 w 607639"/>
                  <a:gd name="connsiteY13" fmla="*/ 468794 h 606722"/>
                  <a:gd name="connsiteX14" fmla="*/ 331456 w 607639"/>
                  <a:gd name="connsiteY14" fmla="*/ 468794 h 606722"/>
                  <a:gd name="connsiteX15" fmla="*/ 331456 w 607639"/>
                  <a:gd name="connsiteY15" fmla="*/ 261992 h 606722"/>
                  <a:gd name="connsiteX16" fmla="*/ 220911 w 607639"/>
                  <a:gd name="connsiteY16" fmla="*/ 261992 h 606722"/>
                  <a:gd name="connsiteX17" fmla="*/ 220911 w 607639"/>
                  <a:gd name="connsiteY17" fmla="*/ 468794 h 606722"/>
                  <a:gd name="connsiteX18" fmla="*/ 248592 w 607639"/>
                  <a:gd name="connsiteY18" fmla="*/ 468794 h 606722"/>
                  <a:gd name="connsiteX19" fmla="*/ 248592 w 607639"/>
                  <a:gd name="connsiteY19" fmla="*/ 261992 h 606722"/>
                  <a:gd name="connsiteX20" fmla="*/ 138136 w 607639"/>
                  <a:gd name="connsiteY20" fmla="*/ 261992 h 606722"/>
                  <a:gd name="connsiteX21" fmla="*/ 138136 w 607639"/>
                  <a:gd name="connsiteY21" fmla="*/ 468794 h 606722"/>
                  <a:gd name="connsiteX22" fmla="*/ 193319 w 607639"/>
                  <a:gd name="connsiteY22" fmla="*/ 468794 h 606722"/>
                  <a:gd name="connsiteX23" fmla="*/ 193319 w 607639"/>
                  <a:gd name="connsiteY23" fmla="*/ 261992 h 606722"/>
                  <a:gd name="connsiteX24" fmla="*/ 82864 w 607639"/>
                  <a:gd name="connsiteY24" fmla="*/ 261992 h 606722"/>
                  <a:gd name="connsiteX25" fmla="*/ 82864 w 607639"/>
                  <a:gd name="connsiteY25" fmla="*/ 468794 h 606722"/>
                  <a:gd name="connsiteX26" fmla="*/ 110455 w 607639"/>
                  <a:gd name="connsiteY26" fmla="*/ 468794 h 606722"/>
                  <a:gd name="connsiteX27" fmla="*/ 110455 w 607639"/>
                  <a:gd name="connsiteY27" fmla="*/ 261992 h 606722"/>
                  <a:gd name="connsiteX28" fmla="*/ 303820 w 607639"/>
                  <a:gd name="connsiteY28" fmla="*/ 110294 h 606722"/>
                  <a:gd name="connsiteX29" fmla="*/ 331447 w 607639"/>
                  <a:gd name="connsiteY29" fmla="*/ 137885 h 606722"/>
                  <a:gd name="connsiteX30" fmla="*/ 303820 w 607639"/>
                  <a:gd name="connsiteY30" fmla="*/ 165476 h 606722"/>
                  <a:gd name="connsiteX31" fmla="*/ 276193 w 607639"/>
                  <a:gd name="connsiteY31" fmla="*/ 137885 h 606722"/>
                  <a:gd name="connsiteX32" fmla="*/ 303820 w 607639"/>
                  <a:gd name="connsiteY32" fmla="*/ 110294 h 606722"/>
                  <a:gd name="connsiteX33" fmla="*/ 303775 w 607639"/>
                  <a:gd name="connsiteY33" fmla="*/ 27550 h 606722"/>
                  <a:gd name="connsiteX34" fmla="*/ 174005 w 607639"/>
                  <a:gd name="connsiteY34" fmla="*/ 103446 h 606722"/>
                  <a:gd name="connsiteX35" fmla="*/ 299681 w 607639"/>
                  <a:gd name="connsiteY35" fmla="*/ 56522 h 606722"/>
                  <a:gd name="connsiteX36" fmla="*/ 309293 w 607639"/>
                  <a:gd name="connsiteY36" fmla="*/ 55189 h 606722"/>
                  <a:gd name="connsiteX37" fmla="*/ 434969 w 607639"/>
                  <a:gd name="connsiteY37" fmla="*/ 102024 h 606722"/>
                  <a:gd name="connsiteX38" fmla="*/ 303775 w 607639"/>
                  <a:gd name="connsiteY38" fmla="*/ 27550 h 606722"/>
                  <a:gd name="connsiteX39" fmla="*/ 303775 w 607639"/>
                  <a:gd name="connsiteY39" fmla="*/ 0 h 606722"/>
                  <a:gd name="connsiteX40" fmla="*/ 470927 w 607639"/>
                  <a:gd name="connsiteY40" fmla="*/ 115799 h 606722"/>
                  <a:gd name="connsiteX41" fmla="*/ 570346 w 607639"/>
                  <a:gd name="connsiteY41" fmla="*/ 153036 h 606722"/>
                  <a:gd name="connsiteX42" fmla="*/ 579958 w 607639"/>
                  <a:gd name="connsiteY42" fmla="*/ 165478 h 606722"/>
                  <a:gd name="connsiteX43" fmla="*/ 579958 w 607639"/>
                  <a:gd name="connsiteY43" fmla="*/ 193028 h 606722"/>
                  <a:gd name="connsiteX44" fmla="*/ 579958 w 607639"/>
                  <a:gd name="connsiteY44" fmla="*/ 248217 h 606722"/>
                  <a:gd name="connsiteX45" fmla="*/ 566163 w 607639"/>
                  <a:gd name="connsiteY45" fmla="*/ 261992 h 606722"/>
                  <a:gd name="connsiteX46" fmla="*/ 552367 w 607639"/>
                  <a:gd name="connsiteY46" fmla="*/ 261992 h 606722"/>
                  <a:gd name="connsiteX47" fmla="*/ 552367 w 607639"/>
                  <a:gd name="connsiteY47" fmla="*/ 468794 h 606722"/>
                  <a:gd name="connsiteX48" fmla="*/ 566163 w 607639"/>
                  <a:gd name="connsiteY48" fmla="*/ 468794 h 606722"/>
                  <a:gd name="connsiteX49" fmla="*/ 579958 w 607639"/>
                  <a:gd name="connsiteY49" fmla="*/ 482569 h 606722"/>
                  <a:gd name="connsiteX50" fmla="*/ 566163 w 607639"/>
                  <a:gd name="connsiteY50" fmla="*/ 496344 h 606722"/>
                  <a:gd name="connsiteX51" fmla="*/ 538571 w 607639"/>
                  <a:gd name="connsiteY51" fmla="*/ 496344 h 606722"/>
                  <a:gd name="connsiteX52" fmla="*/ 483299 w 607639"/>
                  <a:gd name="connsiteY52" fmla="*/ 496344 h 606722"/>
                  <a:gd name="connsiteX53" fmla="*/ 400435 w 607639"/>
                  <a:gd name="connsiteY53" fmla="*/ 496344 h 606722"/>
                  <a:gd name="connsiteX54" fmla="*/ 345252 w 607639"/>
                  <a:gd name="connsiteY54" fmla="*/ 496344 h 606722"/>
                  <a:gd name="connsiteX55" fmla="*/ 262387 w 607639"/>
                  <a:gd name="connsiteY55" fmla="*/ 496344 h 606722"/>
                  <a:gd name="connsiteX56" fmla="*/ 207115 w 607639"/>
                  <a:gd name="connsiteY56" fmla="*/ 496344 h 606722"/>
                  <a:gd name="connsiteX57" fmla="*/ 124251 w 607639"/>
                  <a:gd name="connsiteY57" fmla="*/ 496344 h 606722"/>
                  <a:gd name="connsiteX58" fmla="*/ 69068 w 607639"/>
                  <a:gd name="connsiteY58" fmla="*/ 496344 h 606722"/>
                  <a:gd name="connsiteX59" fmla="*/ 55272 w 607639"/>
                  <a:gd name="connsiteY59" fmla="*/ 496344 h 606722"/>
                  <a:gd name="connsiteX60" fmla="*/ 55272 w 607639"/>
                  <a:gd name="connsiteY60" fmla="*/ 537758 h 606722"/>
                  <a:gd name="connsiteX61" fmla="*/ 41387 w 607639"/>
                  <a:gd name="connsiteY61" fmla="*/ 551533 h 606722"/>
                  <a:gd name="connsiteX62" fmla="*/ 27592 w 607639"/>
                  <a:gd name="connsiteY62" fmla="*/ 551533 h 606722"/>
                  <a:gd name="connsiteX63" fmla="*/ 27592 w 607639"/>
                  <a:gd name="connsiteY63" fmla="*/ 579083 h 606722"/>
                  <a:gd name="connsiteX64" fmla="*/ 579958 w 607639"/>
                  <a:gd name="connsiteY64" fmla="*/ 579083 h 606722"/>
                  <a:gd name="connsiteX65" fmla="*/ 579958 w 607639"/>
                  <a:gd name="connsiteY65" fmla="*/ 551533 h 606722"/>
                  <a:gd name="connsiteX66" fmla="*/ 96660 w 607639"/>
                  <a:gd name="connsiteY66" fmla="*/ 551533 h 606722"/>
                  <a:gd name="connsiteX67" fmla="*/ 82864 w 607639"/>
                  <a:gd name="connsiteY67" fmla="*/ 537758 h 606722"/>
                  <a:gd name="connsiteX68" fmla="*/ 96660 w 607639"/>
                  <a:gd name="connsiteY68" fmla="*/ 523983 h 606722"/>
                  <a:gd name="connsiteX69" fmla="*/ 593843 w 607639"/>
                  <a:gd name="connsiteY69" fmla="*/ 523983 h 606722"/>
                  <a:gd name="connsiteX70" fmla="*/ 607639 w 607639"/>
                  <a:gd name="connsiteY70" fmla="*/ 537758 h 606722"/>
                  <a:gd name="connsiteX71" fmla="*/ 607639 w 607639"/>
                  <a:gd name="connsiteY71" fmla="*/ 592947 h 606722"/>
                  <a:gd name="connsiteX72" fmla="*/ 593843 w 607639"/>
                  <a:gd name="connsiteY72" fmla="*/ 606722 h 606722"/>
                  <a:gd name="connsiteX73" fmla="*/ 13796 w 607639"/>
                  <a:gd name="connsiteY73" fmla="*/ 606722 h 606722"/>
                  <a:gd name="connsiteX74" fmla="*/ 0 w 607639"/>
                  <a:gd name="connsiteY74" fmla="*/ 592947 h 606722"/>
                  <a:gd name="connsiteX75" fmla="*/ 0 w 607639"/>
                  <a:gd name="connsiteY75" fmla="*/ 537758 h 606722"/>
                  <a:gd name="connsiteX76" fmla="*/ 13796 w 607639"/>
                  <a:gd name="connsiteY76" fmla="*/ 523983 h 606722"/>
                  <a:gd name="connsiteX77" fmla="*/ 27592 w 607639"/>
                  <a:gd name="connsiteY77" fmla="*/ 523983 h 606722"/>
                  <a:gd name="connsiteX78" fmla="*/ 27592 w 607639"/>
                  <a:gd name="connsiteY78" fmla="*/ 482569 h 606722"/>
                  <a:gd name="connsiteX79" fmla="*/ 41387 w 607639"/>
                  <a:gd name="connsiteY79" fmla="*/ 468794 h 606722"/>
                  <a:gd name="connsiteX80" fmla="*/ 55272 w 607639"/>
                  <a:gd name="connsiteY80" fmla="*/ 468794 h 606722"/>
                  <a:gd name="connsiteX81" fmla="*/ 55272 w 607639"/>
                  <a:gd name="connsiteY81" fmla="*/ 261992 h 606722"/>
                  <a:gd name="connsiteX82" fmla="*/ 41387 w 607639"/>
                  <a:gd name="connsiteY82" fmla="*/ 261992 h 606722"/>
                  <a:gd name="connsiteX83" fmla="*/ 27592 w 607639"/>
                  <a:gd name="connsiteY83" fmla="*/ 248217 h 606722"/>
                  <a:gd name="connsiteX84" fmla="*/ 41387 w 607639"/>
                  <a:gd name="connsiteY84" fmla="*/ 234442 h 606722"/>
                  <a:gd name="connsiteX85" fmla="*/ 69068 w 607639"/>
                  <a:gd name="connsiteY85" fmla="*/ 234442 h 606722"/>
                  <a:gd name="connsiteX86" fmla="*/ 124251 w 607639"/>
                  <a:gd name="connsiteY86" fmla="*/ 234442 h 606722"/>
                  <a:gd name="connsiteX87" fmla="*/ 207115 w 607639"/>
                  <a:gd name="connsiteY87" fmla="*/ 234442 h 606722"/>
                  <a:gd name="connsiteX88" fmla="*/ 262387 w 607639"/>
                  <a:gd name="connsiteY88" fmla="*/ 234442 h 606722"/>
                  <a:gd name="connsiteX89" fmla="*/ 345252 w 607639"/>
                  <a:gd name="connsiteY89" fmla="*/ 234442 h 606722"/>
                  <a:gd name="connsiteX90" fmla="*/ 400435 w 607639"/>
                  <a:gd name="connsiteY90" fmla="*/ 234442 h 606722"/>
                  <a:gd name="connsiteX91" fmla="*/ 483299 w 607639"/>
                  <a:gd name="connsiteY91" fmla="*/ 234442 h 606722"/>
                  <a:gd name="connsiteX92" fmla="*/ 538571 w 607639"/>
                  <a:gd name="connsiteY92" fmla="*/ 234442 h 606722"/>
                  <a:gd name="connsiteX93" fmla="*/ 552367 w 607639"/>
                  <a:gd name="connsiteY93" fmla="*/ 234442 h 606722"/>
                  <a:gd name="connsiteX94" fmla="*/ 552367 w 607639"/>
                  <a:gd name="connsiteY94" fmla="*/ 193028 h 606722"/>
                  <a:gd name="connsiteX95" fmla="*/ 552367 w 607639"/>
                  <a:gd name="connsiteY95" fmla="*/ 175076 h 606722"/>
                  <a:gd name="connsiteX96" fmla="*/ 303775 w 607639"/>
                  <a:gd name="connsiteY96" fmla="*/ 84072 h 606722"/>
                  <a:gd name="connsiteX97" fmla="*/ 55272 w 607639"/>
                  <a:gd name="connsiteY97" fmla="*/ 175076 h 606722"/>
                  <a:gd name="connsiteX98" fmla="*/ 55272 w 607639"/>
                  <a:gd name="connsiteY98" fmla="*/ 179253 h 606722"/>
                  <a:gd name="connsiteX99" fmla="*/ 510979 w 607639"/>
                  <a:gd name="connsiteY99" fmla="*/ 179253 h 606722"/>
                  <a:gd name="connsiteX100" fmla="*/ 524775 w 607639"/>
                  <a:gd name="connsiteY100" fmla="*/ 193028 h 606722"/>
                  <a:gd name="connsiteX101" fmla="*/ 510979 w 607639"/>
                  <a:gd name="connsiteY101" fmla="*/ 206803 h 606722"/>
                  <a:gd name="connsiteX102" fmla="*/ 41387 w 607639"/>
                  <a:gd name="connsiteY102" fmla="*/ 206803 h 606722"/>
                  <a:gd name="connsiteX103" fmla="*/ 27592 w 607639"/>
                  <a:gd name="connsiteY103" fmla="*/ 193028 h 606722"/>
                  <a:gd name="connsiteX104" fmla="*/ 27592 w 607639"/>
                  <a:gd name="connsiteY104" fmla="*/ 165478 h 606722"/>
                  <a:gd name="connsiteX105" fmla="*/ 37293 w 607639"/>
                  <a:gd name="connsiteY105" fmla="*/ 153036 h 606722"/>
                  <a:gd name="connsiteX106" fmla="*/ 136712 w 607639"/>
                  <a:gd name="connsiteY106" fmla="*/ 115799 h 606722"/>
                  <a:gd name="connsiteX107" fmla="*/ 303775 w 607639"/>
                  <a:gd name="connsiteY10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7639" h="606722">
                    <a:moveTo>
                      <a:pt x="497095" y="261992"/>
                    </a:moveTo>
                    <a:lnTo>
                      <a:pt x="497095" y="468794"/>
                    </a:lnTo>
                    <a:lnTo>
                      <a:pt x="524775" y="468794"/>
                    </a:lnTo>
                    <a:lnTo>
                      <a:pt x="524775" y="261992"/>
                    </a:lnTo>
                    <a:close/>
                    <a:moveTo>
                      <a:pt x="414320" y="261992"/>
                    </a:moveTo>
                    <a:lnTo>
                      <a:pt x="414320" y="468794"/>
                    </a:lnTo>
                    <a:lnTo>
                      <a:pt x="469503" y="468794"/>
                    </a:lnTo>
                    <a:lnTo>
                      <a:pt x="469503" y="261992"/>
                    </a:lnTo>
                    <a:close/>
                    <a:moveTo>
                      <a:pt x="359047" y="261992"/>
                    </a:moveTo>
                    <a:lnTo>
                      <a:pt x="359047" y="468794"/>
                    </a:lnTo>
                    <a:lnTo>
                      <a:pt x="386639" y="468794"/>
                    </a:lnTo>
                    <a:lnTo>
                      <a:pt x="386639" y="261992"/>
                    </a:lnTo>
                    <a:close/>
                    <a:moveTo>
                      <a:pt x="276183" y="261992"/>
                    </a:moveTo>
                    <a:lnTo>
                      <a:pt x="276183" y="468794"/>
                    </a:lnTo>
                    <a:lnTo>
                      <a:pt x="331456" y="468794"/>
                    </a:lnTo>
                    <a:lnTo>
                      <a:pt x="331456" y="261992"/>
                    </a:lnTo>
                    <a:close/>
                    <a:moveTo>
                      <a:pt x="220911" y="261992"/>
                    </a:moveTo>
                    <a:lnTo>
                      <a:pt x="220911" y="468794"/>
                    </a:lnTo>
                    <a:lnTo>
                      <a:pt x="248592" y="468794"/>
                    </a:lnTo>
                    <a:lnTo>
                      <a:pt x="248592" y="261992"/>
                    </a:lnTo>
                    <a:close/>
                    <a:moveTo>
                      <a:pt x="138136" y="261992"/>
                    </a:moveTo>
                    <a:lnTo>
                      <a:pt x="138136" y="468794"/>
                    </a:lnTo>
                    <a:lnTo>
                      <a:pt x="193319" y="468794"/>
                    </a:lnTo>
                    <a:lnTo>
                      <a:pt x="193319" y="261992"/>
                    </a:lnTo>
                    <a:close/>
                    <a:moveTo>
                      <a:pt x="82864" y="261992"/>
                    </a:moveTo>
                    <a:lnTo>
                      <a:pt x="82864" y="468794"/>
                    </a:lnTo>
                    <a:lnTo>
                      <a:pt x="110455" y="468794"/>
                    </a:lnTo>
                    <a:lnTo>
                      <a:pt x="110455" y="261992"/>
                    </a:lnTo>
                    <a:close/>
                    <a:moveTo>
                      <a:pt x="303820" y="110294"/>
                    </a:moveTo>
                    <a:cubicBezTo>
                      <a:pt x="319078" y="110294"/>
                      <a:pt x="331447" y="122647"/>
                      <a:pt x="331447" y="137885"/>
                    </a:cubicBezTo>
                    <a:cubicBezTo>
                      <a:pt x="331447" y="153123"/>
                      <a:pt x="319078" y="165476"/>
                      <a:pt x="303820" y="165476"/>
                    </a:cubicBezTo>
                    <a:cubicBezTo>
                      <a:pt x="288562" y="165476"/>
                      <a:pt x="276193" y="153123"/>
                      <a:pt x="276193" y="137885"/>
                    </a:cubicBezTo>
                    <a:cubicBezTo>
                      <a:pt x="276193" y="122647"/>
                      <a:pt x="288562" y="110294"/>
                      <a:pt x="303820" y="110294"/>
                    </a:cubicBezTo>
                    <a:close/>
                    <a:moveTo>
                      <a:pt x="303775" y="27550"/>
                    </a:moveTo>
                    <a:cubicBezTo>
                      <a:pt x="248592" y="27550"/>
                      <a:pt x="198838" y="57944"/>
                      <a:pt x="174005" y="103446"/>
                    </a:cubicBezTo>
                    <a:lnTo>
                      <a:pt x="299681" y="56522"/>
                    </a:lnTo>
                    <a:cubicBezTo>
                      <a:pt x="302440" y="55189"/>
                      <a:pt x="305199" y="55189"/>
                      <a:pt x="309293" y="55189"/>
                    </a:cubicBezTo>
                    <a:lnTo>
                      <a:pt x="434969" y="102024"/>
                    </a:lnTo>
                    <a:cubicBezTo>
                      <a:pt x="408712" y="57944"/>
                      <a:pt x="359047" y="27550"/>
                      <a:pt x="303775" y="27550"/>
                    </a:cubicBezTo>
                    <a:close/>
                    <a:moveTo>
                      <a:pt x="303775" y="0"/>
                    </a:moveTo>
                    <a:cubicBezTo>
                      <a:pt x="379786" y="0"/>
                      <a:pt x="446006" y="48257"/>
                      <a:pt x="470927" y="115799"/>
                    </a:cubicBezTo>
                    <a:lnTo>
                      <a:pt x="570346" y="153036"/>
                    </a:lnTo>
                    <a:cubicBezTo>
                      <a:pt x="575864" y="154458"/>
                      <a:pt x="579958" y="159968"/>
                      <a:pt x="579958" y="165478"/>
                    </a:cubicBezTo>
                    <a:lnTo>
                      <a:pt x="579958" y="193028"/>
                    </a:lnTo>
                    <a:lnTo>
                      <a:pt x="579958" y="248217"/>
                    </a:lnTo>
                    <a:cubicBezTo>
                      <a:pt x="579958" y="256482"/>
                      <a:pt x="574440" y="261992"/>
                      <a:pt x="566163" y="261992"/>
                    </a:cubicBezTo>
                    <a:lnTo>
                      <a:pt x="552367" y="261992"/>
                    </a:lnTo>
                    <a:lnTo>
                      <a:pt x="552367" y="468794"/>
                    </a:lnTo>
                    <a:lnTo>
                      <a:pt x="566163" y="468794"/>
                    </a:lnTo>
                    <a:cubicBezTo>
                      <a:pt x="574440" y="468794"/>
                      <a:pt x="579958" y="474304"/>
                      <a:pt x="579958" y="482569"/>
                    </a:cubicBezTo>
                    <a:cubicBezTo>
                      <a:pt x="579958" y="490834"/>
                      <a:pt x="574440" y="496344"/>
                      <a:pt x="566163" y="496344"/>
                    </a:cubicBezTo>
                    <a:lnTo>
                      <a:pt x="538571" y="496344"/>
                    </a:lnTo>
                    <a:lnTo>
                      <a:pt x="483299" y="496344"/>
                    </a:lnTo>
                    <a:lnTo>
                      <a:pt x="400435" y="496344"/>
                    </a:lnTo>
                    <a:lnTo>
                      <a:pt x="345252" y="496344"/>
                    </a:lnTo>
                    <a:lnTo>
                      <a:pt x="262387" y="496344"/>
                    </a:lnTo>
                    <a:lnTo>
                      <a:pt x="207115" y="496344"/>
                    </a:lnTo>
                    <a:lnTo>
                      <a:pt x="124251" y="496344"/>
                    </a:lnTo>
                    <a:lnTo>
                      <a:pt x="69068" y="496344"/>
                    </a:lnTo>
                    <a:lnTo>
                      <a:pt x="55272" y="496344"/>
                    </a:lnTo>
                    <a:lnTo>
                      <a:pt x="55272" y="537758"/>
                    </a:lnTo>
                    <a:cubicBezTo>
                      <a:pt x="55272" y="546023"/>
                      <a:pt x="49754" y="551533"/>
                      <a:pt x="41387" y="551533"/>
                    </a:cubicBezTo>
                    <a:lnTo>
                      <a:pt x="27592" y="551533"/>
                    </a:lnTo>
                    <a:lnTo>
                      <a:pt x="27592" y="579083"/>
                    </a:lnTo>
                    <a:lnTo>
                      <a:pt x="579958" y="579083"/>
                    </a:lnTo>
                    <a:lnTo>
                      <a:pt x="579958" y="551533"/>
                    </a:lnTo>
                    <a:lnTo>
                      <a:pt x="96660" y="551533"/>
                    </a:lnTo>
                    <a:cubicBezTo>
                      <a:pt x="88382" y="551533"/>
                      <a:pt x="82864" y="546023"/>
                      <a:pt x="82864" y="537758"/>
                    </a:cubicBezTo>
                    <a:cubicBezTo>
                      <a:pt x="82864" y="529493"/>
                      <a:pt x="88382" y="523983"/>
                      <a:pt x="96660" y="523983"/>
                    </a:cubicBezTo>
                    <a:lnTo>
                      <a:pt x="593843" y="523983"/>
                    </a:lnTo>
                    <a:cubicBezTo>
                      <a:pt x="602121" y="523983"/>
                      <a:pt x="607639" y="529493"/>
                      <a:pt x="607639" y="537758"/>
                    </a:cubicBezTo>
                    <a:lnTo>
                      <a:pt x="607639" y="592947"/>
                    </a:lnTo>
                    <a:cubicBezTo>
                      <a:pt x="607639" y="601212"/>
                      <a:pt x="602121" y="606722"/>
                      <a:pt x="593843" y="606722"/>
                    </a:cubicBezTo>
                    <a:lnTo>
                      <a:pt x="13796" y="606722"/>
                    </a:lnTo>
                    <a:cubicBezTo>
                      <a:pt x="5518" y="606722"/>
                      <a:pt x="0" y="601212"/>
                      <a:pt x="0" y="592947"/>
                    </a:cubicBezTo>
                    <a:lnTo>
                      <a:pt x="0" y="537758"/>
                    </a:lnTo>
                    <a:cubicBezTo>
                      <a:pt x="0" y="529493"/>
                      <a:pt x="5518" y="523983"/>
                      <a:pt x="13796" y="523983"/>
                    </a:cubicBezTo>
                    <a:lnTo>
                      <a:pt x="27592" y="523983"/>
                    </a:lnTo>
                    <a:lnTo>
                      <a:pt x="27592" y="482569"/>
                    </a:lnTo>
                    <a:cubicBezTo>
                      <a:pt x="27592" y="474304"/>
                      <a:pt x="33110" y="468794"/>
                      <a:pt x="41387" y="468794"/>
                    </a:cubicBezTo>
                    <a:lnTo>
                      <a:pt x="55272" y="468794"/>
                    </a:lnTo>
                    <a:lnTo>
                      <a:pt x="55272" y="261992"/>
                    </a:lnTo>
                    <a:lnTo>
                      <a:pt x="41387" y="261992"/>
                    </a:lnTo>
                    <a:cubicBezTo>
                      <a:pt x="33110" y="261992"/>
                      <a:pt x="27592" y="256482"/>
                      <a:pt x="27592" y="248217"/>
                    </a:cubicBezTo>
                    <a:cubicBezTo>
                      <a:pt x="27592" y="239952"/>
                      <a:pt x="33110" y="234442"/>
                      <a:pt x="41387" y="234442"/>
                    </a:cubicBezTo>
                    <a:lnTo>
                      <a:pt x="69068" y="234442"/>
                    </a:lnTo>
                    <a:lnTo>
                      <a:pt x="124251" y="234442"/>
                    </a:lnTo>
                    <a:lnTo>
                      <a:pt x="207115" y="234442"/>
                    </a:lnTo>
                    <a:lnTo>
                      <a:pt x="262387" y="234442"/>
                    </a:lnTo>
                    <a:lnTo>
                      <a:pt x="345252" y="234442"/>
                    </a:lnTo>
                    <a:lnTo>
                      <a:pt x="400435" y="234442"/>
                    </a:lnTo>
                    <a:lnTo>
                      <a:pt x="483299" y="234442"/>
                    </a:lnTo>
                    <a:lnTo>
                      <a:pt x="538571" y="234442"/>
                    </a:lnTo>
                    <a:lnTo>
                      <a:pt x="552367" y="234442"/>
                    </a:lnTo>
                    <a:lnTo>
                      <a:pt x="552367" y="193028"/>
                    </a:lnTo>
                    <a:lnTo>
                      <a:pt x="552367" y="175076"/>
                    </a:lnTo>
                    <a:lnTo>
                      <a:pt x="303775" y="84072"/>
                    </a:lnTo>
                    <a:lnTo>
                      <a:pt x="55272" y="175076"/>
                    </a:lnTo>
                    <a:lnTo>
                      <a:pt x="55272" y="179253"/>
                    </a:lnTo>
                    <a:lnTo>
                      <a:pt x="510979" y="179253"/>
                    </a:lnTo>
                    <a:cubicBezTo>
                      <a:pt x="519257" y="179253"/>
                      <a:pt x="524775" y="184763"/>
                      <a:pt x="524775" y="193028"/>
                    </a:cubicBezTo>
                    <a:cubicBezTo>
                      <a:pt x="524775" y="201293"/>
                      <a:pt x="519257" y="206803"/>
                      <a:pt x="510979" y="206803"/>
                    </a:cubicBezTo>
                    <a:lnTo>
                      <a:pt x="41387" y="206803"/>
                    </a:lnTo>
                    <a:cubicBezTo>
                      <a:pt x="33110" y="206803"/>
                      <a:pt x="27592" y="201293"/>
                      <a:pt x="27592" y="193028"/>
                    </a:cubicBezTo>
                    <a:lnTo>
                      <a:pt x="27592" y="165478"/>
                    </a:lnTo>
                    <a:cubicBezTo>
                      <a:pt x="27592" y="159968"/>
                      <a:pt x="31775" y="154458"/>
                      <a:pt x="37293" y="153036"/>
                    </a:cubicBezTo>
                    <a:lnTo>
                      <a:pt x="136712" y="115799"/>
                    </a:lnTo>
                    <a:cubicBezTo>
                      <a:pt x="161545" y="48257"/>
                      <a:pt x="227853" y="0"/>
                      <a:pt x="303775" y="0"/>
                    </a:cubicBezTo>
                    <a:close/>
                  </a:path>
                </a:pathLst>
              </a:custGeom>
              <a:solidFill>
                <a:schemeClr val="bg1"/>
              </a:solidFill>
              <a:ln>
                <a:noFill/>
              </a:ln>
            </p:spPr>
            <p:txBody>
              <a:bodyPr lIns="0" tIns="0" rIns="0" bIns="0" anchor="ctr"/>
              <a:lstStyle/>
              <a:p>
                <a:pPr algn="ctr"/>
                <a:endParaRPr>
                  <a:ea typeface="微软雅黑 Light" panose="020B0502040204020203" pitchFamily="34" charset="-122"/>
                  <a:cs typeface="+mn-ea"/>
                  <a:sym typeface="+mn-lt"/>
                </a:endParaRPr>
              </a:p>
            </p:txBody>
          </p:sp>
        </p:grpSp>
        <p:grpSp>
          <p:nvGrpSpPr>
            <p:cNvPr id="19" name="组合 18">
              <a:extLst>
                <a:ext uri="{FF2B5EF4-FFF2-40B4-BE49-F238E27FC236}">
                  <a16:creationId xmlns:a16="http://schemas.microsoft.com/office/drawing/2014/main" id="{BDDBBE06-D1F4-40FA-B664-E6A0DFDEBB64}"/>
                </a:ext>
              </a:extLst>
            </p:cNvPr>
            <p:cNvGrpSpPr/>
            <p:nvPr/>
          </p:nvGrpSpPr>
          <p:grpSpPr>
            <a:xfrm>
              <a:off x="4377186" y="3579569"/>
              <a:ext cx="396484" cy="396484"/>
              <a:chOff x="4269913" y="3542244"/>
              <a:chExt cx="504056" cy="504056"/>
            </a:xfrm>
          </p:grpSpPr>
          <p:sp>
            <p:nvSpPr>
              <p:cNvPr id="37" name="iS1ide-矩形: 圆角 68">
                <a:extLst>
                  <a:ext uri="{FF2B5EF4-FFF2-40B4-BE49-F238E27FC236}">
                    <a16:creationId xmlns:a16="http://schemas.microsoft.com/office/drawing/2014/main" id="{A7286E9B-34EE-4C1F-8828-5FDE1D43857A}"/>
                  </a:ext>
                </a:extLst>
              </p:cNvPr>
              <p:cNvSpPr/>
              <p:nvPr/>
            </p:nvSpPr>
            <p:spPr bwMode="auto">
              <a:xfrm>
                <a:off x="4269913" y="3542244"/>
                <a:ext cx="504056" cy="504056"/>
              </a:xfrm>
              <a:prstGeom prst="roundRect">
                <a:avLst>
                  <a:gd name="adj" fmla="val 11236"/>
                </a:avLst>
              </a:prstGeom>
              <a:solidFill>
                <a:schemeClr val="accent3"/>
              </a:solidFill>
              <a:ln w="19050">
                <a:noFill/>
              </a:ln>
            </p:spPr>
            <p:txBody>
              <a:bodyPr lIns="0" tIns="0" rIns="0" bIns="0" anchor="ctr"/>
              <a:lstStyle/>
              <a:p>
                <a:pPr algn="ctr"/>
                <a:endParaRPr>
                  <a:ea typeface="微软雅黑 Light" panose="020B0502040204020203" pitchFamily="34" charset="-122"/>
                  <a:cs typeface="+mn-ea"/>
                  <a:sym typeface="+mn-lt"/>
                </a:endParaRPr>
              </a:p>
            </p:txBody>
          </p:sp>
          <p:sp>
            <p:nvSpPr>
              <p:cNvPr id="38" name="iS1ide-任意多边形: 形状 69">
                <a:extLst>
                  <a:ext uri="{FF2B5EF4-FFF2-40B4-BE49-F238E27FC236}">
                    <a16:creationId xmlns:a16="http://schemas.microsoft.com/office/drawing/2014/main" id="{9B1B41D8-B66B-48CA-AAC3-61E38021EF35}"/>
                  </a:ext>
                </a:extLst>
              </p:cNvPr>
              <p:cNvSpPr>
                <a:spLocks noChangeAspect="1"/>
              </p:cNvSpPr>
              <p:nvPr/>
            </p:nvSpPr>
            <p:spPr bwMode="auto">
              <a:xfrm>
                <a:off x="4353457" y="3626022"/>
                <a:ext cx="336969" cy="336499"/>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bg1"/>
              </a:solidFill>
              <a:ln>
                <a:noFill/>
              </a:ln>
            </p:spPr>
            <p:txBody>
              <a:bodyPr lIns="0" tIns="0" rIns="0" bIns="0" anchor="ctr"/>
              <a:lstStyle/>
              <a:p>
                <a:pPr algn="ctr"/>
                <a:endParaRPr>
                  <a:ea typeface="微软雅黑 Light" panose="020B0502040204020203" pitchFamily="34" charset="-122"/>
                  <a:cs typeface="+mn-ea"/>
                  <a:sym typeface="+mn-lt"/>
                </a:endParaRPr>
              </a:p>
            </p:txBody>
          </p:sp>
        </p:grpSp>
        <p:sp>
          <p:nvSpPr>
            <p:cNvPr id="20" name="iS1ide-Rectangle 18">
              <a:extLst>
                <a:ext uri="{FF2B5EF4-FFF2-40B4-BE49-F238E27FC236}">
                  <a16:creationId xmlns:a16="http://schemas.microsoft.com/office/drawing/2014/main" id="{077D93C7-1DC9-47EA-A926-CCE3EF2D894D}"/>
                </a:ext>
              </a:extLst>
            </p:cNvPr>
            <p:cNvSpPr>
              <a:spLocks/>
            </p:cNvSpPr>
            <p:nvPr/>
          </p:nvSpPr>
          <p:spPr bwMode="auto">
            <a:xfrm>
              <a:off x="1123008" y="2188267"/>
              <a:ext cx="3104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r">
                <a:lnSpc>
                  <a:spcPct val="120000"/>
                </a:lnSpc>
                <a:spcBef>
                  <a:spcPct val="0"/>
                </a:spcBef>
              </a:pPr>
              <a:endParaRPr lang="zh-CN" altLang="en-US" sz="1400" dirty="0">
                <a:solidFill>
                  <a:schemeClr val="bg1"/>
                </a:solidFill>
                <a:ea typeface="微软雅黑 Light" panose="020B0502040204020203" pitchFamily="34" charset="-122"/>
                <a:cs typeface="+mn-ea"/>
                <a:sym typeface="+mn-lt"/>
              </a:endParaRPr>
            </a:p>
          </p:txBody>
        </p:sp>
        <p:sp>
          <p:nvSpPr>
            <p:cNvPr id="21" name="iS1ide-文本框 41">
              <a:extLst>
                <a:ext uri="{FF2B5EF4-FFF2-40B4-BE49-F238E27FC236}">
                  <a16:creationId xmlns:a16="http://schemas.microsoft.com/office/drawing/2014/main" id="{44818718-73D5-4DC8-B377-D115A2E608F8}"/>
                </a:ext>
              </a:extLst>
            </p:cNvPr>
            <p:cNvSpPr txBox="1">
              <a:spLocks/>
            </p:cNvSpPr>
            <p:nvPr/>
          </p:nvSpPr>
          <p:spPr bwMode="auto">
            <a:xfrm>
              <a:off x="1123008" y="1836166"/>
              <a:ext cx="3104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r">
                <a:lnSpc>
                  <a:spcPct val="120000"/>
                </a:lnSpc>
                <a:spcBef>
                  <a:spcPct val="0"/>
                </a:spcBef>
              </a:pPr>
              <a:r>
                <a:rPr lang="zh-CN" altLang="en-US" sz="2000" b="1">
                  <a:solidFill>
                    <a:schemeClr val="accent2"/>
                  </a:solidFill>
                  <a:ea typeface="微软雅黑 Light" panose="020B0502040204020203" pitchFamily="34" charset="-122"/>
                  <a:cs typeface="+mn-ea"/>
                  <a:sym typeface="+mn-lt"/>
                </a:rPr>
                <a:t>微信开发者工具</a:t>
              </a:r>
              <a:endParaRPr lang="zh-CN" altLang="en-US" sz="2000" b="1" dirty="0">
                <a:solidFill>
                  <a:schemeClr val="accent2">
                    <a:lumMod val="75000"/>
                  </a:schemeClr>
                </a:solidFill>
                <a:ea typeface="微软雅黑 Light" panose="020B0502040204020203" pitchFamily="34" charset="-122"/>
                <a:cs typeface="+mn-ea"/>
                <a:sym typeface="+mn-lt"/>
              </a:endParaRPr>
            </a:p>
          </p:txBody>
        </p:sp>
        <p:sp>
          <p:nvSpPr>
            <p:cNvPr id="22" name="iS1ide-Rectangle 20">
              <a:extLst>
                <a:ext uri="{FF2B5EF4-FFF2-40B4-BE49-F238E27FC236}">
                  <a16:creationId xmlns:a16="http://schemas.microsoft.com/office/drawing/2014/main" id="{70EC9033-C1F8-405E-860F-904DB38068BC}"/>
                </a:ext>
              </a:extLst>
            </p:cNvPr>
            <p:cNvSpPr>
              <a:spLocks/>
            </p:cNvSpPr>
            <p:nvPr/>
          </p:nvSpPr>
          <p:spPr bwMode="auto">
            <a:xfrm>
              <a:off x="8317305" y="2188267"/>
              <a:ext cx="3104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a:lnSpc>
                  <a:spcPct val="120000"/>
                </a:lnSpc>
                <a:spcBef>
                  <a:spcPct val="0"/>
                </a:spcBef>
              </a:pPr>
              <a:r>
                <a:rPr lang="zh-CN" altLang="en-US" sz="1600" dirty="0">
                  <a:solidFill>
                    <a:schemeClr val="bg1"/>
                  </a:solidFill>
                </a:rPr>
                <a:t>使用 </a:t>
              </a:r>
              <a:r>
                <a:rPr lang="en-US" altLang="zh-CN" sz="1600" dirty="0">
                  <a:solidFill>
                    <a:schemeClr val="bg1"/>
                  </a:solidFill>
                </a:rPr>
                <a:t>JavaScript </a:t>
              </a:r>
              <a:r>
                <a:rPr lang="zh-CN" altLang="en-US" sz="1600" dirty="0">
                  <a:solidFill>
                    <a:schemeClr val="bg1"/>
                  </a:solidFill>
                </a:rPr>
                <a:t>语言来实现逻辑层结构。包括用户操作的处理，系统 </a:t>
              </a:r>
              <a:r>
                <a:rPr lang="en-US" altLang="zh-CN" sz="1600" dirty="0">
                  <a:solidFill>
                    <a:schemeClr val="bg1"/>
                  </a:solidFill>
                </a:rPr>
                <a:t>API </a:t>
              </a:r>
              <a:r>
                <a:rPr lang="zh-CN" altLang="en-US" sz="1600" dirty="0">
                  <a:solidFill>
                    <a:schemeClr val="bg1"/>
                  </a:solidFill>
                </a:rPr>
                <a:t>的调用等。</a:t>
              </a:r>
              <a:endParaRPr lang="zh-CN" altLang="en-US" sz="1600" dirty="0">
                <a:solidFill>
                  <a:schemeClr val="bg1"/>
                </a:solidFill>
                <a:ea typeface="微软雅黑 Light" panose="020B0502040204020203" pitchFamily="34" charset="-122"/>
                <a:cs typeface="+mn-ea"/>
                <a:sym typeface="+mn-lt"/>
              </a:endParaRPr>
            </a:p>
          </p:txBody>
        </p:sp>
        <p:sp>
          <p:nvSpPr>
            <p:cNvPr id="23" name="iS1ide-文本框 100">
              <a:extLst>
                <a:ext uri="{FF2B5EF4-FFF2-40B4-BE49-F238E27FC236}">
                  <a16:creationId xmlns:a16="http://schemas.microsoft.com/office/drawing/2014/main" id="{49404453-D633-47D0-AC02-FC66910E326F}"/>
                </a:ext>
              </a:extLst>
            </p:cNvPr>
            <p:cNvSpPr txBox="1">
              <a:spLocks/>
            </p:cNvSpPr>
            <p:nvPr/>
          </p:nvSpPr>
          <p:spPr bwMode="auto">
            <a:xfrm>
              <a:off x="8317305" y="1836166"/>
              <a:ext cx="3104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r>
                <a:rPr lang="en-US" altLang="zh-CN" sz="2000" b="1">
                  <a:solidFill>
                    <a:schemeClr val="accent2"/>
                  </a:solidFill>
                  <a:ea typeface="微软雅黑 Light" panose="020B0502040204020203" pitchFamily="34" charset="-122"/>
                  <a:cs typeface="+mn-ea"/>
                  <a:sym typeface="+mn-lt"/>
                </a:rPr>
                <a:t>JavaScript</a:t>
              </a:r>
              <a:endParaRPr lang="zh-CN" altLang="en-US" sz="2000" b="1" dirty="0">
                <a:solidFill>
                  <a:schemeClr val="accent2"/>
                </a:solidFill>
                <a:ea typeface="微软雅黑 Light" panose="020B0502040204020203" pitchFamily="34" charset="-122"/>
                <a:cs typeface="+mn-ea"/>
                <a:sym typeface="+mn-lt"/>
              </a:endParaRPr>
            </a:p>
          </p:txBody>
        </p:sp>
        <p:sp>
          <p:nvSpPr>
            <p:cNvPr id="24" name="iS1ide-Rectangle 22">
              <a:extLst>
                <a:ext uri="{FF2B5EF4-FFF2-40B4-BE49-F238E27FC236}">
                  <a16:creationId xmlns:a16="http://schemas.microsoft.com/office/drawing/2014/main" id="{4CA9174D-F1C9-4677-AE83-C3FABF29A7CC}"/>
                </a:ext>
              </a:extLst>
            </p:cNvPr>
            <p:cNvSpPr>
              <a:spLocks/>
            </p:cNvSpPr>
            <p:nvPr/>
          </p:nvSpPr>
          <p:spPr bwMode="auto">
            <a:xfrm>
              <a:off x="8317305" y="3848543"/>
              <a:ext cx="3104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lnSpcReduction="10000"/>
            </a:bodyPr>
            <a:lstStyle/>
            <a:p>
              <a:pPr>
                <a:lnSpc>
                  <a:spcPct val="120000"/>
                </a:lnSpc>
                <a:spcBef>
                  <a:spcPct val="0"/>
                </a:spcBef>
              </a:pPr>
              <a:r>
                <a:rPr lang="zh-CN" altLang="en-US" sz="1600" dirty="0">
                  <a:solidFill>
                    <a:schemeClr val="bg1"/>
                  </a:solidFill>
                  <a:ea typeface="微软雅黑 Light" panose="020B0502040204020203" pitchFamily="34" charset="-122"/>
                  <a:cs typeface="+mn-ea"/>
                  <a:sym typeface="+mn-lt"/>
                </a:rPr>
                <a:t>利用</a:t>
              </a:r>
              <a:r>
                <a:rPr lang="en-US" altLang="zh-CN" sz="1600" dirty="0">
                  <a:solidFill>
                    <a:schemeClr val="bg1"/>
                  </a:solidFill>
                  <a:ea typeface="微软雅黑 Light" panose="020B0502040204020203" pitchFamily="34" charset="-122"/>
                  <a:cs typeface="+mn-ea"/>
                  <a:sym typeface="+mn-lt"/>
                </a:rPr>
                <a:t>PHP</a:t>
              </a:r>
              <a:r>
                <a:rPr lang="zh-CN" altLang="en-US" sz="1600" dirty="0">
                  <a:solidFill>
                    <a:schemeClr val="bg1"/>
                  </a:solidFill>
                  <a:ea typeface="微软雅黑 Light" panose="020B0502040204020203" pitchFamily="34" charset="-122"/>
                  <a:cs typeface="+mn-ea"/>
                  <a:sym typeface="+mn-lt"/>
                </a:rPr>
                <a:t>语言连接数据库，存储用户订单信息</a:t>
              </a:r>
            </a:p>
          </p:txBody>
        </p:sp>
        <p:sp>
          <p:nvSpPr>
            <p:cNvPr id="25" name="iS1ide-文本框 106">
              <a:extLst>
                <a:ext uri="{FF2B5EF4-FFF2-40B4-BE49-F238E27FC236}">
                  <a16:creationId xmlns:a16="http://schemas.microsoft.com/office/drawing/2014/main" id="{4F3DECDE-C4D0-46A5-9918-0BE99CDEEEAA}"/>
                </a:ext>
              </a:extLst>
            </p:cNvPr>
            <p:cNvSpPr txBox="1">
              <a:spLocks/>
            </p:cNvSpPr>
            <p:nvPr/>
          </p:nvSpPr>
          <p:spPr bwMode="auto">
            <a:xfrm>
              <a:off x="8317305" y="3496442"/>
              <a:ext cx="3104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nSpc>
                  <a:spcPct val="120000"/>
                </a:lnSpc>
                <a:spcBef>
                  <a:spcPct val="0"/>
                </a:spcBef>
              </a:pPr>
              <a:r>
                <a:rPr lang="en-US" altLang="zh-CN" sz="2000" b="1" dirty="0">
                  <a:solidFill>
                    <a:schemeClr val="accent2"/>
                  </a:solidFill>
                  <a:ea typeface="微软雅黑 Light" panose="020B0502040204020203" pitchFamily="34" charset="-122"/>
                  <a:cs typeface="+mn-ea"/>
                  <a:sym typeface="+mn-lt"/>
                </a:rPr>
                <a:t>PHP+</a:t>
              </a:r>
              <a:r>
                <a:rPr lang="zh-CN" altLang="en-US" sz="2000" b="1" dirty="0">
                  <a:solidFill>
                    <a:schemeClr val="accent2"/>
                  </a:solidFill>
                  <a:ea typeface="微软雅黑 Light" panose="020B0502040204020203" pitchFamily="34" charset="-122"/>
                  <a:cs typeface="+mn-ea"/>
                  <a:sym typeface="+mn-lt"/>
                </a:rPr>
                <a:t>数据库</a:t>
              </a:r>
              <a:endParaRPr lang="zh-CN" altLang="en-US" sz="2000" b="1" dirty="0">
                <a:solidFill>
                  <a:schemeClr val="accent4">
                    <a:lumMod val="60000"/>
                    <a:lumOff val="40000"/>
                  </a:schemeClr>
                </a:solidFill>
                <a:ea typeface="微软雅黑 Light" panose="020B0502040204020203" pitchFamily="34" charset="-122"/>
                <a:cs typeface="+mn-ea"/>
                <a:sym typeface="+mn-lt"/>
              </a:endParaRPr>
            </a:p>
          </p:txBody>
        </p:sp>
        <p:sp>
          <p:nvSpPr>
            <p:cNvPr id="26" name="iS1ide-Rectangle 24">
              <a:extLst>
                <a:ext uri="{FF2B5EF4-FFF2-40B4-BE49-F238E27FC236}">
                  <a16:creationId xmlns:a16="http://schemas.microsoft.com/office/drawing/2014/main" id="{12D754D5-DC2F-4B78-9D24-1E5192A5FEA9}"/>
                </a:ext>
              </a:extLst>
            </p:cNvPr>
            <p:cNvSpPr>
              <a:spLocks/>
            </p:cNvSpPr>
            <p:nvPr/>
          </p:nvSpPr>
          <p:spPr bwMode="auto">
            <a:xfrm>
              <a:off x="8320496" y="5357338"/>
              <a:ext cx="3104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nSpc>
                  <a:spcPct val="120000"/>
                </a:lnSpc>
                <a:spcBef>
                  <a:spcPct val="0"/>
                </a:spcBef>
              </a:pPr>
              <a:endParaRPr lang="zh-CN" altLang="en-US" sz="1400" dirty="0">
                <a:solidFill>
                  <a:schemeClr val="bg1"/>
                </a:solidFill>
                <a:ea typeface="微软雅黑 Light" panose="020B0502040204020203" pitchFamily="34" charset="-122"/>
                <a:cs typeface="+mn-ea"/>
                <a:sym typeface="+mn-lt"/>
              </a:endParaRPr>
            </a:p>
          </p:txBody>
        </p:sp>
        <p:sp>
          <p:nvSpPr>
            <p:cNvPr id="27" name="iS1ide-文本框 112">
              <a:extLst>
                <a:ext uri="{FF2B5EF4-FFF2-40B4-BE49-F238E27FC236}">
                  <a16:creationId xmlns:a16="http://schemas.microsoft.com/office/drawing/2014/main" id="{F0D642E3-F41E-4831-AF40-FACF53800471}"/>
                </a:ext>
              </a:extLst>
            </p:cNvPr>
            <p:cNvSpPr txBox="1">
              <a:spLocks/>
            </p:cNvSpPr>
            <p:nvPr/>
          </p:nvSpPr>
          <p:spPr bwMode="auto">
            <a:xfrm>
              <a:off x="8320496" y="5005237"/>
              <a:ext cx="3104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eaLnBrk="1" hangingPunct="1">
                <a:lnSpc>
                  <a:spcPct val="120000"/>
                </a:lnSpc>
                <a:spcBef>
                  <a:spcPct val="0"/>
                </a:spcBef>
                <a:buFontTx/>
                <a:buNone/>
              </a:pPr>
              <a:endParaRPr lang="zh-CN" altLang="en-US" sz="2000" b="1" dirty="0">
                <a:solidFill>
                  <a:schemeClr val="accent6">
                    <a:lumMod val="60000"/>
                    <a:lumOff val="40000"/>
                  </a:schemeClr>
                </a:solidFill>
                <a:ea typeface="微软雅黑 Light" panose="020B0502040204020203" pitchFamily="34" charset="-122"/>
                <a:cs typeface="+mn-ea"/>
                <a:sym typeface="+mn-lt"/>
              </a:endParaRPr>
            </a:p>
          </p:txBody>
        </p:sp>
        <p:sp>
          <p:nvSpPr>
            <p:cNvPr id="28" name="iS1ide-Rectangle 26">
              <a:extLst>
                <a:ext uri="{FF2B5EF4-FFF2-40B4-BE49-F238E27FC236}">
                  <a16:creationId xmlns:a16="http://schemas.microsoft.com/office/drawing/2014/main" id="{9B4C8E85-044F-410F-A378-4AF4385F8DCF}"/>
                </a:ext>
              </a:extLst>
            </p:cNvPr>
            <p:cNvSpPr>
              <a:spLocks/>
            </p:cNvSpPr>
            <p:nvPr/>
          </p:nvSpPr>
          <p:spPr bwMode="auto">
            <a:xfrm>
              <a:off x="1123008" y="3848543"/>
              <a:ext cx="3104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p>
              <a:pPr algn="r">
                <a:lnSpc>
                  <a:spcPct val="120000"/>
                </a:lnSpc>
                <a:spcBef>
                  <a:spcPct val="0"/>
                </a:spcBef>
              </a:pPr>
              <a:r>
                <a:rPr lang="zh-CN" altLang="en-US" sz="1600" dirty="0">
                  <a:solidFill>
                    <a:schemeClr val="bg1"/>
                  </a:solidFill>
                </a:rPr>
                <a:t>使用 </a:t>
              </a:r>
              <a:r>
                <a:rPr lang="en-US" altLang="zh-CN" sz="1600" dirty="0">
                  <a:solidFill>
                    <a:schemeClr val="bg1"/>
                  </a:solidFill>
                </a:rPr>
                <a:t>JSON </a:t>
              </a:r>
              <a:r>
                <a:rPr lang="zh-CN" altLang="en-US" sz="1600" dirty="0">
                  <a:solidFill>
                    <a:schemeClr val="bg1"/>
                  </a:solidFill>
                </a:rPr>
                <a:t>技术来表现应用的配置信息。包含应用的基本信息，页面配置和路由，应用全体的信息等</a:t>
              </a:r>
              <a:endParaRPr lang="zh-CN" altLang="en-US" sz="1600" dirty="0">
                <a:solidFill>
                  <a:schemeClr val="bg1"/>
                </a:solidFill>
                <a:ea typeface="微软雅黑 Light" panose="020B0502040204020203" pitchFamily="34" charset="-122"/>
                <a:cs typeface="+mn-ea"/>
                <a:sym typeface="+mn-lt"/>
              </a:endParaRPr>
            </a:p>
          </p:txBody>
        </p:sp>
        <p:sp>
          <p:nvSpPr>
            <p:cNvPr id="29" name="iS1ide-文本框 66">
              <a:extLst>
                <a:ext uri="{FF2B5EF4-FFF2-40B4-BE49-F238E27FC236}">
                  <a16:creationId xmlns:a16="http://schemas.microsoft.com/office/drawing/2014/main" id="{E8356FD7-AD21-49DB-B928-8BD9B7A6824E}"/>
                </a:ext>
              </a:extLst>
            </p:cNvPr>
            <p:cNvSpPr txBox="1">
              <a:spLocks/>
            </p:cNvSpPr>
            <p:nvPr/>
          </p:nvSpPr>
          <p:spPr bwMode="auto">
            <a:xfrm>
              <a:off x="1123008" y="3496442"/>
              <a:ext cx="3104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r" eaLnBrk="1" hangingPunct="1">
                <a:lnSpc>
                  <a:spcPct val="120000"/>
                </a:lnSpc>
                <a:spcBef>
                  <a:spcPct val="0"/>
                </a:spcBef>
                <a:buFontTx/>
                <a:buNone/>
              </a:pPr>
              <a:r>
                <a:rPr lang="en-US" altLang="zh-CN" sz="2000" b="1">
                  <a:solidFill>
                    <a:schemeClr val="accent2"/>
                  </a:solidFill>
                  <a:ea typeface="微软雅黑 Light" panose="020B0502040204020203" pitchFamily="34" charset="-122"/>
                  <a:cs typeface="+mn-ea"/>
                  <a:sym typeface="+mn-lt"/>
                </a:rPr>
                <a:t>JSON</a:t>
              </a:r>
              <a:endParaRPr lang="zh-CN" altLang="en-US" sz="2000" b="1" dirty="0">
                <a:solidFill>
                  <a:schemeClr val="accent2"/>
                </a:solidFill>
                <a:ea typeface="微软雅黑 Light" panose="020B0502040204020203" pitchFamily="34" charset="-122"/>
                <a:cs typeface="+mn-ea"/>
                <a:sym typeface="+mn-lt"/>
              </a:endParaRPr>
            </a:p>
          </p:txBody>
        </p:sp>
        <p:sp>
          <p:nvSpPr>
            <p:cNvPr id="30" name="iS1ide-Rectangle 28">
              <a:extLst>
                <a:ext uri="{FF2B5EF4-FFF2-40B4-BE49-F238E27FC236}">
                  <a16:creationId xmlns:a16="http://schemas.microsoft.com/office/drawing/2014/main" id="{4E270EC5-5E6D-42BB-9BBB-690FD37483C8}"/>
                </a:ext>
              </a:extLst>
            </p:cNvPr>
            <p:cNvSpPr>
              <a:spLocks/>
            </p:cNvSpPr>
            <p:nvPr/>
          </p:nvSpPr>
          <p:spPr bwMode="auto">
            <a:xfrm>
              <a:off x="1208679" y="5357338"/>
              <a:ext cx="310409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fontScale="92500" lnSpcReduction="10000"/>
            </a:bodyPr>
            <a:lstStyle/>
            <a:p>
              <a:pPr algn="r">
                <a:lnSpc>
                  <a:spcPct val="120000"/>
                </a:lnSpc>
                <a:spcBef>
                  <a:spcPct val="0"/>
                </a:spcBef>
              </a:pPr>
              <a:r>
                <a:rPr lang="zh-CN" altLang="en-US">
                  <a:solidFill>
                    <a:schemeClr val="bg1"/>
                  </a:solidFill>
                </a:rPr>
                <a:t>使用经过定制 </a:t>
              </a:r>
              <a:r>
                <a:rPr lang="en-US" altLang="zh-CN">
                  <a:solidFill>
                    <a:schemeClr val="bg1"/>
                  </a:solidFill>
                </a:rPr>
                <a:t>CSS+XML </a:t>
              </a:r>
              <a:r>
                <a:rPr lang="zh-CN" altLang="en-US">
                  <a:solidFill>
                    <a:schemeClr val="bg1"/>
                  </a:solidFill>
                </a:rPr>
                <a:t>技术来实现视图层的描述。</a:t>
              </a:r>
              <a:endParaRPr lang="zh-CN" altLang="en-US" sz="1400" dirty="0">
                <a:solidFill>
                  <a:schemeClr val="bg1"/>
                </a:solidFill>
                <a:ea typeface="微软雅黑 Light" panose="020B0502040204020203" pitchFamily="34" charset="-122"/>
                <a:cs typeface="+mn-ea"/>
                <a:sym typeface="+mn-lt"/>
              </a:endParaRPr>
            </a:p>
          </p:txBody>
        </p:sp>
        <p:sp>
          <p:nvSpPr>
            <p:cNvPr id="31" name="iS1ide-文本框 72">
              <a:extLst>
                <a:ext uri="{FF2B5EF4-FFF2-40B4-BE49-F238E27FC236}">
                  <a16:creationId xmlns:a16="http://schemas.microsoft.com/office/drawing/2014/main" id="{0A326964-1C5D-439F-91BA-76E1E26A3244}"/>
                </a:ext>
              </a:extLst>
            </p:cNvPr>
            <p:cNvSpPr txBox="1">
              <a:spLocks/>
            </p:cNvSpPr>
            <p:nvPr/>
          </p:nvSpPr>
          <p:spPr bwMode="auto">
            <a:xfrm>
              <a:off x="1208679" y="5005237"/>
              <a:ext cx="3104096" cy="2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r">
                <a:lnSpc>
                  <a:spcPct val="120000"/>
                </a:lnSpc>
                <a:spcBef>
                  <a:spcPct val="0"/>
                </a:spcBef>
              </a:pPr>
              <a:r>
                <a:rPr lang="en-US" altLang="zh-CN" sz="2000" b="1">
                  <a:solidFill>
                    <a:schemeClr val="accent2"/>
                  </a:solidFill>
                  <a:ea typeface="微软雅黑 Light" panose="020B0502040204020203" pitchFamily="34" charset="-122"/>
                  <a:cs typeface="+mn-ea"/>
                  <a:sym typeface="+mn-lt"/>
                </a:rPr>
                <a:t>CSS+XML</a:t>
              </a:r>
              <a:endParaRPr lang="zh-CN" altLang="en-US" sz="2000" b="1" dirty="0">
                <a:solidFill>
                  <a:schemeClr val="accent5"/>
                </a:solidFill>
                <a:ea typeface="微软雅黑 Light" panose="020B0502040204020203" pitchFamily="34" charset="-122"/>
                <a:cs typeface="+mn-ea"/>
                <a:sym typeface="+mn-lt"/>
              </a:endParaRPr>
            </a:p>
          </p:txBody>
        </p:sp>
        <p:grpSp>
          <p:nvGrpSpPr>
            <p:cNvPr id="32" name="组合 31">
              <a:extLst>
                <a:ext uri="{FF2B5EF4-FFF2-40B4-BE49-F238E27FC236}">
                  <a16:creationId xmlns:a16="http://schemas.microsoft.com/office/drawing/2014/main" id="{05CFCF19-64F1-4BF1-AA0C-A37E46C757B6}"/>
                </a:ext>
              </a:extLst>
            </p:cNvPr>
            <p:cNvGrpSpPr/>
            <p:nvPr/>
          </p:nvGrpSpPr>
          <p:grpSpPr>
            <a:xfrm>
              <a:off x="4450106" y="5088364"/>
              <a:ext cx="396484" cy="396484"/>
              <a:chOff x="1078239" y="4862394"/>
              <a:chExt cx="504056" cy="504056"/>
            </a:xfrm>
          </p:grpSpPr>
          <p:sp>
            <p:nvSpPr>
              <p:cNvPr id="35" name="iS1ide-矩形: 圆角 74">
                <a:extLst>
                  <a:ext uri="{FF2B5EF4-FFF2-40B4-BE49-F238E27FC236}">
                    <a16:creationId xmlns:a16="http://schemas.microsoft.com/office/drawing/2014/main" id="{13DC2924-CBC1-4BBD-84FA-C77BC0B359C4}"/>
                  </a:ext>
                </a:extLst>
              </p:cNvPr>
              <p:cNvSpPr/>
              <p:nvPr/>
            </p:nvSpPr>
            <p:spPr bwMode="auto">
              <a:xfrm>
                <a:off x="1078239" y="4862394"/>
                <a:ext cx="504056" cy="504056"/>
              </a:xfrm>
              <a:prstGeom prst="roundRect">
                <a:avLst>
                  <a:gd name="adj" fmla="val 11236"/>
                </a:avLst>
              </a:prstGeom>
              <a:solidFill>
                <a:schemeClr val="accent5"/>
              </a:solidFill>
              <a:ln w="19050">
                <a:noFill/>
              </a:ln>
            </p:spPr>
            <p:txBody>
              <a:bodyPr lIns="0" tIns="0" rIns="0" bIns="0" anchor="ctr"/>
              <a:lstStyle/>
              <a:p>
                <a:pPr algn="ctr"/>
                <a:endParaRPr>
                  <a:ea typeface="微软雅黑 Light" panose="020B0502040204020203" pitchFamily="34" charset="-122"/>
                  <a:cs typeface="+mn-ea"/>
                  <a:sym typeface="+mn-lt"/>
                </a:endParaRPr>
              </a:p>
            </p:txBody>
          </p:sp>
          <p:sp>
            <p:nvSpPr>
              <p:cNvPr id="36" name="iS1ide-任意多边形: 形状 75">
                <a:extLst>
                  <a:ext uri="{FF2B5EF4-FFF2-40B4-BE49-F238E27FC236}">
                    <a16:creationId xmlns:a16="http://schemas.microsoft.com/office/drawing/2014/main" id="{5E909490-D989-4C0B-AAA6-EC8C28E846FA}"/>
                  </a:ext>
                </a:extLst>
              </p:cNvPr>
              <p:cNvSpPr>
                <a:spLocks noChangeAspect="1"/>
              </p:cNvSpPr>
              <p:nvPr/>
            </p:nvSpPr>
            <p:spPr bwMode="auto">
              <a:xfrm>
                <a:off x="1181667" y="4945937"/>
                <a:ext cx="297201" cy="336969"/>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8"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8"/>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lIns="0" tIns="0" rIns="0" bIns="0" anchor="ctr"/>
              <a:lstStyle/>
              <a:p>
                <a:pPr algn="ctr"/>
                <a:endParaRPr>
                  <a:ea typeface="微软雅黑 Light" panose="020B0502040204020203" pitchFamily="34" charset="-122"/>
                  <a:cs typeface="+mn-ea"/>
                  <a:sym typeface="+mn-lt"/>
                </a:endParaRPr>
              </a:p>
            </p:txBody>
          </p:sp>
        </p:grpSp>
        <p:sp>
          <p:nvSpPr>
            <p:cNvPr id="34" name="iS1ide-文本框 118">
              <a:extLst>
                <a:ext uri="{FF2B5EF4-FFF2-40B4-BE49-F238E27FC236}">
                  <a16:creationId xmlns:a16="http://schemas.microsoft.com/office/drawing/2014/main" id="{23054083-5F72-4D93-8328-308C2121382C}"/>
                </a:ext>
              </a:extLst>
            </p:cNvPr>
            <p:cNvSpPr txBox="1"/>
            <p:nvPr/>
          </p:nvSpPr>
          <p:spPr>
            <a:xfrm>
              <a:off x="5515149" y="3903590"/>
              <a:ext cx="1575278" cy="748151"/>
            </a:xfrm>
            <a:prstGeom prst="rect">
              <a:avLst/>
            </a:prstGeom>
            <a:noFill/>
          </p:spPr>
          <p:txBody>
            <a:bodyPr wrap="none" lIns="0" tIns="0" rIns="0" bIns="0" anchor="ctr" anchorCtr="0">
              <a:normAutofit/>
            </a:bodyPr>
            <a:lstStyle/>
            <a:p>
              <a:pPr algn="ctr"/>
              <a:r>
                <a:rPr lang="zh-CN" altLang="en-US" sz="2400" b="1" dirty="0">
                  <a:solidFill>
                    <a:schemeClr val="bg1"/>
                  </a:solidFill>
                  <a:ea typeface="微软雅黑 Light" panose="020B0502040204020203" pitchFamily="34" charset="-122"/>
                  <a:cs typeface="+mn-ea"/>
                  <a:sym typeface="+mn-lt"/>
                </a:rPr>
                <a:t>微信小程序</a:t>
              </a:r>
              <a:endParaRPr lang="zh-CN" altLang="en-US" b="1" dirty="0">
                <a:solidFill>
                  <a:schemeClr val="bg1"/>
                </a:solidFill>
                <a:ea typeface="微软雅黑 Light" panose="020B0502040204020203" pitchFamily="34" charset="-122"/>
                <a:cs typeface="+mn-ea"/>
                <a:sym typeface="+mn-lt"/>
              </a:endParaRPr>
            </a:p>
          </p:txBody>
        </p:sp>
      </p:grpSp>
      <p:pic>
        <p:nvPicPr>
          <p:cNvPr id="3074" name="Picture 2" descr="https://ss0.bdstatic.com/70cFuHSh_Q1YnxGkpoWK1HF6hhy/it/u=2138833221,2024608435&amp;fm=26&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9509" y="3090767"/>
            <a:ext cx="1014549" cy="1014549"/>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p:cNvSpPr/>
          <p:nvPr/>
        </p:nvSpPr>
        <p:spPr>
          <a:xfrm>
            <a:off x="8061134" y="5052912"/>
            <a:ext cx="1337226" cy="369332"/>
          </a:xfrm>
          <a:prstGeom prst="rect">
            <a:avLst/>
          </a:prstGeom>
        </p:spPr>
        <p:txBody>
          <a:bodyPr wrap="none">
            <a:spAutoFit/>
          </a:bodyPr>
          <a:lstStyle/>
          <a:p>
            <a:r>
              <a:rPr lang="en-US" altLang="zh-CN" b="1" dirty="0">
                <a:solidFill>
                  <a:schemeClr val="accent2"/>
                </a:solidFill>
                <a:ea typeface="微软雅黑 Light" panose="020B0502040204020203" pitchFamily="34" charset="-122"/>
                <a:cs typeface="+mn-ea"/>
                <a:sym typeface="+mn-lt"/>
              </a:rPr>
              <a:t>DEMO</a:t>
            </a:r>
            <a:r>
              <a:rPr lang="zh-CN" altLang="en-US" b="1" dirty="0">
                <a:solidFill>
                  <a:schemeClr val="accent2"/>
                </a:solidFill>
                <a:ea typeface="微软雅黑 Light" panose="020B0502040204020203" pitchFamily="34" charset="-122"/>
                <a:cs typeface="+mn-ea"/>
                <a:sym typeface="+mn-lt"/>
              </a:rPr>
              <a:t>调试</a:t>
            </a:r>
            <a:endParaRPr lang="zh-CN" altLang="en-US" dirty="0"/>
          </a:p>
        </p:txBody>
      </p:sp>
      <p:sp>
        <p:nvSpPr>
          <p:cNvPr id="50" name="文本框 49"/>
          <p:cNvSpPr txBox="1"/>
          <p:nvPr/>
        </p:nvSpPr>
        <p:spPr>
          <a:xfrm>
            <a:off x="8144585" y="5488421"/>
            <a:ext cx="2443204" cy="369332"/>
          </a:xfrm>
          <a:prstGeom prst="rect">
            <a:avLst/>
          </a:prstGeom>
          <a:noFill/>
        </p:spPr>
        <p:txBody>
          <a:bodyPr wrap="square" rtlCol="0">
            <a:spAutoFit/>
          </a:bodyPr>
          <a:lstStyle/>
          <a:p>
            <a:r>
              <a:rPr lang="zh-CN" altLang="en-US" dirty="0">
                <a:solidFill>
                  <a:schemeClr val="bg1"/>
                </a:solidFill>
              </a:rPr>
              <a:t>调试功能实现</a:t>
            </a:r>
          </a:p>
        </p:txBody>
      </p:sp>
    </p:spTree>
    <p:extLst>
      <p:ext uri="{BB962C8B-B14F-4D97-AF65-F5344CB8AC3E}">
        <p14:creationId xmlns:p14="http://schemas.microsoft.com/office/powerpoint/2010/main" val="6234822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barn(inVertical)">
                                      <p:cBhvr>
                                        <p:cTn id="10" dur="500"/>
                                        <p:tgtEl>
                                          <p:spTgt spid="4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barn(inVertical)">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4688473" y="809819"/>
            <a:ext cx="6263647" cy="4314762"/>
            <a:chOff x="5386319" y="1916338"/>
            <a:chExt cx="4152996" cy="3034287"/>
          </a:xfrm>
        </p:grpSpPr>
        <p:sp>
          <p:nvSpPr>
            <p:cNvPr id="6" name="MH_Entry_1"/>
            <p:cNvSpPr/>
            <p:nvPr>
              <p:custDataLst>
                <p:tags r:id="rId9"/>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选题背景</a:t>
              </a:r>
            </a:p>
          </p:txBody>
        </p:sp>
        <p:sp>
          <p:nvSpPr>
            <p:cNvPr id="10" name="MH_Number_1"/>
            <p:cNvSpPr/>
            <p:nvPr>
              <p:custDataLst>
                <p:tags r:id="rId10"/>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chemeClr val="bg1"/>
                  </a:solidFill>
                  <a:ea typeface="微软雅黑 Light" panose="020B0502040204020203" pitchFamily="34" charset="-122"/>
                  <a:cs typeface="+mn-ea"/>
                  <a:sym typeface="+mn-lt"/>
                </a:rPr>
                <a:t>1</a:t>
              </a:r>
              <a:endParaRPr lang="zh-CN" altLang="en-US" dirty="0">
                <a:solidFill>
                  <a:schemeClr val="bg1"/>
                </a:solidFill>
                <a:ea typeface="微软雅黑 Light" panose="020B0502040204020203" pitchFamily="34" charset="-122"/>
                <a:cs typeface="+mn-ea"/>
                <a:sym typeface="+mn-lt"/>
              </a:endParaRPr>
            </a:p>
          </p:txBody>
        </p:sp>
        <p:sp>
          <p:nvSpPr>
            <p:cNvPr id="12" name="MH_Number_2"/>
            <p:cNvSpPr/>
            <p:nvPr>
              <p:custDataLst>
                <p:tags r:id="rId11"/>
              </p:custDataLst>
            </p:nvPr>
          </p:nvSpPr>
          <p:spPr>
            <a:xfrm>
              <a:off x="5405812" y="256371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chemeClr val="bg1"/>
                  </a:solidFill>
                  <a:ea typeface="微软雅黑 Light" panose="020B0502040204020203" pitchFamily="34" charset="-122"/>
                  <a:cs typeface="+mn-ea"/>
                  <a:sym typeface="+mn-lt"/>
                </a:rPr>
                <a:t>2</a:t>
              </a:r>
              <a:endParaRPr lang="zh-CN" altLang="en-US" dirty="0">
                <a:solidFill>
                  <a:schemeClr val="bg1"/>
                </a:solidFill>
                <a:ea typeface="微软雅黑 Light" panose="020B0502040204020203" pitchFamily="34" charset="-122"/>
                <a:cs typeface="+mn-ea"/>
                <a:sym typeface="+mn-lt"/>
              </a:endParaRPr>
            </a:p>
          </p:txBody>
        </p:sp>
        <p:sp>
          <p:nvSpPr>
            <p:cNvPr id="13" name="MH_Entry_3"/>
            <p:cNvSpPr/>
            <p:nvPr>
              <p:custDataLst>
                <p:tags r:id="rId12"/>
              </p:custDataLst>
            </p:nvPr>
          </p:nvSpPr>
          <p:spPr>
            <a:xfrm>
              <a:off x="5386319" y="335095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竞品分析</a:t>
              </a:r>
            </a:p>
          </p:txBody>
        </p:sp>
        <p:sp>
          <p:nvSpPr>
            <p:cNvPr id="14" name="MH_Number_3"/>
            <p:cNvSpPr/>
            <p:nvPr>
              <p:custDataLst>
                <p:tags r:id="rId13"/>
              </p:custDataLst>
            </p:nvPr>
          </p:nvSpPr>
          <p:spPr>
            <a:xfrm>
              <a:off x="5405812" y="3367235"/>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chemeClr val="bg1"/>
                  </a:solidFill>
                  <a:ea typeface="微软雅黑 Light" panose="020B0502040204020203" pitchFamily="34" charset="-122"/>
                  <a:cs typeface="+mn-ea"/>
                  <a:sym typeface="+mn-lt"/>
                </a:rPr>
                <a:t>3</a:t>
              </a:r>
              <a:endParaRPr lang="zh-CN" altLang="en-US" dirty="0">
                <a:solidFill>
                  <a:schemeClr val="bg1"/>
                </a:solidFill>
                <a:ea typeface="微软雅黑 Light" panose="020B0502040204020203" pitchFamily="34" charset="-122"/>
                <a:cs typeface="+mn-ea"/>
                <a:sym typeface="+mn-lt"/>
              </a:endParaRPr>
            </a:p>
          </p:txBody>
        </p:sp>
        <p:sp>
          <p:nvSpPr>
            <p:cNvPr id="15" name="MH_Entry_4">
              <a:hlinkClick r:id="" action="ppaction://noaction"/>
            </p:cNvPr>
            <p:cNvSpPr/>
            <p:nvPr>
              <p:custDataLst>
                <p:tags r:id="rId14"/>
              </p:custDataLst>
            </p:nvPr>
          </p:nvSpPr>
          <p:spPr>
            <a:xfrm>
              <a:off x="5399314" y="4489987"/>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a:t>
              </a:r>
            </a:p>
          </p:txBody>
        </p:sp>
        <p:sp>
          <p:nvSpPr>
            <p:cNvPr id="16" name="MH_Number_4">
              <a:hlinkClick r:id="" action="ppaction://noaction"/>
            </p:cNvPr>
            <p:cNvSpPr/>
            <p:nvPr>
              <p:custDataLst>
                <p:tags r:id="rId15"/>
              </p:custDataLst>
            </p:nvPr>
          </p:nvSpPr>
          <p:spPr>
            <a:xfrm>
              <a:off x="5392817" y="3969592"/>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chemeClr val="bg1"/>
                  </a:solidFill>
                  <a:ea typeface="微软雅黑 Light" panose="020B0502040204020203" pitchFamily="34" charset="-122"/>
                  <a:cs typeface="+mn-ea"/>
                  <a:sym typeface="+mn-lt"/>
                </a:rPr>
                <a:t>4</a:t>
              </a:r>
              <a:endParaRPr lang="zh-CN" altLang="en-US" dirty="0">
                <a:solidFill>
                  <a:schemeClr val="bg1"/>
                </a:solidFill>
                <a:ea typeface="微软雅黑 Light" panose="020B0502040204020203" pitchFamily="34" charset="-122"/>
                <a:cs typeface="+mn-ea"/>
                <a:sym typeface="+mn-lt"/>
              </a:endParaRPr>
            </a:p>
          </p:txBody>
        </p:sp>
      </p:grpSp>
      <p:sp>
        <p:nvSpPr>
          <p:cNvPr id="17" name="PA_MH_Others_1"/>
          <p:cNvSpPr txBox="1"/>
          <p:nvPr>
            <p:custDataLst>
              <p:tags r:id="rId1"/>
            </p:custDataLst>
          </p:nvPr>
        </p:nvSpPr>
        <p:spPr>
          <a:xfrm>
            <a:off x="1636805" y="2057400"/>
            <a:ext cx="1435100" cy="2755900"/>
          </a:xfrm>
          <a:prstGeom prst="rect">
            <a:avLst/>
          </a:prstGeom>
          <a:noFill/>
        </p:spPr>
        <p:txBody>
          <a:bodyPr wrap="square" lIns="0" tIns="0" rIns="0" bIns="0" rtlCol="0" anchor="ctr" anchorCtr="0">
            <a:noAutofit/>
          </a:bodyPr>
          <a:lstStyle/>
          <a:p>
            <a:pPr algn="ctr"/>
            <a:r>
              <a:rPr lang="zh-CN" altLang="en-US" sz="6600" dirty="0">
                <a:solidFill>
                  <a:schemeClr val="bg1"/>
                </a:solidFill>
                <a:ea typeface="微软雅黑 Light" panose="020B0502040204020203" pitchFamily="34" charset="-122"/>
                <a:cs typeface="+mn-ea"/>
                <a:sym typeface="+mn-lt"/>
              </a:rPr>
              <a:t>目</a:t>
            </a:r>
            <a:endParaRPr lang="en-US" altLang="zh-CN" sz="6600" dirty="0">
              <a:solidFill>
                <a:schemeClr val="bg1"/>
              </a:solidFill>
              <a:ea typeface="微软雅黑 Light" panose="020B0502040204020203" pitchFamily="34" charset="-122"/>
              <a:cs typeface="+mn-ea"/>
              <a:sym typeface="+mn-lt"/>
            </a:endParaRPr>
          </a:p>
          <a:p>
            <a:pPr algn="ctr"/>
            <a:r>
              <a:rPr lang="zh-CN" altLang="en-US" sz="6600" dirty="0">
                <a:solidFill>
                  <a:schemeClr val="bg1"/>
                </a:solidFill>
                <a:ea typeface="微软雅黑 Light" panose="020B0502040204020203" pitchFamily="34" charset="-122"/>
                <a:cs typeface="+mn-ea"/>
                <a:sym typeface="+mn-lt"/>
              </a:rPr>
              <a:t>录</a:t>
            </a:r>
          </a:p>
        </p:txBody>
      </p:sp>
      <p:sp>
        <p:nvSpPr>
          <p:cNvPr id="18" name="PA_MH_Others_2"/>
          <p:cNvSpPr txBox="1"/>
          <p:nvPr>
            <p:custDataLst>
              <p:tags r:id="rId2"/>
            </p:custDataLst>
          </p:nvPr>
        </p:nvSpPr>
        <p:spPr>
          <a:xfrm rot="5400000">
            <a:off x="-152555" y="3167165"/>
            <a:ext cx="3693432" cy="523220"/>
          </a:xfrm>
          <a:prstGeom prst="rect">
            <a:avLst/>
          </a:prstGeom>
          <a:noFill/>
        </p:spPr>
        <p:txBody>
          <a:bodyPr wrap="square">
            <a:spAutoFit/>
          </a:bodyPr>
          <a:lstStyle/>
          <a:p>
            <a:pPr algn="ctr">
              <a:defRPr/>
            </a:pPr>
            <a:r>
              <a:rPr lang="en-US" altLang="zh-CN" sz="2800" spc="400" dirty="0">
                <a:solidFill>
                  <a:schemeClr val="accent1">
                    <a:lumMod val="60000"/>
                    <a:lumOff val="40000"/>
                  </a:schemeClr>
                </a:solidFill>
                <a:ea typeface="微软雅黑 Light" panose="020B0502040204020203" pitchFamily="34" charset="-122"/>
                <a:cs typeface="+mn-ea"/>
                <a:sym typeface="+mn-lt"/>
              </a:rPr>
              <a:t>CONTENTS</a:t>
            </a:r>
            <a:endParaRPr lang="zh-CN" altLang="en-US" sz="2800" spc="400" dirty="0">
              <a:solidFill>
                <a:schemeClr val="accent1">
                  <a:lumMod val="60000"/>
                  <a:lumOff val="40000"/>
                </a:schemeClr>
              </a:solidFill>
              <a:ea typeface="微软雅黑 Light" panose="020B0502040204020203" pitchFamily="34" charset="-122"/>
              <a:cs typeface="+mn-ea"/>
              <a:sym typeface="+mn-lt"/>
            </a:endParaRPr>
          </a:p>
        </p:txBody>
      </p:sp>
      <p:sp>
        <p:nvSpPr>
          <p:cNvPr id="8" name="MH_Number_4">
            <a:hlinkClick r:id="" action="ppaction://noaction"/>
            <a:extLst>
              <a:ext uri="{FF2B5EF4-FFF2-40B4-BE49-F238E27FC236}">
                <a16:creationId xmlns:a16="http://schemas.microsoft.com/office/drawing/2014/main" id="{F64C19E5-6285-4043-B86F-70EDE4389894}"/>
              </a:ext>
            </a:extLst>
          </p:cNvPr>
          <p:cNvSpPr/>
          <p:nvPr>
            <p:custDataLst>
              <p:tags r:id="rId3"/>
            </p:custDataLst>
          </p:nvPr>
        </p:nvSpPr>
        <p:spPr>
          <a:xfrm>
            <a:off x="4708072" y="4530368"/>
            <a:ext cx="600174" cy="565863"/>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chemeClr val="bg1"/>
                </a:solidFill>
                <a:ea typeface="微软雅黑 Light" panose="020B0502040204020203" pitchFamily="34" charset="-122"/>
                <a:cs typeface="+mn-ea"/>
                <a:sym typeface="+mn-lt"/>
              </a:rPr>
              <a:t>5</a:t>
            </a:r>
            <a:endParaRPr lang="zh-CN" altLang="en-US" dirty="0">
              <a:solidFill>
                <a:schemeClr val="bg1"/>
              </a:solidFill>
              <a:ea typeface="微软雅黑 Light" panose="020B0502040204020203" pitchFamily="34" charset="-122"/>
              <a:cs typeface="+mn-ea"/>
              <a:sym typeface="+mn-lt"/>
            </a:endParaRPr>
          </a:p>
        </p:txBody>
      </p:sp>
      <p:sp>
        <p:nvSpPr>
          <p:cNvPr id="9" name="MH_Number_4">
            <a:hlinkClick r:id="" action="ppaction://noaction"/>
            <a:extLst>
              <a:ext uri="{FF2B5EF4-FFF2-40B4-BE49-F238E27FC236}">
                <a16:creationId xmlns:a16="http://schemas.microsoft.com/office/drawing/2014/main" id="{277958A5-8C9A-4A2D-8F78-AC6AB2AD2544}"/>
              </a:ext>
            </a:extLst>
          </p:cNvPr>
          <p:cNvSpPr/>
          <p:nvPr>
            <p:custDataLst>
              <p:tags r:id="rId4"/>
            </p:custDataLst>
          </p:nvPr>
        </p:nvSpPr>
        <p:spPr>
          <a:xfrm>
            <a:off x="4708073" y="5482318"/>
            <a:ext cx="600174" cy="565863"/>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chemeClr val="bg1"/>
                </a:solidFill>
                <a:ea typeface="微软雅黑 Light" panose="020B0502040204020203" pitchFamily="34" charset="-122"/>
                <a:cs typeface="+mn-ea"/>
                <a:sym typeface="+mn-lt"/>
              </a:rPr>
              <a:t>6</a:t>
            </a:r>
            <a:endParaRPr lang="zh-CN" altLang="en-US" dirty="0">
              <a:solidFill>
                <a:schemeClr val="bg1"/>
              </a:solidFill>
              <a:ea typeface="微软雅黑 Light" panose="020B0502040204020203" pitchFamily="34" charset="-122"/>
              <a:cs typeface="+mn-ea"/>
              <a:sym typeface="+mn-lt"/>
            </a:endParaRPr>
          </a:p>
        </p:txBody>
      </p:sp>
      <p:sp>
        <p:nvSpPr>
          <p:cNvPr id="27" name="MH_Entry_3">
            <a:extLst>
              <a:ext uri="{FF2B5EF4-FFF2-40B4-BE49-F238E27FC236}">
                <a16:creationId xmlns:a16="http://schemas.microsoft.com/office/drawing/2014/main" id="{E1E6007A-B12A-4313-838A-A16E5827E877}"/>
              </a:ext>
            </a:extLst>
          </p:cNvPr>
          <p:cNvSpPr/>
          <p:nvPr>
            <p:custDataLst>
              <p:tags r:id="rId5"/>
            </p:custDataLst>
          </p:nvPr>
        </p:nvSpPr>
        <p:spPr>
          <a:xfrm>
            <a:off x="4688473" y="3727619"/>
            <a:ext cx="6244048" cy="6550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制作方案</a:t>
            </a:r>
          </a:p>
        </p:txBody>
      </p:sp>
      <p:sp>
        <p:nvSpPr>
          <p:cNvPr id="29" name="MH_Entry_3">
            <a:extLst>
              <a:ext uri="{FF2B5EF4-FFF2-40B4-BE49-F238E27FC236}">
                <a16:creationId xmlns:a16="http://schemas.microsoft.com/office/drawing/2014/main" id="{ADCC6157-5BEA-4328-B3FA-BCAD55F11D49}"/>
              </a:ext>
            </a:extLst>
          </p:cNvPr>
          <p:cNvSpPr/>
          <p:nvPr>
            <p:custDataLst>
              <p:tags r:id="rId6"/>
            </p:custDataLst>
          </p:nvPr>
        </p:nvSpPr>
        <p:spPr>
          <a:xfrm>
            <a:off x="4688473" y="1728136"/>
            <a:ext cx="6244048" cy="6550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项目设计</a:t>
            </a:r>
          </a:p>
        </p:txBody>
      </p:sp>
      <p:sp>
        <p:nvSpPr>
          <p:cNvPr id="31" name="MH_Entry_3">
            <a:extLst>
              <a:ext uri="{FF2B5EF4-FFF2-40B4-BE49-F238E27FC236}">
                <a16:creationId xmlns:a16="http://schemas.microsoft.com/office/drawing/2014/main" id="{746BF8D3-5DC8-4CC8-9B8D-91F13C0A22CA}"/>
              </a:ext>
            </a:extLst>
          </p:cNvPr>
          <p:cNvSpPr/>
          <p:nvPr>
            <p:custDataLst>
              <p:tags r:id="rId7"/>
            </p:custDataLst>
          </p:nvPr>
        </p:nvSpPr>
        <p:spPr>
          <a:xfrm>
            <a:off x="4688473" y="4506660"/>
            <a:ext cx="6244048" cy="6550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成果展示</a:t>
            </a:r>
          </a:p>
        </p:txBody>
      </p:sp>
      <p:sp>
        <p:nvSpPr>
          <p:cNvPr id="33" name="MH_Entry_3">
            <a:extLst>
              <a:ext uri="{FF2B5EF4-FFF2-40B4-BE49-F238E27FC236}">
                <a16:creationId xmlns:a16="http://schemas.microsoft.com/office/drawing/2014/main" id="{DDAECDE5-A16F-4BFF-AC56-D465CDAC3971}"/>
              </a:ext>
            </a:extLst>
          </p:cNvPr>
          <p:cNvSpPr/>
          <p:nvPr>
            <p:custDataLst>
              <p:tags r:id="rId8"/>
            </p:custDataLst>
          </p:nvPr>
        </p:nvSpPr>
        <p:spPr>
          <a:xfrm>
            <a:off x="4708073" y="6084339"/>
            <a:ext cx="6244048" cy="6550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a:solidFill>
                  <a:schemeClr val="bg1"/>
                </a:solidFill>
                <a:ea typeface="微软雅黑 Light" panose="020B0502040204020203" pitchFamily="34" charset="-122"/>
                <a:cs typeface="+mn-ea"/>
                <a:sym typeface="+mn-lt"/>
              </a:rPr>
              <a:t>   </a:t>
            </a:r>
          </a:p>
        </p:txBody>
      </p:sp>
      <p:sp>
        <p:nvSpPr>
          <p:cNvPr id="4" name="文本框 3">
            <a:extLst>
              <a:ext uri="{FF2B5EF4-FFF2-40B4-BE49-F238E27FC236}">
                <a16:creationId xmlns:a16="http://schemas.microsoft.com/office/drawing/2014/main" id="{A37AF51F-C91A-5344-923B-57838127990A}"/>
              </a:ext>
            </a:extLst>
          </p:cNvPr>
          <p:cNvSpPr txBox="1"/>
          <p:nvPr/>
        </p:nvSpPr>
        <p:spPr>
          <a:xfrm>
            <a:off x="4698273" y="5472861"/>
            <a:ext cx="6234248" cy="584775"/>
          </a:xfrm>
          <a:prstGeom prst="rect">
            <a:avLst/>
          </a:prstGeom>
          <a:noFill/>
        </p:spPr>
        <p:txBody>
          <a:bodyPr wrap="square" rtlCol="0">
            <a:spAutoFit/>
          </a:bodyPr>
          <a:lstStyle/>
          <a:p>
            <a:r>
              <a:rPr lang="en-US" altLang="zh-CN" sz="2800" spc="600" dirty="0">
                <a:solidFill>
                  <a:schemeClr val="bg1"/>
                </a:solidFill>
                <a:ea typeface="微软雅黑 Light" panose="020B0502040204020203" pitchFamily="34" charset="-122"/>
                <a:cs typeface="+mn-ea"/>
                <a:sym typeface="+mn-lt"/>
              </a:rPr>
              <a:t>	</a:t>
            </a:r>
            <a:r>
              <a:rPr lang="zh-CN" altLang="en-US" sz="2800" spc="600" dirty="0">
                <a:solidFill>
                  <a:schemeClr val="bg1"/>
                </a:solidFill>
                <a:ea typeface="微软雅黑 Light" panose="020B0502040204020203" pitchFamily="34" charset="-122"/>
                <a:cs typeface="+mn-ea"/>
                <a:sym typeface="+mn-lt"/>
              </a:rPr>
              <a:t> </a:t>
            </a:r>
            <a:r>
              <a:rPr lang="zh-CN" altLang="en-US" sz="3200" spc="600" dirty="0">
                <a:solidFill>
                  <a:schemeClr val="bg1"/>
                </a:solidFill>
                <a:ea typeface="微软雅黑 Light" panose="020B0502040204020203" pitchFamily="34" charset="-122"/>
                <a:cs typeface="+mn-ea"/>
                <a:sym typeface="+mn-lt"/>
              </a:rPr>
              <a:t>学习体会</a:t>
            </a:r>
            <a:endParaRPr kumimoji="1" lang="zh-CN" altLang="en-US" sz="3200" dirty="0">
              <a:solidFill>
                <a:schemeClr val="bg1"/>
              </a:solidFill>
            </a:endParaRPr>
          </a:p>
        </p:txBody>
      </p:sp>
    </p:spTree>
    <p:extLst>
      <p:ext uri="{BB962C8B-B14F-4D97-AF65-F5344CB8AC3E}">
        <p14:creationId xmlns:p14="http://schemas.microsoft.com/office/powerpoint/2010/main" val="4011810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a:solidFill>
                  <a:schemeClr val="bg1"/>
                </a:solidFill>
                <a:ea typeface="微软雅黑 Light" panose="020B0502040204020203" pitchFamily="34" charset="-122"/>
                <a:cs typeface="+mn-ea"/>
                <a:sym typeface="+mn-lt"/>
              </a:rPr>
              <a:t>流程图</a:t>
            </a:r>
            <a:endParaRPr lang="zh-CN" altLang="en-US" sz="2800" spc="600" dirty="0">
              <a:solidFill>
                <a:schemeClr val="bg1"/>
              </a:solidFill>
              <a:ea typeface="微软雅黑 Light" panose="020B0502040204020203" pitchFamily="34" charset="-122"/>
              <a:cs typeface="+mn-ea"/>
              <a:sym typeface="+mn-lt"/>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1016" y="1001485"/>
            <a:ext cx="7759337" cy="5640779"/>
          </a:xfrm>
          <a:prstGeom prst="rect">
            <a:avLst/>
          </a:prstGeom>
        </p:spPr>
      </p:pic>
    </p:spTree>
    <p:extLst>
      <p:ext uri="{BB962C8B-B14F-4D97-AF65-F5344CB8AC3E}">
        <p14:creationId xmlns:p14="http://schemas.microsoft.com/office/powerpoint/2010/main" val="40152453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甘特图</a:t>
            </a:r>
          </a:p>
        </p:txBody>
      </p:sp>
      <p:pic>
        <p:nvPicPr>
          <p:cNvPr id="7" name="图片 6">
            <a:extLst>
              <a:ext uri="{FF2B5EF4-FFF2-40B4-BE49-F238E27FC236}">
                <a16:creationId xmlns:a16="http://schemas.microsoft.com/office/drawing/2014/main" id="{DC25A487-4D62-5F4B-BD5B-3DF6547D4E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 y="1042883"/>
            <a:ext cx="10443990" cy="5678591"/>
          </a:xfrm>
          <a:prstGeom prst="rect">
            <a:avLst/>
          </a:prstGeom>
        </p:spPr>
      </p:pic>
    </p:spTree>
    <p:extLst>
      <p:ext uri="{BB962C8B-B14F-4D97-AF65-F5344CB8AC3E}">
        <p14:creationId xmlns:p14="http://schemas.microsoft.com/office/powerpoint/2010/main" val="14917108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5164756" cy="523220"/>
          </a:xfrm>
          <a:prstGeom prst="rect">
            <a:avLst/>
          </a:prstGeom>
          <a:noFill/>
        </p:spPr>
        <p:txBody>
          <a:bodyPr wrap="square" rtlCol="0">
            <a:spAutoFit/>
          </a:bodyPr>
          <a:lstStyle/>
          <a:p>
            <a:r>
              <a:rPr lang="zh-CN" altLang="en-US" sz="2800" spc="600">
                <a:solidFill>
                  <a:schemeClr val="bg1"/>
                </a:solidFill>
                <a:ea typeface="微软雅黑 Light" panose="020B0502040204020203" pitchFamily="34" charset="-122"/>
                <a:cs typeface="+mn-ea"/>
                <a:sym typeface="+mn-lt"/>
              </a:rPr>
              <a:t>关键数据来源及获取方式</a:t>
            </a:r>
            <a:endParaRPr lang="zh-CN" altLang="en-US" sz="2800" spc="600" dirty="0">
              <a:solidFill>
                <a:schemeClr val="bg1"/>
              </a:solidFill>
              <a:ea typeface="微软雅黑 Light" panose="020B0502040204020203" pitchFamily="34" charset="-122"/>
              <a:cs typeface="+mn-ea"/>
              <a:sym typeface="+mn-lt"/>
            </a:endParaRPr>
          </a:p>
        </p:txBody>
      </p:sp>
      <p:grpSp>
        <p:nvGrpSpPr>
          <p:cNvPr id="6" name="Group 4"/>
          <p:cNvGrpSpPr/>
          <p:nvPr/>
        </p:nvGrpSpPr>
        <p:grpSpPr>
          <a:xfrm>
            <a:off x="3030973" y="1903817"/>
            <a:ext cx="6130055" cy="3960440"/>
            <a:chOff x="3030973" y="1844824"/>
            <a:chExt cx="6130055" cy="3960440"/>
          </a:xfrm>
        </p:grpSpPr>
        <p:cxnSp>
          <p:nvCxnSpPr>
            <p:cNvPr id="7" name="íślíḋè-Straight Connector 5"/>
            <p:cNvCxnSpPr>
              <a:cxnSpLocks/>
            </p:cNvCxnSpPr>
            <p:nvPr/>
          </p:nvCxnSpPr>
          <p:spPr>
            <a:xfrm>
              <a:off x="6096000" y="1844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íślíḋè-Rectangle 13"/>
            <p:cNvSpPr/>
            <p:nvPr/>
          </p:nvSpPr>
          <p:spPr bwMode="auto">
            <a:xfrm>
              <a:off x="3030973" y="1844824"/>
              <a:ext cx="2520280" cy="371568"/>
            </a:xfrm>
            <a:prstGeom prst="rect">
              <a:avLst/>
            </a:prstGeom>
            <a:solidFill>
              <a:schemeClr val="accent1">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dirty="0">
                  <a:solidFill>
                    <a:schemeClr val="bg1"/>
                  </a:solidFill>
                  <a:ea typeface="微软雅黑 Light" panose="020B0502040204020203" pitchFamily="34" charset="-122"/>
                  <a:cs typeface="+mn-ea"/>
                  <a:sym typeface="+mn-lt"/>
                </a:rPr>
                <a:t>用户信息</a:t>
              </a:r>
            </a:p>
          </p:txBody>
        </p:sp>
        <p:sp>
          <p:nvSpPr>
            <p:cNvPr id="9" name="íślíḋè-Rectangle 14"/>
            <p:cNvSpPr/>
            <p:nvPr/>
          </p:nvSpPr>
          <p:spPr bwMode="auto">
            <a:xfrm>
              <a:off x="6640748" y="1844824"/>
              <a:ext cx="2520280" cy="371568"/>
            </a:xfrm>
            <a:prstGeom prst="rect">
              <a:avLst/>
            </a:prstGeom>
            <a:solidFill>
              <a:schemeClr val="accent4"/>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dirty="0">
                  <a:solidFill>
                    <a:schemeClr val="bg1"/>
                  </a:solidFill>
                  <a:ea typeface="微软雅黑 Light" panose="020B0502040204020203" pitchFamily="34" charset="-122"/>
                  <a:cs typeface="+mn-ea"/>
                  <a:sym typeface="+mn-lt"/>
                </a:rPr>
                <a:t>订单发布</a:t>
              </a:r>
            </a:p>
          </p:txBody>
        </p:sp>
        <p:sp>
          <p:nvSpPr>
            <p:cNvPr id="10" name="íślíḋè-Rectangle 16"/>
            <p:cNvSpPr/>
            <p:nvPr/>
          </p:nvSpPr>
          <p:spPr bwMode="auto">
            <a:xfrm>
              <a:off x="3030973" y="4236665"/>
              <a:ext cx="2520280" cy="371568"/>
            </a:xfrm>
            <a:prstGeom prst="rect">
              <a:avLst/>
            </a:prstGeom>
            <a:solidFill>
              <a:schemeClr val="accent2"/>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dirty="0">
                  <a:solidFill>
                    <a:schemeClr val="bg1"/>
                  </a:solidFill>
                  <a:ea typeface="微软雅黑 Light" panose="020B0502040204020203" pitchFamily="34" charset="-122"/>
                  <a:cs typeface="+mn-ea"/>
                  <a:sym typeface="+mn-lt"/>
                </a:rPr>
                <a:t>接单系统</a:t>
              </a:r>
            </a:p>
          </p:txBody>
        </p:sp>
        <p:sp>
          <p:nvSpPr>
            <p:cNvPr id="11" name="íślíḋè-Rectangle 17"/>
            <p:cNvSpPr/>
            <p:nvPr/>
          </p:nvSpPr>
          <p:spPr bwMode="auto">
            <a:xfrm>
              <a:off x="6640748" y="4236665"/>
              <a:ext cx="2520280" cy="371568"/>
            </a:xfrm>
            <a:prstGeom prst="rect">
              <a:avLst/>
            </a:prstGeom>
            <a:solidFill>
              <a:schemeClr val="accent5"/>
            </a:solidFill>
            <a:ln w="19050">
              <a:noFill/>
              <a:round/>
              <a:headEnd/>
              <a:tailEnd/>
            </a:ln>
          </p:spPr>
          <p:txBody>
            <a:bodyPr rot="0" spcFirstLastPara="0" vert="horz" wrap="none" lIns="91440" tIns="45720" rIns="91440" bIns="45720" anchor="ctr" anchorCtr="1" forceAA="0" compatLnSpc="1">
              <a:prstTxWarp prst="textNoShape">
                <a:avLst/>
              </a:prstTxWarp>
              <a:normAutofit lnSpcReduction="10000"/>
            </a:bodyPr>
            <a:lstStyle/>
            <a:p>
              <a:pPr algn="ctr"/>
              <a:r>
                <a:rPr lang="zh-CN" altLang="en-US" sz="2000" b="1">
                  <a:solidFill>
                    <a:schemeClr val="bg1"/>
                  </a:solidFill>
                  <a:ea typeface="微软雅黑 Light" panose="020B0502040204020203" pitchFamily="34" charset="-122"/>
                  <a:cs typeface="+mn-ea"/>
                  <a:sym typeface="+mn-lt"/>
                </a:rPr>
                <a:t>订单管理</a:t>
              </a:r>
            </a:p>
          </p:txBody>
        </p:sp>
        <p:sp>
          <p:nvSpPr>
            <p:cNvPr id="14" name="íślíḋè-TextBox 20"/>
            <p:cNvSpPr txBox="1">
              <a:spLocks/>
            </p:cNvSpPr>
            <p:nvPr/>
          </p:nvSpPr>
          <p:spPr bwMode="auto">
            <a:xfrm>
              <a:off x="3030974" y="2453355"/>
              <a:ext cx="2520280"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r>
                <a:rPr lang="zh-CN" altLang="zh-CN">
                  <a:solidFill>
                    <a:schemeClr val="bg1"/>
                  </a:solidFill>
                </a:rPr>
                <a:t>开放注册界面，由用户自己注册，提交信息。</a:t>
              </a:r>
            </a:p>
          </p:txBody>
        </p:sp>
        <p:sp>
          <p:nvSpPr>
            <p:cNvPr id="15" name="íślíḋè-TextBox 21"/>
            <p:cNvSpPr txBox="1">
              <a:spLocks/>
            </p:cNvSpPr>
            <p:nvPr/>
          </p:nvSpPr>
          <p:spPr bwMode="auto">
            <a:xfrm>
              <a:off x="3030973" y="5144583"/>
              <a:ext cx="2520280"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r>
                <a:rPr lang="zh-CN" altLang="en-US" dirty="0">
                  <a:solidFill>
                    <a:schemeClr val="bg1"/>
                  </a:solidFill>
                </a:rPr>
                <a:t>在订单广场进行接单，配送，送达后调用收款码付款</a:t>
              </a:r>
              <a:r>
                <a:rPr lang="zh-CN" altLang="zh-CN" dirty="0">
                  <a:solidFill>
                    <a:schemeClr val="bg1"/>
                  </a:solidFill>
                </a:rPr>
                <a:t>。</a:t>
              </a:r>
            </a:p>
          </p:txBody>
        </p:sp>
        <p:sp>
          <p:nvSpPr>
            <p:cNvPr id="17" name="íślíḋè-TextBox 23"/>
            <p:cNvSpPr txBox="1">
              <a:spLocks/>
            </p:cNvSpPr>
            <p:nvPr/>
          </p:nvSpPr>
          <p:spPr bwMode="auto">
            <a:xfrm>
              <a:off x="6640747" y="2463368"/>
              <a:ext cx="2520281"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r>
                <a:rPr lang="zh-CN" altLang="en-US" dirty="0">
                  <a:solidFill>
                    <a:schemeClr val="bg1"/>
                  </a:solidFill>
                </a:rPr>
                <a:t>由用户自行填写订单信息并发布</a:t>
              </a:r>
              <a:endParaRPr lang="zh-CN" altLang="zh-CN" dirty="0">
                <a:solidFill>
                  <a:schemeClr val="bg1"/>
                </a:solidFill>
              </a:endParaRPr>
            </a:p>
          </p:txBody>
        </p:sp>
        <p:sp>
          <p:nvSpPr>
            <p:cNvPr id="18" name="íślíḋè-TextBox 24"/>
            <p:cNvSpPr txBox="1">
              <a:spLocks/>
            </p:cNvSpPr>
            <p:nvPr/>
          </p:nvSpPr>
          <p:spPr bwMode="auto">
            <a:xfrm>
              <a:off x="6640747" y="5011620"/>
              <a:ext cx="2520281" cy="641574"/>
            </a:xfrm>
            <a:prstGeom prst="rect">
              <a:avLst/>
            </a:prstGeom>
            <a:noFill/>
            <a:ln w="9525">
              <a:noFill/>
              <a:miter lim="800000"/>
              <a:headEnd/>
              <a:tailEnd/>
            </a:ln>
          </p:spPr>
          <p:txBody>
            <a:bodyPr wrap="square" lIns="0" tIns="0" rIns="0" bIns="0" anchor="ctr" anchorCtr="1">
              <a:noAutofit/>
              <a:scene3d>
                <a:camera prst="orthographicFront"/>
                <a:lightRig rig="threePt" dir="t"/>
              </a:scene3d>
              <a:sp3d>
                <a:bevelT w="0" h="0"/>
              </a:sp3d>
            </a:bodyPr>
            <a:lstStyle/>
            <a:p>
              <a:r>
                <a:rPr lang="zh-CN" altLang="zh-CN" dirty="0">
                  <a:solidFill>
                    <a:schemeClr val="bg1"/>
                  </a:solidFill>
                </a:rPr>
                <a:t>利用数据库</a:t>
              </a:r>
              <a:r>
                <a:rPr lang="en-US" altLang="zh-CN" dirty="0">
                  <a:solidFill>
                    <a:schemeClr val="bg1"/>
                  </a:solidFill>
                </a:rPr>
                <a:t>+</a:t>
              </a:r>
              <a:r>
                <a:rPr lang="en-US" altLang="zh-CN" dirty="0" err="1">
                  <a:solidFill>
                    <a:schemeClr val="bg1"/>
                  </a:solidFill>
                </a:rPr>
                <a:t>PHPStudy</a:t>
              </a:r>
              <a:r>
                <a:rPr lang="zh-CN" altLang="zh-CN" dirty="0">
                  <a:solidFill>
                    <a:schemeClr val="bg1"/>
                  </a:solidFill>
                </a:rPr>
                <a:t>，实现订单的管理。</a:t>
              </a:r>
            </a:p>
          </p:txBody>
        </p:sp>
      </p:grpSp>
    </p:spTree>
    <p:extLst>
      <p:ext uri="{BB962C8B-B14F-4D97-AF65-F5344CB8AC3E}">
        <p14:creationId xmlns:p14="http://schemas.microsoft.com/office/powerpoint/2010/main" val="41580196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t="-6000" b="-6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3078920" y="2021709"/>
            <a:ext cx="6034160" cy="1407291"/>
            <a:chOff x="5608320" y="1899674"/>
            <a:chExt cx="6034160" cy="1407291"/>
          </a:xfrm>
        </p:grpSpPr>
        <p:sp>
          <p:nvSpPr>
            <p:cNvPr id="8" name="MH_Title"/>
            <p:cNvSpPr/>
            <p:nvPr>
              <p:custDataLst>
                <p:tags r:id="rId1"/>
              </p:custDataLst>
            </p:nvPr>
          </p:nvSpPr>
          <p:spPr>
            <a:xfrm>
              <a:off x="5608321" y="1899674"/>
              <a:ext cx="6034159" cy="14072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bg1"/>
                  </a:solidFill>
                  <a:ea typeface="微软雅黑 Light" panose="020B0502040204020203" pitchFamily="34" charset="-122"/>
                  <a:cs typeface="+mn-ea"/>
                  <a:sym typeface="+mn-lt"/>
                </a:rPr>
                <a:t>    成果展示</a:t>
              </a:r>
            </a:p>
          </p:txBody>
        </p:sp>
        <p:sp>
          <p:nvSpPr>
            <p:cNvPr id="9" name="MH_Others_1"/>
            <p:cNvSpPr/>
            <p:nvPr>
              <p:custDataLst>
                <p:tags r:id="rId2"/>
              </p:custDataLst>
            </p:nvPr>
          </p:nvSpPr>
          <p:spPr>
            <a:xfrm>
              <a:off x="5608323" y="1988852"/>
              <a:ext cx="1215724" cy="121572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ea typeface="微软雅黑 Light" panose="020B0502040204020203" pitchFamily="34" charset="-122"/>
                <a:cs typeface="+mn-ea"/>
                <a:sym typeface="+mn-lt"/>
              </a:endParaRPr>
            </a:p>
          </p:txBody>
        </p:sp>
        <p:sp>
          <p:nvSpPr>
            <p:cNvPr id="15" name="MH_Number"/>
            <p:cNvSpPr/>
            <p:nvPr>
              <p:custDataLst>
                <p:tags r:id="rId3"/>
              </p:custDataLst>
            </p:nvPr>
          </p:nvSpPr>
          <p:spPr>
            <a:xfrm>
              <a:off x="5608320" y="2003249"/>
              <a:ext cx="606548" cy="607862"/>
            </a:xfrm>
            <a:prstGeom prst="rect">
              <a:avLst/>
            </a:prstGeom>
          </p:spPr>
          <p:txBody>
            <a:bodyPr wrap="square" lIns="0" tIns="0" rIns="0" bIns="0" anchor="ctr" anchorCtr="0">
              <a:noAutofit/>
            </a:bodyPr>
            <a:lstStyle/>
            <a:p>
              <a:pPr algn="ctr"/>
              <a:r>
                <a:rPr lang="en-US" altLang="zh-CN" sz="4000" dirty="0">
                  <a:solidFill>
                    <a:schemeClr val="bg1"/>
                  </a:solidFill>
                  <a:ea typeface="微软雅黑 Light" panose="020B0502040204020203" pitchFamily="34" charset="-122"/>
                  <a:cs typeface="+mn-ea"/>
                  <a:sym typeface="+mn-lt"/>
                </a:rPr>
                <a:t>5</a:t>
              </a:r>
              <a:endParaRPr lang="zh-CN" altLang="en-US" sz="4000" dirty="0">
                <a:solidFill>
                  <a:schemeClr val="bg1"/>
                </a:solidFill>
                <a:ea typeface="微软雅黑 Light" panose="020B0502040204020203" pitchFamily="34" charset="-122"/>
                <a:cs typeface="+mn-ea"/>
                <a:sym typeface="+mn-lt"/>
              </a:endParaRPr>
            </a:p>
          </p:txBody>
        </p:sp>
      </p:grpSp>
    </p:spTree>
    <p:extLst>
      <p:ext uri="{BB962C8B-B14F-4D97-AF65-F5344CB8AC3E}">
        <p14:creationId xmlns:p14="http://schemas.microsoft.com/office/powerpoint/2010/main" val="144432380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F25CDB-E1BC-FD43-8F27-8A25BDBA52BC}"/>
              </a:ext>
            </a:extLst>
          </p:cNvPr>
          <p:cNvSpPr txBox="1"/>
          <p:nvPr/>
        </p:nvSpPr>
        <p:spPr>
          <a:xfrm>
            <a:off x="3912433" y="2638269"/>
            <a:ext cx="4452078" cy="923330"/>
          </a:xfrm>
          <a:prstGeom prst="rect">
            <a:avLst/>
          </a:prstGeom>
          <a:noFill/>
        </p:spPr>
        <p:txBody>
          <a:bodyPr wrap="square" rtlCol="0">
            <a:spAutoFit/>
          </a:bodyPr>
          <a:lstStyle/>
          <a:p>
            <a:r>
              <a:rPr kumimoji="1" lang="zh-CN" altLang="en-US" sz="5400" dirty="0">
                <a:solidFill>
                  <a:schemeClr val="bg1"/>
                </a:solidFill>
                <a:hlinkClick r:id="rId4"/>
              </a:rPr>
              <a:t>点我</a:t>
            </a:r>
            <a:r>
              <a:rPr kumimoji="1" lang="zh-CN" altLang="en-US" sz="5400" dirty="0">
                <a:solidFill>
                  <a:schemeClr val="bg1"/>
                </a:solidFill>
                <a:hlinkClick r:id="rId5"/>
              </a:rPr>
              <a:t>进行</a:t>
            </a:r>
            <a:r>
              <a:rPr kumimoji="1" lang="zh-CN" altLang="en-US" sz="5400" dirty="0">
                <a:solidFill>
                  <a:schemeClr val="bg1"/>
                </a:solidFill>
                <a:hlinkClick r:id="rId4"/>
              </a:rPr>
              <a:t>演示</a:t>
            </a:r>
            <a:endParaRPr kumimoji="1" lang="zh-CN" altLang="en-US" sz="5400" dirty="0">
              <a:solidFill>
                <a:schemeClr val="bg1"/>
              </a:solidFill>
            </a:endParaRPr>
          </a:p>
        </p:txBody>
      </p:sp>
    </p:spTree>
    <p:extLst>
      <p:ext uri="{BB962C8B-B14F-4D97-AF65-F5344CB8AC3E}">
        <p14:creationId xmlns:p14="http://schemas.microsoft.com/office/powerpoint/2010/main" val="34006193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7">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3078920" y="2021709"/>
            <a:ext cx="6034160" cy="1407291"/>
            <a:chOff x="5608320" y="1899674"/>
            <a:chExt cx="6034160" cy="1407291"/>
          </a:xfrm>
        </p:grpSpPr>
        <p:sp>
          <p:nvSpPr>
            <p:cNvPr id="8" name="MH_Title"/>
            <p:cNvSpPr/>
            <p:nvPr>
              <p:custDataLst>
                <p:tags r:id="rId2"/>
              </p:custDataLst>
            </p:nvPr>
          </p:nvSpPr>
          <p:spPr>
            <a:xfrm>
              <a:off x="5608321" y="1899674"/>
              <a:ext cx="6034159" cy="14072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bg1"/>
                  </a:solidFill>
                  <a:ea typeface="微软雅黑 Light" panose="020B0502040204020203" pitchFamily="34" charset="-122"/>
                  <a:cs typeface="+mn-ea"/>
                  <a:sym typeface="+mn-lt"/>
                </a:rPr>
                <a:t>    学习体会</a:t>
              </a:r>
            </a:p>
          </p:txBody>
        </p:sp>
        <p:sp>
          <p:nvSpPr>
            <p:cNvPr id="9" name="MH_Others_1"/>
            <p:cNvSpPr/>
            <p:nvPr>
              <p:custDataLst>
                <p:tags r:id="rId3"/>
              </p:custDataLst>
            </p:nvPr>
          </p:nvSpPr>
          <p:spPr>
            <a:xfrm>
              <a:off x="5608323" y="1988852"/>
              <a:ext cx="1215724" cy="121572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ea typeface="微软雅黑 Light" panose="020B0502040204020203" pitchFamily="34" charset="-122"/>
                <a:cs typeface="+mn-ea"/>
                <a:sym typeface="+mn-lt"/>
              </a:endParaRPr>
            </a:p>
          </p:txBody>
        </p:sp>
        <p:sp>
          <p:nvSpPr>
            <p:cNvPr id="15" name="MH_Number"/>
            <p:cNvSpPr/>
            <p:nvPr>
              <p:custDataLst>
                <p:tags r:id="rId4"/>
              </p:custDataLst>
            </p:nvPr>
          </p:nvSpPr>
          <p:spPr>
            <a:xfrm>
              <a:off x="5608320" y="2003249"/>
              <a:ext cx="606548" cy="607862"/>
            </a:xfrm>
            <a:prstGeom prst="rect">
              <a:avLst/>
            </a:prstGeom>
          </p:spPr>
          <p:txBody>
            <a:bodyPr wrap="square" lIns="0" tIns="0" rIns="0" bIns="0" anchor="ctr" anchorCtr="0">
              <a:noAutofit/>
            </a:bodyPr>
            <a:lstStyle/>
            <a:p>
              <a:pPr algn="ctr"/>
              <a:r>
                <a:rPr lang="en-US" altLang="zh-CN" sz="4000" dirty="0">
                  <a:solidFill>
                    <a:schemeClr val="bg1"/>
                  </a:solidFill>
                  <a:ea typeface="微软雅黑 Light" panose="020B0502040204020203" pitchFamily="34" charset="-122"/>
                  <a:cs typeface="+mn-ea"/>
                  <a:sym typeface="+mn-lt"/>
                </a:rPr>
                <a:t>6</a:t>
              </a:r>
              <a:endParaRPr lang="zh-CN" altLang="en-US" sz="4000" dirty="0">
                <a:solidFill>
                  <a:schemeClr val="bg1"/>
                </a:solidFill>
                <a:ea typeface="微软雅黑 Light" panose="020B0502040204020203" pitchFamily="34" charset="-122"/>
                <a:cs typeface="+mn-ea"/>
                <a:sym typeface="+mn-lt"/>
              </a:endParaRPr>
            </a:p>
          </p:txBody>
        </p:sp>
      </p:grpSp>
    </p:spTree>
    <p:extLst>
      <p:ext uri="{BB962C8B-B14F-4D97-AF65-F5344CB8AC3E}">
        <p14:creationId xmlns:p14="http://schemas.microsoft.com/office/powerpoint/2010/main" val="41483338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133756D-AB21-BE40-9CDE-42D5990C9471}"/>
              </a:ext>
            </a:extLst>
          </p:cNvPr>
          <p:cNvSpPr txBox="1"/>
          <p:nvPr/>
        </p:nvSpPr>
        <p:spPr>
          <a:xfrm>
            <a:off x="4576679" y="1304145"/>
            <a:ext cx="2646878" cy="830997"/>
          </a:xfrm>
          <a:prstGeom prst="rect">
            <a:avLst/>
          </a:prstGeom>
          <a:noFill/>
        </p:spPr>
        <p:txBody>
          <a:bodyPr wrap="none" rtlCol="0">
            <a:spAutoFit/>
          </a:bodyPr>
          <a:lstStyle/>
          <a:p>
            <a:r>
              <a:rPr kumimoji="1" lang="zh-CN" altLang="en-US" sz="4800" dirty="0">
                <a:solidFill>
                  <a:schemeClr val="bg1"/>
                </a:solidFill>
              </a:rPr>
              <a:t>坎坷曲折</a:t>
            </a:r>
          </a:p>
        </p:txBody>
      </p:sp>
      <p:sp>
        <p:nvSpPr>
          <p:cNvPr id="4" name="文本框 3">
            <a:extLst>
              <a:ext uri="{FF2B5EF4-FFF2-40B4-BE49-F238E27FC236}">
                <a16:creationId xmlns:a16="http://schemas.microsoft.com/office/drawing/2014/main" id="{C610D9F9-46B6-024F-BF00-01E595285337}"/>
              </a:ext>
            </a:extLst>
          </p:cNvPr>
          <p:cNvSpPr txBox="1"/>
          <p:nvPr/>
        </p:nvSpPr>
        <p:spPr>
          <a:xfrm>
            <a:off x="2029507" y="3252866"/>
            <a:ext cx="7741223" cy="707886"/>
          </a:xfrm>
          <a:prstGeom prst="rect">
            <a:avLst/>
          </a:prstGeom>
          <a:noFill/>
        </p:spPr>
        <p:txBody>
          <a:bodyPr wrap="none" rtlCol="0">
            <a:spAutoFit/>
          </a:bodyPr>
          <a:lstStyle/>
          <a:p>
            <a:pPr algn="ctr"/>
            <a:r>
              <a:rPr kumimoji="1" lang="en-US" altLang="zh-CN" sz="4000" dirty="0">
                <a:solidFill>
                  <a:schemeClr val="bg1"/>
                </a:solidFill>
              </a:rPr>
              <a:t>Easy</a:t>
            </a:r>
            <a:r>
              <a:rPr kumimoji="1" lang="zh-CN" altLang="en-US" sz="4000" dirty="0">
                <a:solidFill>
                  <a:schemeClr val="bg1"/>
                </a:solidFill>
              </a:rPr>
              <a:t>  </a:t>
            </a:r>
            <a:r>
              <a:rPr kumimoji="1" lang="en-US" altLang="zh-CN" sz="4000" dirty="0">
                <a:solidFill>
                  <a:schemeClr val="bg1"/>
                </a:solidFill>
              </a:rPr>
              <a:t>-&gt; confused -&gt; </a:t>
            </a:r>
            <a:r>
              <a:rPr kumimoji="1" lang="en-US" altLang="zh-CN" sz="4000" dirty="0" err="1">
                <a:solidFill>
                  <a:schemeClr val="bg1"/>
                </a:solidFill>
              </a:rPr>
              <a:t>stepbystep</a:t>
            </a:r>
            <a:endParaRPr kumimoji="1" lang="zh-CN" altLang="en-US" sz="4000" dirty="0">
              <a:solidFill>
                <a:schemeClr val="bg1"/>
              </a:solidFill>
            </a:endParaRPr>
          </a:p>
        </p:txBody>
      </p:sp>
    </p:spTree>
    <p:extLst>
      <p:ext uri="{BB962C8B-B14F-4D97-AF65-F5344CB8AC3E}">
        <p14:creationId xmlns:p14="http://schemas.microsoft.com/office/powerpoint/2010/main" val="20148674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133756D-AB21-BE40-9CDE-42D5990C9471}"/>
              </a:ext>
            </a:extLst>
          </p:cNvPr>
          <p:cNvSpPr txBox="1"/>
          <p:nvPr/>
        </p:nvSpPr>
        <p:spPr>
          <a:xfrm>
            <a:off x="4576679" y="1304145"/>
            <a:ext cx="184731" cy="830997"/>
          </a:xfrm>
          <a:prstGeom prst="rect">
            <a:avLst/>
          </a:prstGeom>
          <a:noFill/>
        </p:spPr>
        <p:txBody>
          <a:bodyPr wrap="none" rtlCol="0">
            <a:spAutoFit/>
          </a:bodyPr>
          <a:lstStyle/>
          <a:p>
            <a:endParaRPr kumimoji="1" lang="zh-CN" altLang="en-US" sz="4800" dirty="0">
              <a:solidFill>
                <a:schemeClr val="bg1"/>
              </a:solidFill>
            </a:endParaRPr>
          </a:p>
        </p:txBody>
      </p:sp>
      <p:sp>
        <p:nvSpPr>
          <p:cNvPr id="4" name="文本框 3">
            <a:extLst>
              <a:ext uri="{FF2B5EF4-FFF2-40B4-BE49-F238E27FC236}">
                <a16:creationId xmlns:a16="http://schemas.microsoft.com/office/drawing/2014/main" id="{C610D9F9-46B6-024F-BF00-01E595285337}"/>
              </a:ext>
            </a:extLst>
          </p:cNvPr>
          <p:cNvSpPr txBox="1"/>
          <p:nvPr/>
        </p:nvSpPr>
        <p:spPr>
          <a:xfrm>
            <a:off x="5807746" y="3252866"/>
            <a:ext cx="184730" cy="707886"/>
          </a:xfrm>
          <a:prstGeom prst="rect">
            <a:avLst/>
          </a:prstGeom>
          <a:noFill/>
        </p:spPr>
        <p:txBody>
          <a:bodyPr wrap="none" rtlCol="0">
            <a:spAutoFit/>
          </a:bodyPr>
          <a:lstStyle/>
          <a:p>
            <a:pPr algn="ctr"/>
            <a:endParaRPr kumimoji="1" lang="zh-CN" altLang="en-US" sz="4000" dirty="0">
              <a:solidFill>
                <a:schemeClr val="bg1"/>
              </a:solidFill>
            </a:endParaRPr>
          </a:p>
        </p:txBody>
      </p:sp>
      <p:sp>
        <p:nvSpPr>
          <p:cNvPr id="2" name="文本框 1">
            <a:extLst>
              <a:ext uri="{FF2B5EF4-FFF2-40B4-BE49-F238E27FC236}">
                <a16:creationId xmlns:a16="http://schemas.microsoft.com/office/drawing/2014/main" id="{1348D619-4A67-8F45-B78A-09B503A7E162}"/>
              </a:ext>
            </a:extLst>
          </p:cNvPr>
          <p:cNvSpPr txBox="1"/>
          <p:nvPr/>
        </p:nvSpPr>
        <p:spPr>
          <a:xfrm>
            <a:off x="2113613" y="2683479"/>
            <a:ext cx="8494633" cy="923330"/>
          </a:xfrm>
          <a:prstGeom prst="rect">
            <a:avLst/>
          </a:prstGeom>
          <a:noFill/>
        </p:spPr>
        <p:txBody>
          <a:bodyPr wrap="none" rtlCol="0">
            <a:spAutoFit/>
          </a:bodyPr>
          <a:lstStyle/>
          <a:p>
            <a:r>
              <a:rPr kumimoji="1" lang="zh-CN" altLang="en-US" sz="5400" dirty="0">
                <a:solidFill>
                  <a:schemeClr val="bg1"/>
                </a:solidFill>
              </a:rPr>
              <a:t>您的快递搭上顺风车了么？</a:t>
            </a:r>
          </a:p>
        </p:txBody>
      </p:sp>
    </p:spTree>
    <p:extLst>
      <p:ext uri="{BB962C8B-B14F-4D97-AF65-F5344CB8AC3E}">
        <p14:creationId xmlns:p14="http://schemas.microsoft.com/office/powerpoint/2010/main" val="220324797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7">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10" name="PA_文本框 2"/>
          <p:cNvSpPr txBox="1"/>
          <p:nvPr>
            <p:custDataLst>
              <p:tags r:id="rId2"/>
            </p:custDataLst>
          </p:nvPr>
        </p:nvSpPr>
        <p:spPr>
          <a:xfrm>
            <a:off x="2112579" y="2176066"/>
            <a:ext cx="7767145" cy="646331"/>
          </a:xfrm>
          <a:prstGeom prst="rect">
            <a:avLst/>
          </a:prstGeom>
          <a:noFill/>
        </p:spPr>
        <p:txBody>
          <a:bodyPr wrap="square" rtlCol="0">
            <a:spAutoFit/>
          </a:bodyPr>
          <a:lstStyle/>
          <a:p>
            <a:pPr algn="ctr"/>
            <a:r>
              <a:rPr lang="en-US" altLang="zh-CN" sz="3600" spc="300" dirty="0">
                <a:solidFill>
                  <a:schemeClr val="accent3">
                    <a:lumMod val="60000"/>
                    <a:lumOff val="40000"/>
                  </a:schemeClr>
                </a:solidFill>
                <a:ea typeface="微软雅黑 Light" panose="020B0502040204020203" pitchFamily="34" charset="-122"/>
                <a:cs typeface="+mn-ea"/>
                <a:sym typeface="+mn-lt"/>
              </a:rPr>
              <a:t>THANKS FOR LISTENING</a:t>
            </a:r>
            <a:endParaRPr lang="zh-CN" altLang="en-US" sz="3600" spc="300" dirty="0">
              <a:solidFill>
                <a:schemeClr val="accent3">
                  <a:lumMod val="60000"/>
                  <a:lumOff val="40000"/>
                </a:schemeClr>
              </a:solidFill>
              <a:ea typeface="微软雅黑 Light" panose="020B0502040204020203" pitchFamily="34" charset="-122"/>
              <a:cs typeface="+mn-ea"/>
              <a:sym typeface="+mn-lt"/>
            </a:endParaRPr>
          </a:p>
        </p:txBody>
      </p:sp>
      <p:sp>
        <p:nvSpPr>
          <p:cNvPr id="11" name="PA_文本框 4"/>
          <p:cNvSpPr txBox="1"/>
          <p:nvPr>
            <p:custDataLst>
              <p:tags r:id="rId3"/>
            </p:custDataLst>
          </p:nvPr>
        </p:nvSpPr>
        <p:spPr>
          <a:xfrm>
            <a:off x="2587056" y="2952335"/>
            <a:ext cx="7024304" cy="923330"/>
          </a:xfrm>
          <a:prstGeom prst="rect">
            <a:avLst/>
          </a:prstGeom>
          <a:noFill/>
        </p:spPr>
        <p:txBody>
          <a:bodyPr wrap="square" rtlCol="0">
            <a:spAutoFit/>
          </a:bodyPr>
          <a:lstStyle/>
          <a:p>
            <a:pPr algn="ctr"/>
            <a:r>
              <a:rPr lang="zh-CN" altLang="en-US" sz="5400" spc="600" dirty="0">
                <a:solidFill>
                  <a:schemeClr val="bg1"/>
                </a:solidFill>
                <a:ea typeface="微软雅黑 Light" panose="020B0502040204020203" pitchFamily="34" charset="-122"/>
                <a:cs typeface="+mn-ea"/>
                <a:sym typeface="+mn-lt"/>
              </a:rPr>
              <a:t>非常感谢您的聆听</a:t>
            </a:r>
          </a:p>
        </p:txBody>
      </p:sp>
      <p:sp>
        <p:nvSpPr>
          <p:cNvPr id="14" name="PA_文本框 1"/>
          <p:cNvSpPr txBox="1"/>
          <p:nvPr>
            <p:custDataLst>
              <p:tags r:id="rId4"/>
            </p:custDataLst>
          </p:nvPr>
        </p:nvSpPr>
        <p:spPr>
          <a:xfrm>
            <a:off x="4903536" y="1215131"/>
            <a:ext cx="2396690" cy="830997"/>
          </a:xfrm>
          <a:prstGeom prst="rect">
            <a:avLst/>
          </a:prstGeom>
          <a:noFill/>
        </p:spPr>
        <p:txBody>
          <a:bodyPr wrap="square" rtlCol="0">
            <a:spAutoFit/>
          </a:bodyPr>
          <a:lstStyle/>
          <a:p>
            <a:pPr algn="ctr"/>
            <a:r>
              <a:rPr lang="en-US" altLang="zh-CN" sz="4800" spc="600" dirty="0">
                <a:solidFill>
                  <a:schemeClr val="bg1"/>
                </a:solidFill>
                <a:ea typeface="微软雅黑 Light" panose="020B0502040204020203" pitchFamily="34" charset="-122"/>
                <a:cs typeface="+mn-ea"/>
                <a:sym typeface="+mn-lt"/>
              </a:rPr>
              <a:t>2021</a:t>
            </a:r>
            <a:endParaRPr lang="zh-CN" altLang="en-US" sz="4800" spc="600" dirty="0">
              <a:solidFill>
                <a:schemeClr val="bg1"/>
              </a:solidFill>
              <a:ea typeface="微软雅黑 Light" panose="020B0502040204020203" pitchFamily="34" charset="-122"/>
              <a:cs typeface="+mn-ea"/>
              <a:sym typeface="+mn-lt"/>
            </a:endParaRPr>
          </a:p>
        </p:txBody>
      </p:sp>
    </p:spTree>
    <p:extLst>
      <p:ext uri="{BB962C8B-B14F-4D97-AF65-F5344CB8AC3E}">
        <p14:creationId xmlns:p14="http://schemas.microsoft.com/office/powerpoint/2010/main" val="2881618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6000" b="-6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3078920" y="2021709"/>
            <a:ext cx="6034160" cy="1407291"/>
            <a:chOff x="5608320" y="1899674"/>
            <a:chExt cx="6034160" cy="1407291"/>
          </a:xfrm>
        </p:grpSpPr>
        <p:sp>
          <p:nvSpPr>
            <p:cNvPr id="8" name="MH_Title"/>
            <p:cNvSpPr/>
            <p:nvPr>
              <p:custDataLst>
                <p:tags r:id="rId2"/>
              </p:custDataLst>
            </p:nvPr>
          </p:nvSpPr>
          <p:spPr>
            <a:xfrm>
              <a:off x="5608321" y="1899674"/>
              <a:ext cx="6034159" cy="14072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bg1"/>
                  </a:solidFill>
                  <a:ea typeface="微软雅黑 Light" panose="020B0502040204020203" pitchFamily="34" charset="-122"/>
                  <a:cs typeface="+mn-ea"/>
                  <a:sym typeface="+mn-lt"/>
                </a:rPr>
                <a:t>    选题背景</a:t>
              </a:r>
            </a:p>
          </p:txBody>
        </p:sp>
        <p:sp>
          <p:nvSpPr>
            <p:cNvPr id="9" name="MH_Others_1"/>
            <p:cNvSpPr/>
            <p:nvPr>
              <p:custDataLst>
                <p:tags r:id="rId3"/>
              </p:custDataLst>
            </p:nvPr>
          </p:nvSpPr>
          <p:spPr>
            <a:xfrm>
              <a:off x="5608323" y="1988852"/>
              <a:ext cx="1215724" cy="121572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ea typeface="微软雅黑 Light" panose="020B0502040204020203" pitchFamily="34" charset="-122"/>
                <a:cs typeface="+mn-ea"/>
                <a:sym typeface="+mn-lt"/>
              </a:endParaRPr>
            </a:p>
          </p:txBody>
        </p:sp>
        <p:sp>
          <p:nvSpPr>
            <p:cNvPr id="15" name="MH_Number"/>
            <p:cNvSpPr/>
            <p:nvPr>
              <p:custDataLst>
                <p:tags r:id="rId4"/>
              </p:custDataLst>
            </p:nvPr>
          </p:nvSpPr>
          <p:spPr>
            <a:xfrm>
              <a:off x="5608320" y="2003249"/>
              <a:ext cx="606548" cy="607862"/>
            </a:xfrm>
            <a:prstGeom prst="rect">
              <a:avLst/>
            </a:prstGeom>
          </p:spPr>
          <p:txBody>
            <a:bodyPr wrap="square" lIns="0" tIns="0" rIns="0" bIns="0" anchor="ctr" anchorCtr="0">
              <a:noAutofit/>
            </a:bodyPr>
            <a:lstStyle/>
            <a:p>
              <a:pPr algn="ctr"/>
              <a:r>
                <a:rPr lang="en-US" altLang="zh-CN" sz="4000">
                  <a:solidFill>
                    <a:schemeClr val="bg1"/>
                  </a:solidFill>
                  <a:ea typeface="微软雅黑 Light" panose="020B0502040204020203" pitchFamily="34" charset="-122"/>
                  <a:cs typeface="+mn-ea"/>
                  <a:sym typeface="+mn-lt"/>
                </a:rPr>
                <a:t>1</a:t>
              </a:r>
              <a:endParaRPr lang="zh-CN" altLang="en-US" sz="4000" dirty="0">
                <a:solidFill>
                  <a:schemeClr val="bg1"/>
                </a:solidFill>
                <a:ea typeface="微软雅黑 Light" panose="020B0502040204020203" pitchFamily="34" charset="-122"/>
                <a:cs typeface="+mn-ea"/>
                <a:sym typeface="+mn-lt"/>
              </a:endParaRPr>
            </a:p>
          </p:txBody>
        </p:sp>
      </p:grpSp>
      <p:sp>
        <p:nvSpPr>
          <p:cNvPr id="16" name="MH_Title"/>
          <p:cNvSpPr txBox="1">
            <a:spLocks noChangeArrowheads="1"/>
          </p:cNvSpPr>
          <p:nvPr>
            <p:custDataLst>
              <p:tags r:id="rId1"/>
            </p:custDataLst>
          </p:nvPr>
        </p:nvSpPr>
        <p:spPr bwMode="auto">
          <a:xfrm>
            <a:off x="3078920" y="3743513"/>
            <a:ext cx="60341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solidFill>
                <a:schemeClr val="bg1"/>
              </a:solidFill>
              <a:latin typeface="+mn-lt"/>
              <a:ea typeface="微软雅黑 Light" panose="020B0502040204020203" pitchFamily="34" charset="-122"/>
              <a:cs typeface="+mn-ea"/>
              <a:sym typeface="+mn-lt"/>
            </a:endParaRPr>
          </a:p>
        </p:txBody>
      </p:sp>
    </p:spTree>
    <p:extLst>
      <p:ext uri="{BB962C8B-B14F-4D97-AF65-F5344CB8AC3E}">
        <p14:creationId xmlns:p14="http://schemas.microsoft.com/office/powerpoint/2010/main" val="136880148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痛点分析</a:t>
            </a:r>
          </a:p>
        </p:txBody>
      </p:sp>
      <p:sp>
        <p:nvSpPr>
          <p:cNvPr id="91" name="内容占位符 2">
            <a:extLst>
              <a:ext uri="{FF2B5EF4-FFF2-40B4-BE49-F238E27FC236}">
                <a16:creationId xmlns:a16="http://schemas.microsoft.com/office/drawing/2014/main" id="{5B42AA06-52F1-4DAB-B978-475746EB4495}"/>
              </a:ext>
            </a:extLst>
          </p:cNvPr>
          <p:cNvSpPr txBox="1">
            <a:spLocks/>
          </p:cNvSpPr>
          <p:nvPr/>
        </p:nvSpPr>
        <p:spPr>
          <a:xfrm>
            <a:off x="1082040" y="2098713"/>
            <a:ext cx="10027920" cy="47592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50000"/>
              </a:lnSpc>
              <a:spcBef>
                <a:spcPts val="1200"/>
              </a:spcBef>
              <a:spcAft>
                <a:spcPts val="200"/>
              </a:spcAft>
              <a:buClr>
                <a:srgbClr val="E48312"/>
              </a:buClr>
              <a:buSzPct val="100000"/>
              <a:buFont typeface="Calibri" panose="020F0502020204030204" pitchFamily="34" charset="0"/>
              <a:buChar char=" "/>
              <a:tabLst/>
              <a:defRPr/>
            </a:pPr>
            <a:r>
              <a:rPr kumimoji="0" lang="zh-CN" altLang="en-US"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场景描述：</a:t>
            </a:r>
            <a:endParaRPr kumimoji="0" lang="en-US" altLang="zh-CN"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a:p>
            <a:pPr lvl="1" indent="-91440">
              <a:lnSpc>
                <a:spcPct val="150000"/>
              </a:lnSpc>
              <a:spcBef>
                <a:spcPts val="1200"/>
              </a:spcBef>
              <a:spcAft>
                <a:spcPts val="200"/>
              </a:spcAft>
              <a:buClr>
                <a:srgbClr val="E48312"/>
              </a:buClr>
              <a:buSzPct val="100000"/>
              <a:buFont typeface="Calibri" panose="020F0502020204030204" pitchFamily="34" charset="0"/>
              <a:buChar char=" "/>
              <a:defRPr/>
            </a:pPr>
            <a:endParaRPr lang="en-US" altLang="zh-CN" sz="2800" dirty="0">
              <a:solidFill>
                <a:sysClr val="window" lastClr="FFFFFF"/>
              </a:solidFill>
              <a:ea typeface="宋体" panose="02010600030101010101" pitchFamily="2" charset="-122"/>
            </a:endParaRPr>
          </a:p>
          <a:p>
            <a:pPr lvl="1" indent="-91440">
              <a:lnSpc>
                <a:spcPct val="150000"/>
              </a:lnSpc>
              <a:spcBef>
                <a:spcPts val="1200"/>
              </a:spcBef>
              <a:spcAft>
                <a:spcPts val="200"/>
              </a:spcAft>
              <a:buClr>
                <a:srgbClr val="E48312"/>
              </a:buClr>
              <a:buSzPct val="100000"/>
              <a:buFont typeface="Calibri" panose="020F0502020204030204" pitchFamily="34" charset="0"/>
              <a:buChar char=" "/>
              <a:defRPr/>
            </a:pPr>
            <a:r>
              <a:rPr lang="zh-CN" altLang="en-US" sz="3200" dirty="0">
                <a:solidFill>
                  <a:sysClr val="window" lastClr="FFFFFF"/>
                </a:solidFill>
                <a:ea typeface="宋体" panose="02010600030101010101" pitchFamily="2" charset="-122"/>
              </a:rPr>
              <a:t>快递已到附近驿站，但是驿站离办公室</a:t>
            </a:r>
            <a:r>
              <a:rPr lang="en-US" altLang="zh-CN" sz="3200" dirty="0">
                <a:solidFill>
                  <a:sysClr val="window" lastClr="FFFFFF"/>
                </a:solidFill>
                <a:ea typeface="宋体" panose="02010600030101010101" pitchFamily="2" charset="-122"/>
              </a:rPr>
              <a:t>/</a:t>
            </a:r>
            <a:r>
              <a:rPr lang="zh-CN" altLang="en-US" sz="3200" dirty="0">
                <a:solidFill>
                  <a:sysClr val="window" lastClr="FFFFFF"/>
                </a:solidFill>
                <a:ea typeface="宋体" panose="02010600030101010101" pitchFamily="2" charset="-122"/>
              </a:rPr>
              <a:t>教室距离较远，不方便去拿。</a:t>
            </a:r>
            <a:endParaRPr kumimoji="0" lang="zh-CN" altLang="en-US" sz="3200" b="0" i="0" u="none" strike="noStrike" kern="1200" cap="none" spc="0" normalizeH="0" baseline="0" noProof="0" dirty="0">
              <a:ln>
                <a:noFill/>
              </a:ln>
              <a:solidFill>
                <a:sysClr val="window" lastClr="FFFFFF"/>
              </a:solidFill>
              <a:effectLst/>
              <a:uLnTx/>
              <a:uFillTx/>
              <a:ea typeface="宋体" panose="02010600030101010101" pitchFamily="2" charset="-122"/>
            </a:endParaRPr>
          </a:p>
        </p:txBody>
      </p:sp>
      <p:pic>
        <p:nvPicPr>
          <p:cNvPr id="7" name="图片 6">
            <a:extLst>
              <a:ext uri="{FF2B5EF4-FFF2-40B4-BE49-F238E27FC236}">
                <a16:creationId xmlns:a16="http://schemas.microsoft.com/office/drawing/2014/main" id="{422C278E-2B67-D142-9646-01D53E805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750" y="220080"/>
            <a:ext cx="4631751" cy="2809559"/>
          </a:xfrm>
          <a:prstGeom prst="rect">
            <a:avLst/>
          </a:prstGeom>
        </p:spPr>
      </p:pic>
    </p:spTree>
    <p:extLst>
      <p:ext uri="{BB962C8B-B14F-4D97-AF65-F5344CB8AC3E}">
        <p14:creationId xmlns:p14="http://schemas.microsoft.com/office/powerpoint/2010/main" val="35650382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animEffect transition="in" filter="blinds(horizontal)">
                                      <p:cBhvr>
                                        <p:cTn id="11" dur="500"/>
                                        <p:tgtEl>
                                          <p:spTgt spid="91">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痛点分析</a:t>
            </a:r>
          </a:p>
        </p:txBody>
      </p:sp>
      <p:sp>
        <p:nvSpPr>
          <p:cNvPr id="91" name="内容占位符 2">
            <a:extLst>
              <a:ext uri="{FF2B5EF4-FFF2-40B4-BE49-F238E27FC236}">
                <a16:creationId xmlns:a16="http://schemas.microsoft.com/office/drawing/2014/main" id="{5B42AA06-52F1-4DAB-B978-475746EB4495}"/>
              </a:ext>
            </a:extLst>
          </p:cNvPr>
          <p:cNvSpPr txBox="1">
            <a:spLocks/>
          </p:cNvSpPr>
          <p:nvPr/>
        </p:nvSpPr>
        <p:spPr>
          <a:xfrm>
            <a:off x="1004922" y="2016087"/>
            <a:ext cx="10027920" cy="47592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50000"/>
              </a:lnSpc>
              <a:spcBef>
                <a:spcPts val="1200"/>
              </a:spcBef>
              <a:spcAft>
                <a:spcPts val="200"/>
              </a:spcAft>
              <a:buClr>
                <a:srgbClr val="E48312"/>
              </a:buClr>
              <a:buSzPct val="100000"/>
              <a:buFont typeface="Calibri" panose="020F0502020204030204" pitchFamily="34" charset="0"/>
              <a:buChar char=" "/>
              <a:tabLst/>
              <a:defRPr/>
            </a:pPr>
            <a:r>
              <a:rPr kumimoji="0" lang="zh-CN" altLang="en-US"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场景描述：</a:t>
            </a:r>
            <a:endParaRPr kumimoji="0" lang="en-US" altLang="zh-CN"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a:p>
            <a:pPr lvl="1" indent="-91440">
              <a:lnSpc>
                <a:spcPct val="150000"/>
              </a:lnSpc>
              <a:spcBef>
                <a:spcPts val="1200"/>
              </a:spcBef>
              <a:spcAft>
                <a:spcPts val="200"/>
              </a:spcAft>
              <a:buClr>
                <a:srgbClr val="E48312"/>
              </a:buClr>
              <a:buSzPct val="100000"/>
              <a:buFont typeface="Calibri" panose="020F0502020204030204" pitchFamily="34" charset="0"/>
              <a:buChar char=" "/>
              <a:defRPr/>
            </a:pPr>
            <a:endParaRPr lang="en-US" altLang="zh-CN" sz="2800" dirty="0">
              <a:solidFill>
                <a:sysClr val="window" lastClr="FFFFFF"/>
              </a:solidFill>
              <a:ea typeface="宋体" panose="02010600030101010101" pitchFamily="2" charset="-122"/>
            </a:endParaRPr>
          </a:p>
          <a:p>
            <a:pPr lvl="1" indent="-91440">
              <a:lnSpc>
                <a:spcPct val="150000"/>
              </a:lnSpc>
              <a:spcBef>
                <a:spcPts val="1200"/>
              </a:spcBef>
              <a:spcAft>
                <a:spcPts val="200"/>
              </a:spcAft>
              <a:buClr>
                <a:srgbClr val="E48312"/>
              </a:buClr>
              <a:buSzPct val="100000"/>
              <a:buFont typeface="Calibri" panose="020F0502020204030204" pitchFamily="34" charset="0"/>
              <a:buChar char=" "/>
              <a:defRPr/>
            </a:pPr>
            <a:r>
              <a:rPr kumimoji="0" lang="zh-CN" altLang="en-US" sz="3200" b="0" i="0" u="none" strike="noStrike" kern="1200" cap="none" spc="0" normalizeH="0" baseline="0" noProof="0" dirty="0">
                <a:ln>
                  <a:noFill/>
                </a:ln>
                <a:solidFill>
                  <a:sysClr val="window" lastClr="FFFFFF"/>
                </a:solidFill>
                <a:effectLst/>
                <a:uLnTx/>
                <a:uFillTx/>
                <a:ea typeface="宋体" panose="02010600030101010101" pitchFamily="2" charset="-122"/>
              </a:rPr>
              <a:t>为人内向，不善交际，但是</a:t>
            </a:r>
            <a:r>
              <a:rPr lang="zh-CN" altLang="en-US" sz="3200" dirty="0">
                <a:solidFill>
                  <a:sysClr val="window" lastClr="FFFFFF"/>
                </a:solidFill>
                <a:ea typeface="宋体" panose="02010600030101010101" pitchFamily="2" charset="-122"/>
              </a:rPr>
              <a:t>又</a:t>
            </a:r>
            <a:r>
              <a:rPr kumimoji="0" lang="zh-CN" altLang="en-US" sz="3200" b="0" i="0" u="none" strike="noStrike" kern="1200" cap="none" spc="0" normalizeH="0" baseline="0" noProof="0" dirty="0">
                <a:ln>
                  <a:noFill/>
                </a:ln>
                <a:solidFill>
                  <a:sysClr val="window" lastClr="FFFFFF"/>
                </a:solidFill>
                <a:effectLst/>
                <a:uLnTx/>
                <a:uFillTx/>
                <a:ea typeface="宋体" panose="02010600030101010101" pitchFamily="2" charset="-122"/>
              </a:rPr>
              <a:t>希望找个刚好在驿站并且顺路的人帮忙带一下。</a:t>
            </a:r>
          </a:p>
        </p:txBody>
      </p:sp>
      <p:pic>
        <p:nvPicPr>
          <p:cNvPr id="7" name="图片 6">
            <a:extLst>
              <a:ext uri="{FF2B5EF4-FFF2-40B4-BE49-F238E27FC236}">
                <a16:creationId xmlns:a16="http://schemas.microsoft.com/office/drawing/2014/main" id="{FB4B9F81-A829-1848-BD90-C82B874430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610" y="0"/>
            <a:ext cx="4720100" cy="3429000"/>
          </a:xfrm>
          <a:prstGeom prst="rect">
            <a:avLst/>
          </a:prstGeom>
        </p:spPr>
      </p:pic>
    </p:spTree>
    <p:extLst>
      <p:ext uri="{BB962C8B-B14F-4D97-AF65-F5344CB8AC3E}">
        <p14:creationId xmlns:p14="http://schemas.microsoft.com/office/powerpoint/2010/main" val="33058902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animEffect transition="in" filter="blinds(horizontal)">
                                      <p:cBhvr>
                                        <p:cTn id="11" dur="500"/>
                                        <p:tgtEl>
                                          <p:spTgt spid="91">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痛点分析</a:t>
            </a:r>
          </a:p>
        </p:txBody>
      </p:sp>
      <p:sp>
        <p:nvSpPr>
          <p:cNvPr id="91" name="内容占位符 2">
            <a:extLst>
              <a:ext uri="{FF2B5EF4-FFF2-40B4-BE49-F238E27FC236}">
                <a16:creationId xmlns:a16="http://schemas.microsoft.com/office/drawing/2014/main" id="{5B42AA06-52F1-4DAB-B978-475746EB4495}"/>
              </a:ext>
            </a:extLst>
          </p:cNvPr>
          <p:cNvSpPr txBox="1">
            <a:spLocks/>
          </p:cNvSpPr>
          <p:nvPr/>
        </p:nvSpPr>
        <p:spPr>
          <a:xfrm>
            <a:off x="1082040" y="1167788"/>
            <a:ext cx="10027920" cy="4759287"/>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50000"/>
              </a:lnSpc>
              <a:spcBef>
                <a:spcPts val="1200"/>
              </a:spcBef>
              <a:spcAft>
                <a:spcPts val="200"/>
              </a:spcAft>
              <a:buClr>
                <a:srgbClr val="E48312"/>
              </a:buClr>
              <a:buSzPct val="100000"/>
              <a:buFont typeface="Calibri" panose="020F0502020204030204" pitchFamily="34" charset="0"/>
              <a:buChar char=" "/>
              <a:tabLst/>
              <a:defRPr/>
            </a:pPr>
            <a:r>
              <a:rPr kumimoji="0" lang="zh-CN" altLang="en-US"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痛点描述</a:t>
            </a:r>
            <a:endParaRPr kumimoji="0" lang="en-US" altLang="zh-CN"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a:p>
            <a:pPr marL="91440" marR="0" lvl="0" indent="-91440" algn="l" defTabSz="914400" rtl="0" eaLnBrk="1" fontAlgn="auto" latinLnBrk="0" hangingPunct="1">
              <a:lnSpc>
                <a:spcPct val="150000"/>
              </a:lnSpc>
              <a:spcBef>
                <a:spcPts val="1200"/>
              </a:spcBef>
              <a:spcAft>
                <a:spcPts val="200"/>
              </a:spcAft>
              <a:buClr>
                <a:srgbClr val="E48312"/>
              </a:buClr>
              <a:buSzPct val="100000"/>
              <a:buFont typeface="Calibri" panose="020F0502020204030204" pitchFamily="34" charset="0"/>
              <a:buChar char=" "/>
              <a:tabLst/>
              <a:defRPr/>
            </a:pPr>
            <a:r>
              <a:rPr kumimoji="0" lang="zh-CN" altLang="en-US" sz="2100" b="0" i="0" u="none" strike="noStrike" kern="1200" cap="none" spc="0" normalizeH="0" baseline="0" noProof="0" dirty="0">
                <a:ln>
                  <a:noFill/>
                </a:ln>
                <a:solidFill>
                  <a:sysClr val="window" lastClr="FFFFFF"/>
                </a:solidFill>
                <a:effectLst/>
                <a:uLnTx/>
                <a:uFillTx/>
                <a:ea typeface="宋体" panose="02010600030101010101" pitchFamily="2" charset="-122"/>
              </a:rPr>
              <a:t>      </a:t>
            </a:r>
            <a:r>
              <a:rPr kumimoji="0" lang="zh-CN" altLang="en-US" sz="2400" b="0" i="0" u="none" strike="noStrike" kern="1200" cap="none" spc="0" normalizeH="0" baseline="0" noProof="0" dirty="0">
                <a:ln>
                  <a:noFill/>
                </a:ln>
                <a:solidFill>
                  <a:sysClr val="window" lastClr="FFFFFF"/>
                </a:solidFill>
                <a:effectLst/>
                <a:uLnTx/>
                <a:uFillTx/>
                <a:ea typeface="宋体" panose="02010600030101010101" pitchFamily="2" charset="-122"/>
              </a:rPr>
              <a:t>校园快递“最后一公里”难以送达</a:t>
            </a:r>
            <a:endParaRPr kumimoji="0" lang="en-US" altLang="zh-CN" sz="2100" b="0" i="0" u="none" strike="noStrike" kern="1200" cap="none" spc="0" normalizeH="0" baseline="0" noProof="0" dirty="0">
              <a:ln>
                <a:noFill/>
              </a:ln>
              <a:solidFill>
                <a:sysClr val="window" lastClr="FFFFFF"/>
              </a:solidFill>
              <a:effectLst/>
              <a:uLnTx/>
              <a:uFillTx/>
              <a:ea typeface="宋体" panose="02010600030101010101" pitchFamily="2" charset="-122"/>
            </a:endParaRPr>
          </a:p>
          <a:p>
            <a:pPr marL="91440" marR="0" lvl="0" indent="-91440" algn="l" defTabSz="914400" rtl="0" eaLnBrk="1" fontAlgn="auto" latinLnBrk="0" hangingPunct="1">
              <a:lnSpc>
                <a:spcPct val="150000"/>
              </a:lnSpc>
              <a:spcBef>
                <a:spcPts val="1200"/>
              </a:spcBef>
              <a:spcAft>
                <a:spcPts val="200"/>
              </a:spcAft>
              <a:buClr>
                <a:srgbClr val="E48312"/>
              </a:buClr>
              <a:buSzPct val="100000"/>
              <a:buFont typeface="Calibri" panose="020F0502020204030204" pitchFamily="34" charset="0"/>
              <a:buChar char=" "/>
              <a:tabLst/>
              <a:defRPr/>
            </a:pPr>
            <a:r>
              <a:rPr lang="en-US" altLang="zh-CN" sz="1800" dirty="0">
                <a:solidFill>
                  <a:sysClr val="window" lastClr="FFFFFF"/>
                </a:solidFill>
                <a:ea typeface="宋体" panose="02010600030101010101" pitchFamily="2" charset="-122"/>
              </a:rPr>
              <a:t> </a:t>
            </a:r>
            <a:r>
              <a:rPr lang="zh-CN" altLang="en-US" sz="1800" dirty="0">
                <a:solidFill>
                  <a:sysClr val="window" lastClr="FFFFFF"/>
                </a:solidFill>
                <a:ea typeface="宋体" panose="02010600030101010101" pitchFamily="2" charset="-122"/>
              </a:rPr>
              <a:t> </a:t>
            </a:r>
            <a:r>
              <a:rPr lang="zh-CN" altLang="en-US" sz="3400" dirty="0">
                <a:solidFill>
                  <a:sysClr val="window" lastClr="FFFFFF"/>
                </a:solidFill>
                <a:ea typeface="宋体" panose="02010600030101010101" pitchFamily="2" charset="-122"/>
              </a:rPr>
              <a:t>功能</a:t>
            </a:r>
            <a:r>
              <a:rPr kumimoji="0" lang="zh-CN" altLang="en-US"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描述</a:t>
            </a:r>
            <a:endParaRPr kumimoji="0" lang="en-US" altLang="zh-CN"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a:p>
            <a:pPr marL="0" indent="0">
              <a:lnSpc>
                <a:spcPct val="150000"/>
              </a:lnSpc>
              <a:buClr>
                <a:srgbClr val="E48312"/>
              </a:buClr>
              <a:buNone/>
              <a:defRPr/>
            </a:pPr>
            <a:r>
              <a:rPr lang="en-US" altLang="zh-CN" sz="2400" dirty="0">
                <a:solidFill>
                  <a:schemeClr val="bg1"/>
                </a:solidFill>
                <a:latin typeface="SimSun" panose="02010600030101010101" pitchFamily="2" charset="-122"/>
                <a:ea typeface="SimSun" panose="02010600030101010101" pitchFamily="2" charset="-122"/>
              </a:rPr>
              <a:t>	</a:t>
            </a:r>
            <a:r>
              <a:rPr lang="zh-CN" altLang="zh-CN" sz="2400" dirty="0">
                <a:solidFill>
                  <a:schemeClr val="bg1"/>
                </a:solidFill>
                <a:latin typeface="SimSun" panose="02010600030101010101" pitchFamily="2" charset="-122"/>
                <a:ea typeface="SimSun" panose="02010600030101010101" pitchFamily="2" charset="-122"/>
              </a:rPr>
              <a:t>校园快递代取抢单系统</a:t>
            </a:r>
            <a:endParaRPr lang="en-US" altLang="zh-CN" sz="2400" dirty="0">
              <a:solidFill>
                <a:schemeClr val="bg1"/>
              </a:solidFill>
              <a:latin typeface="SimSun" panose="02010600030101010101" pitchFamily="2" charset="-122"/>
              <a:ea typeface="SimSun" panose="02010600030101010101" pitchFamily="2" charset="-122"/>
            </a:endParaRPr>
          </a:p>
          <a:p>
            <a:pPr marL="0" indent="0">
              <a:lnSpc>
                <a:spcPct val="150000"/>
              </a:lnSpc>
              <a:buClr>
                <a:srgbClr val="E48312"/>
              </a:buClr>
              <a:buNone/>
              <a:defRPr/>
            </a:pPr>
            <a:endParaRPr lang="en-US" altLang="zh-CN" sz="2400" dirty="0">
              <a:solidFill>
                <a:schemeClr val="bg1"/>
              </a:solidFill>
              <a:latin typeface="SimSun" panose="02010600030101010101" pitchFamily="2" charset="-122"/>
              <a:ea typeface="SimSun" panose="02010600030101010101" pitchFamily="2" charset="-122"/>
            </a:endParaRPr>
          </a:p>
          <a:p>
            <a:pPr marL="0" indent="0">
              <a:lnSpc>
                <a:spcPct val="150000"/>
              </a:lnSpc>
              <a:buClr>
                <a:srgbClr val="E48312"/>
              </a:buClr>
              <a:buNone/>
              <a:defRPr/>
            </a:pPr>
            <a:r>
              <a:rPr lang="en-US" altLang="zh-CN" sz="2400" dirty="0">
                <a:solidFill>
                  <a:schemeClr val="bg1"/>
                </a:solidFill>
                <a:latin typeface="SimSun" panose="02010600030101010101" pitchFamily="2" charset="-122"/>
                <a:ea typeface="SimSun" panose="02010600030101010101" pitchFamily="2" charset="-122"/>
              </a:rPr>
              <a:t>	</a:t>
            </a:r>
            <a:r>
              <a:rPr lang="zh-CN" altLang="zh-CN" sz="2400" dirty="0">
                <a:solidFill>
                  <a:schemeClr val="bg1"/>
                </a:solidFill>
                <a:latin typeface="SimSun" panose="02010600030101010101" pitchFamily="2" charset="-122"/>
                <a:ea typeface="SimSun" panose="02010600030101010101" pitchFamily="2" charset="-122"/>
              </a:rPr>
              <a:t>类似淘宝商品一样的订单</a:t>
            </a:r>
            <a:endParaRPr lang="en-US" altLang="zh-CN" sz="2400" dirty="0">
              <a:solidFill>
                <a:schemeClr val="bg1"/>
              </a:solidFill>
              <a:latin typeface="SimSun" panose="02010600030101010101" pitchFamily="2" charset="-122"/>
              <a:ea typeface="SimSun" panose="02010600030101010101" pitchFamily="2" charset="-122"/>
            </a:endParaRPr>
          </a:p>
          <a:p>
            <a:pPr marL="0" indent="0">
              <a:lnSpc>
                <a:spcPct val="150000"/>
              </a:lnSpc>
              <a:buClr>
                <a:srgbClr val="E48312"/>
              </a:buClr>
              <a:buNone/>
              <a:defRPr/>
            </a:pPr>
            <a:r>
              <a:rPr lang="en-US" altLang="zh-CN" sz="2400" dirty="0">
                <a:solidFill>
                  <a:schemeClr val="bg1"/>
                </a:solidFill>
                <a:latin typeface="SimSun" panose="02010600030101010101" pitchFamily="2" charset="-122"/>
                <a:ea typeface="SimSun" panose="02010600030101010101" pitchFamily="2" charset="-122"/>
              </a:rPr>
              <a:t>	</a:t>
            </a:r>
            <a:r>
              <a:rPr lang="zh-CN" altLang="en-US" sz="3000" dirty="0">
                <a:solidFill>
                  <a:srgbClr val="FFFF00"/>
                </a:solidFill>
                <a:latin typeface="SimSun" panose="02010600030101010101" pitchFamily="2" charset="-122"/>
                <a:ea typeface="SimSun" panose="02010600030101010101" pitchFamily="2" charset="-122"/>
              </a:rPr>
              <a:t>让</a:t>
            </a:r>
            <a:r>
              <a:rPr lang="zh-CN" altLang="zh-CN" sz="3000" dirty="0">
                <a:solidFill>
                  <a:srgbClr val="FFFF00"/>
                </a:solidFill>
                <a:latin typeface="SimSun" panose="02010600030101010101" pitchFamily="2" charset="-122"/>
                <a:ea typeface="SimSun" panose="02010600030101010101" pitchFamily="2" charset="-122"/>
              </a:rPr>
              <a:t>快递搭</a:t>
            </a:r>
            <a:r>
              <a:rPr lang="zh-CN" altLang="en-US" sz="3000" dirty="0">
                <a:solidFill>
                  <a:srgbClr val="FFFF00"/>
                </a:solidFill>
                <a:latin typeface="SimSun" panose="02010600030101010101" pitchFamily="2" charset="-122"/>
                <a:ea typeface="SimSun" panose="02010600030101010101" pitchFamily="2" charset="-122"/>
              </a:rPr>
              <a:t>上</a:t>
            </a:r>
            <a:r>
              <a:rPr lang="zh-CN" altLang="zh-CN" sz="3000" dirty="0">
                <a:solidFill>
                  <a:srgbClr val="FFFF00"/>
                </a:solidFill>
                <a:latin typeface="SimSun" panose="02010600030101010101" pitchFamily="2" charset="-122"/>
                <a:ea typeface="SimSun" panose="02010600030101010101" pitchFamily="2" charset="-122"/>
              </a:rPr>
              <a:t>顺风车</a:t>
            </a:r>
            <a:endParaRPr lang="en-US" altLang="zh-CN" sz="3000" dirty="0">
              <a:solidFill>
                <a:srgbClr val="FFFF00"/>
              </a:solidFill>
              <a:latin typeface="SimSun" panose="02010600030101010101" pitchFamily="2" charset="-122"/>
              <a:ea typeface="SimSun" panose="02010600030101010101" pitchFamily="2" charset="-122"/>
            </a:endParaRPr>
          </a:p>
          <a:p>
            <a:pPr marL="0" indent="0">
              <a:lnSpc>
                <a:spcPct val="150000"/>
              </a:lnSpc>
              <a:buClr>
                <a:srgbClr val="E48312"/>
              </a:buClr>
              <a:buNone/>
              <a:defRPr/>
            </a:pPr>
            <a:r>
              <a:rPr lang="en-US" altLang="zh-CN" sz="2400" dirty="0">
                <a:solidFill>
                  <a:schemeClr val="bg1"/>
                </a:solidFill>
                <a:latin typeface="SimSun" panose="02010600030101010101" pitchFamily="2" charset="-122"/>
                <a:ea typeface="SimSun" panose="02010600030101010101" pitchFamily="2" charset="-122"/>
              </a:rPr>
              <a:t>	</a:t>
            </a:r>
            <a:r>
              <a:rPr lang="zh-CN" altLang="zh-CN" sz="2400" dirty="0">
                <a:solidFill>
                  <a:schemeClr val="bg1"/>
                </a:solidFill>
                <a:latin typeface="SimSun" panose="02010600030101010101" pitchFamily="2" charset="-122"/>
                <a:ea typeface="SimSun" panose="02010600030101010101" pitchFamily="2" charset="-122"/>
              </a:rPr>
              <a:t>订单</a:t>
            </a:r>
            <a:r>
              <a:rPr lang="zh-CN" altLang="en-US" sz="2400" dirty="0">
                <a:solidFill>
                  <a:schemeClr val="bg1"/>
                </a:solidFill>
                <a:latin typeface="SimSun" panose="02010600030101010101" pitchFamily="2" charset="-122"/>
                <a:ea typeface="SimSun" panose="02010600030101010101" pitchFamily="2" charset="-122"/>
              </a:rPr>
              <a:t>的价格</a:t>
            </a:r>
            <a:r>
              <a:rPr lang="zh-CN" altLang="zh-CN" sz="2400" dirty="0">
                <a:solidFill>
                  <a:schemeClr val="bg1"/>
                </a:solidFill>
                <a:latin typeface="SimSun" panose="02010600030101010101" pitchFamily="2" charset="-122"/>
                <a:ea typeface="SimSun" panose="02010600030101010101" pitchFamily="2" charset="-122"/>
              </a:rPr>
              <a:t>，取决于订单的价值和重量</a:t>
            </a:r>
            <a:endParaRPr lang="zh-CN" altLang="zh-CN" dirty="0">
              <a:solidFill>
                <a:schemeClr val="bg1"/>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50000"/>
              </a:lnSpc>
              <a:spcBef>
                <a:spcPts val="1200"/>
              </a:spcBef>
              <a:spcAft>
                <a:spcPts val="200"/>
              </a:spcAft>
              <a:buClr>
                <a:srgbClr val="E48312"/>
              </a:buClr>
              <a:buSzPct val="100000"/>
              <a:buNone/>
              <a:tabLst/>
              <a:defRPr/>
            </a:pPr>
            <a:endParaRPr kumimoji="0" lang="zh-CN" altLang="en-US" sz="23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p:txBody>
      </p:sp>
      <p:pic>
        <p:nvPicPr>
          <p:cNvPr id="7" name="图片 6">
            <a:extLst>
              <a:ext uri="{FF2B5EF4-FFF2-40B4-BE49-F238E27FC236}">
                <a16:creationId xmlns:a16="http://schemas.microsoft.com/office/drawing/2014/main" id="{4B15E2D2-BA4B-6349-8FBA-F56BE44687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848" y="251847"/>
            <a:ext cx="5200112" cy="6354305"/>
          </a:xfrm>
          <a:prstGeom prst="rect">
            <a:avLst/>
          </a:prstGeom>
        </p:spPr>
      </p:pic>
    </p:spTree>
    <p:extLst>
      <p:ext uri="{BB962C8B-B14F-4D97-AF65-F5344CB8AC3E}">
        <p14:creationId xmlns:p14="http://schemas.microsoft.com/office/powerpoint/2010/main" val="20169827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市场背景</a:t>
            </a:r>
          </a:p>
        </p:txBody>
      </p:sp>
      <p:sp>
        <p:nvSpPr>
          <p:cNvPr id="91" name="内容占位符 2">
            <a:extLst>
              <a:ext uri="{FF2B5EF4-FFF2-40B4-BE49-F238E27FC236}">
                <a16:creationId xmlns:a16="http://schemas.microsoft.com/office/drawing/2014/main" id="{5B42AA06-52F1-4DAB-B978-475746EB4495}"/>
              </a:ext>
            </a:extLst>
          </p:cNvPr>
          <p:cNvSpPr txBox="1">
            <a:spLocks/>
          </p:cNvSpPr>
          <p:nvPr/>
        </p:nvSpPr>
        <p:spPr>
          <a:xfrm>
            <a:off x="1082040" y="1427093"/>
            <a:ext cx="10027920" cy="32952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50000"/>
              </a:lnSpc>
              <a:spcBef>
                <a:spcPts val="1200"/>
              </a:spcBef>
              <a:spcAft>
                <a:spcPts val="200"/>
              </a:spcAft>
              <a:buClr>
                <a:srgbClr val="E48312"/>
              </a:buClr>
              <a:buSzPct val="100000"/>
              <a:buNone/>
              <a:tabLst/>
              <a:defRPr/>
            </a:pPr>
            <a:r>
              <a:rPr kumimoji="0" lang="zh-CN" altLang="en-US"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市场分析</a:t>
            </a:r>
            <a:endParaRPr kumimoji="0" lang="en-US" altLang="zh-CN" sz="33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a:p>
            <a:pPr marL="0" marR="0" lvl="0" indent="0" algn="l" defTabSz="914400" rtl="0" eaLnBrk="1" fontAlgn="auto" latinLnBrk="0" hangingPunct="1">
              <a:lnSpc>
                <a:spcPct val="150000"/>
              </a:lnSpc>
              <a:spcBef>
                <a:spcPts val="1200"/>
              </a:spcBef>
              <a:spcAft>
                <a:spcPts val="200"/>
              </a:spcAft>
              <a:buClr>
                <a:srgbClr val="E48312"/>
              </a:buClr>
              <a:buSzPct val="100000"/>
              <a:buNone/>
              <a:tabLst/>
              <a:defRPr/>
            </a:pPr>
            <a:r>
              <a:rPr kumimoji="0" lang="zh-CN" altLang="en-US" sz="23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        </a:t>
            </a:r>
            <a:r>
              <a:rPr kumimoji="0" lang="en-US" altLang="zh-CN"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1.</a:t>
            </a:r>
            <a:r>
              <a:rPr kumimoji="0" lang="zh-CN" altLang="en-US"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 日吞吐量：</a:t>
            </a:r>
            <a:r>
              <a:rPr kumimoji="0" lang="en-US" altLang="zh-CN"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5000</a:t>
            </a:r>
            <a:r>
              <a:rPr kumimoji="0" lang="zh-CN" altLang="en-US"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件</a:t>
            </a:r>
            <a:r>
              <a:rPr kumimoji="0" lang="en-US" altLang="zh-CN"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a:t>
            </a:r>
            <a:r>
              <a:rPr kumimoji="0" lang="zh-CN" altLang="en-US"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天</a:t>
            </a:r>
            <a:r>
              <a:rPr kumimoji="0" lang="en-US" altLang="zh-CN"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  5%-10%</a:t>
            </a:r>
            <a:r>
              <a:rPr kumimoji="0" lang="zh-CN" altLang="en-US"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rPr>
              <a:t>代取</a:t>
            </a:r>
            <a:endParaRPr kumimoji="0" lang="en-US" altLang="zh-CN"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a:p>
            <a:pPr marL="0" marR="0" lvl="0" indent="0" algn="l" defTabSz="914400" rtl="0" eaLnBrk="1" fontAlgn="auto" latinLnBrk="0" hangingPunct="1">
              <a:lnSpc>
                <a:spcPct val="150000"/>
              </a:lnSpc>
              <a:spcBef>
                <a:spcPts val="1200"/>
              </a:spcBef>
              <a:spcAft>
                <a:spcPts val="200"/>
              </a:spcAft>
              <a:buClr>
                <a:srgbClr val="E48312"/>
              </a:buClr>
              <a:buSzPct val="100000"/>
              <a:buNone/>
              <a:tabLst/>
              <a:defRPr/>
            </a:pPr>
            <a:r>
              <a:rPr lang="zh-CN" altLang="en-US" sz="2800" dirty="0">
                <a:solidFill>
                  <a:sysClr val="window" lastClr="FFFFFF"/>
                </a:solidFill>
                <a:ea typeface="宋体" panose="02010600030101010101" pitchFamily="2" charset="-122"/>
              </a:rPr>
              <a:t>      </a:t>
            </a:r>
            <a:r>
              <a:rPr lang="en-US" altLang="zh-CN" sz="2800" dirty="0">
                <a:solidFill>
                  <a:sysClr val="window" lastClr="FFFFFF"/>
                </a:solidFill>
                <a:ea typeface="宋体" panose="02010600030101010101" pitchFamily="2" charset="-122"/>
              </a:rPr>
              <a:t>2. </a:t>
            </a:r>
            <a:r>
              <a:rPr lang="zh-CN" altLang="en-US" sz="2800" dirty="0">
                <a:solidFill>
                  <a:sysClr val="window" lastClr="FFFFFF"/>
                </a:solidFill>
                <a:ea typeface="宋体" panose="02010600030101010101" pitchFamily="2" charset="-122"/>
              </a:rPr>
              <a:t>代取价格：</a:t>
            </a:r>
            <a:r>
              <a:rPr lang="en-US" altLang="zh-CN" sz="2800" dirty="0">
                <a:solidFill>
                  <a:sysClr val="window" lastClr="FFFFFF"/>
                </a:solidFill>
                <a:ea typeface="宋体" panose="02010600030101010101" pitchFamily="2" charset="-122"/>
              </a:rPr>
              <a:t>3-20</a:t>
            </a:r>
            <a:r>
              <a:rPr lang="zh-CN" altLang="en-US" sz="2800" dirty="0">
                <a:solidFill>
                  <a:sysClr val="window" lastClr="FFFFFF"/>
                </a:solidFill>
                <a:ea typeface="宋体" panose="02010600030101010101" pitchFamily="2" charset="-122"/>
              </a:rPr>
              <a:t>元</a:t>
            </a:r>
            <a:endParaRPr lang="en-US" altLang="zh-CN" sz="2800" dirty="0">
              <a:solidFill>
                <a:sysClr val="window" lastClr="FFFFFF"/>
              </a:solidFill>
              <a:ea typeface="宋体" panose="02010600030101010101" pitchFamily="2" charset="-122"/>
            </a:endParaRPr>
          </a:p>
          <a:p>
            <a:pPr marL="0" marR="0" lvl="0" indent="0" algn="l" defTabSz="914400" rtl="0" eaLnBrk="1" fontAlgn="auto" latinLnBrk="0" hangingPunct="1">
              <a:lnSpc>
                <a:spcPct val="150000"/>
              </a:lnSpc>
              <a:spcBef>
                <a:spcPts val="1200"/>
              </a:spcBef>
              <a:spcAft>
                <a:spcPts val="200"/>
              </a:spcAft>
              <a:buClr>
                <a:srgbClr val="E48312"/>
              </a:buClr>
              <a:buSzPct val="100000"/>
              <a:buNone/>
              <a:tabLst/>
              <a:defRPr/>
            </a:pPr>
            <a:r>
              <a:rPr kumimoji="0" lang="zh-CN" altLang="en-US" sz="2800" b="0" i="0" u="none" strike="noStrike" kern="1200" cap="none" spc="0" normalizeH="0" noProof="0" dirty="0">
                <a:ln>
                  <a:noFill/>
                </a:ln>
                <a:solidFill>
                  <a:sysClr val="window" lastClr="FFFFFF"/>
                </a:solidFill>
                <a:effectLst/>
                <a:uLnTx/>
                <a:uFillTx/>
                <a:ea typeface="宋体" panose="02010600030101010101" pitchFamily="2" charset="-122"/>
                <a:cs typeface="+mn-cs"/>
              </a:rPr>
              <a:t>      </a:t>
            </a:r>
            <a:r>
              <a:rPr kumimoji="0" lang="en-US" altLang="zh-CN" sz="2800" b="0" i="0" u="none" strike="noStrike" kern="1200" cap="none" spc="0" normalizeH="0" noProof="0" dirty="0">
                <a:ln>
                  <a:noFill/>
                </a:ln>
                <a:solidFill>
                  <a:sysClr val="window" lastClr="FFFFFF"/>
                </a:solidFill>
                <a:effectLst/>
                <a:uLnTx/>
                <a:uFillTx/>
                <a:ea typeface="宋体" panose="02010600030101010101" pitchFamily="2" charset="-122"/>
                <a:cs typeface="+mn-cs"/>
              </a:rPr>
              <a:t>3.</a:t>
            </a:r>
            <a:r>
              <a:rPr kumimoji="0" lang="zh-CN" altLang="en-US" sz="2800" b="0" i="0" u="none" strike="noStrike" kern="1200" cap="none" spc="0" normalizeH="0" noProof="0" dirty="0">
                <a:ln>
                  <a:noFill/>
                </a:ln>
                <a:solidFill>
                  <a:sysClr val="window" lastClr="FFFFFF"/>
                </a:solidFill>
                <a:effectLst/>
                <a:uLnTx/>
                <a:uFillTx/>
                <a:ea typeface="宋体" panose="02010600030101010101" pitchFamily="2" charset="-122"/>
                <a:cs typeface="+mn-cs"/>
              </a:rPr>
              <a:t> 代取方式：微信群</a:t>
            </a:r>
            <a:endParaRPr kumimoji="0" lang="zh-CN" altLang="en-US" sz="2800" b="0" i="0" u="none" strike="noStrike" kern="1200" cap="none" spc="0" normalizeH="0" baseline="0" noProof="0" dirty="0">
              <a:ln>
                <a:noFill/>
              </a:ln>
              <a:solidFill>
                <a:sysClr val="window" lastClr="FFFFFF"/>
              </a:solidFill>
              <a:effectLst/>
              <a:uLnTx/>
              <a:uFillTx/>
              <a:ea typeface="宋体" panose="02010600030101010101" pitchFamily="2" charset="-122"/>
              <a:cs typeface="+mn-cs"/>
            </a:endParaRPr>
          </a:p>
        </p:txBody>
      </p:sp>
      <p:pic>
        <p:nvPicPr>
          <p:cNvPr id="7" name="图片 6">
            <a:extLst>
              <a:ext uri="{FF2B5EF4-FFF2-40B4-BE49-F238E27FC236}">
                <a16:creationId xmlns:a16="http://schemas.microsoft.com/office/drawing/2014/main" id="{1A1333C4-A1EB-B349-9961-AEF449C98D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3762" y="3580108"/>
            <a:ext cx="4456427" cy="3076413"/>
          </a:xfrm>
          <a:prstGeom prst="rect">
            <a:avLst/>
          </a:prstGeom>
        </p:spPr>
      </p:pic>
    </p:spTree>
    <p:extLst>
      <p:ext uri="{BB962C8B-B14F-4D97-AF65-F5344CB8AC3E}">
        <p14:creationId xmlns:p14="http://schemas.microsoft.com/office/powerpoint/2010/main" val="12045188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7">
            <a:lum/>
            <a:extLst>
              <a:ext uri="{BEBA8EAE-BF5A-486C-A8C5-ECC9F3942E4B}">
                <a14:imgProps xmlns:a14="http://schemas.microsoft.com/office/drawing/2010/main">
                  <a14:imgLayer>
                    <a14:imgEffect>
                      <a14:colorTemperature colorTemp="11200"/>
                    </a14:imgEffect>
                    <a14:imgEffect>
                      <a14:saturation sat="20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3077606" y="2021709"/>
            <a:ext cx="6035474" cy="1407291"/>
            <a:chOff x="5607006" y="1899674"/>
            <a:chExt cx="6035474" cy="1407291"/>
          </a:xfrm>
        </p:grpSpPr>
        <p:sp>
          <p:nvSpPr>
            <p:cNvPr id="8" name="MH_Title"/>
            <p:cNvSpPr/>
            <p:nvPr>
              <p:custDataLst>
                <p:tags r:id="rId2"/>
              </p:custDataLst>
            </p:nvPr>
          </p:nvSpPr>
          <p:spPr>
            <a:xfrm>
              <a:off x="5608321" y="1899674"/>
              <a:ext cx="6034159" cy="14072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a:solidFill>
                    <a:schemeClr val="bg1"/>
                  </a:solidFill>
                  <a:ea typeface="微软雅黑 Light" panose="020B0502040204020203" pitchFamily="34" charset="-122"/>
                  <a:cs typeface="+mn-ea"/>
                  <a:sym typeface="+mn-lt"/>
                </a:rPr>
                <a:t>    项目设计</a:t>
              </a:r>
            </a:p>
          </p:txBody>
        </p:sp>
        <p:sp>
          <p:nvSpPr>
            <p:cNvPr id="9" name="MH_Others_1"/>
            <p:cNvSpPr/>
            <p:nvPr>
              <p:custDataLst>
                <p:tags r:id="rId3"/>
              </p:custDataLst>
            </p:nvPr>
          </p:nvSpPr>
          <p:spPr>
            <a:xfrm>
              <a:off x="5607006" y="1995457"/>
              <a:ext cx="1215724" cy="121572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ea typeface="微软雅黑 Light" panose="020B0502040204020203" pitchFamily="34" charset="-122"/>
                <a:cs typeface="+mn-ea"/>
                <a:sym typeface="+mn-lt"/>
              </a:endParaRPr>
            </a:p>
          </p:txBody>
        </p:sp>
        <p:sp>
          <p:nvSpPr>
            <p:cNvPr id="15" name="MH_Number"/>
            <p:cNvSpPr/>
            <p:nvPr>
              <p:custDataLst>
                <p:tags r:id="rId4"/>
              </p:custDataLst>
            </p:nvPr>
          </p:nvSpPr>
          <p:spPr>
            <a:xfrm>
              <a:off x="5608320" y="2003249"/>
              <a:ext cx="606548" cy="607862"/>
            </a:xfrm>
            <a:prstGeom prst="rect">
              <a:avLst/>
            </a:prstGeom>
          </p:spPr>
          <p:txBody>
            <a:bodyPr wrap="square" lIns="0" tIns="0" rIns="0" bIns="0" anchor="ctr" anchorCtr="0">
              <a:noAutofit/>
            </a:bodyPr>
            <a:lstStyle/>
            <a:p>
              <a:pPr algn="ctr"/>
              <a:r>
                <a:rPr lang="en-US" altLang="zh-CN" sz="4000">
                  <a:solidFill>
                    <a:schemeClr val="bg1"/>
                  </a:solidFill>
                  <a:ea typeface="微软雅黑 Light" panose="020B0502040204020203" pitchFamily="34" charset="-122"/>
                  <a:cs typeface="+mn-ea"/>
                  <a:sym typeface="+mn-lt"/>
                </a:rPr>
                <a:t>2</a:t>
              </a:r>
              <a:endParaRPr lang="zh-CN" altLang="en-US" sz="4000" dirty="0">
                <a:solidFill>
                  <a:schemeClr val="bg1"/>
                </a:solidFill>
                <a:ea typeface="微软雅黑 Light" panose="020B0502040204020203" pitchFamily="34" charset="-122"/>
                <a:cs typeface="+mn-ea"/>
                <a:sym typeface="+mn-lt"/>
              </a:endParaRPr>
            </a:p>
          </p:txBody>
        </p:sp>
      </p:grpSp>
    </p:spTree>
    <p:extLst>
      <p:ext uri="{BB962C8B-B14F-4D97-AF65-F5344CB8AC3E}">
        <p14:creationId xmlns:p14="http://schemas.microsoft.com/office/powerpoint/2010/main" val="33839341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ea typeface="微软雅黑 Light" panose="020B0502040204020203" pitchFamily="34" charset="-122"/>
                <a:cs typeface="+mn-ea"/>
                <a:sym typeface="+mn-lt"/>
              </a:rPr>
              <a:t>项目设计</a:t>
            </a:r>
          </a:p>
        </p:txBody>
      </p:sp>
      <p:sp>
        <p:nvSpPr>
          <p:cNvPr id="90" name="文本框 89"/>
          <p:cNvSpPr txBox="1"/>
          <p:nvPr/>
        </p:nvSpPr>
        <p:spPr>
          <a:xfrm>
            <a:off x="542290" y="2211977"/>
            <a:ext cx="11187611" cy="2522807"/>
          </a:xfrm>
          <a:prstGeom prst="rect">
            <a:avLst/>
          </a:prstGeom>
          <a:noFill/>
        </p:spPr>
        <p:txBody>
          <a:bodyPr wrap="square" rtlCol="0">
            <a:spAutoFit/>
          </a:bodyPr>
          <a:lstStyle/>
          <a:p>
            <a:r>
              <a:rPr lang="en-US" altLang="zh-CN" sz="3200" dirty="0">
                <a:solidFill>
                  <a:schemeClr val="bg1"/>
                </a:solidFill>
              </a:rPr>
              <a:t>   </a:t>
            </a:r>
            <a:r>
              <a:rPr lang="zh-CN" altLang="en-US" sz="3200" dirty="0">
                <a:solidFill>
                  <a:schemeClr val="bg1"/>
                </a:solidFill>
              </a:rPr>
              <a:t>目标客户：</a:t>
            </a:r>
            <a:endParaRPr lang="en-US" altLang="zh-CN" sz="3200" dirty="0">
              <a:solidFill>
                <a:schemeClr val="bg1"/>
              </a:solidFill>
            </a:endParaRPr>
          </a:p>
          <a:p>
            <a:pPr>
              <a:lnSpc>
                <a:spcPct val="150000"/>
              </a:lnSpc>
            </a:pPr>
            <a:r>
              <a:rPr lang="en-US" altLang="zh-CN" sz="2000" dirty="0">
                <a:solidFill>
                  <a:schemeClr val="bg1"/>
                </a:solidFill>
              </a:rPr>
              <a:t>	</a:t>
            </a:r>
          </a:p>
          <a:p>
            <a:pPr>
              <a:lnSpc>
                <a:spcPct val="150000"/>
              </a:lnSpc>
            </a:pPr>
            <a:endParaRPr lang="en-US" altLang="zh-CN" sz="2000" dirty="0">
              <a:solidFill>
                <a:schemeClr val="bg1"/>
              </a:solidFill>
            </a:endParaRPr>
          </a:p>
          <a:p>
            <a:pPr>
              <a:lnSpc>
                <a:spcPct val="150000"/>
              </a:lnSpc>
            </a:pPr>
            <a:r>
              <a:rPr lang="en-US" altLang="zh-CN" sz="2000" dirty="0">
                <a:solidFill>
                  <a:schemeClr val="bg1"/>
                </a:solidFill>
              </a:rPr>
              <a:t>		</a:t>
            </a:r>
            <a:r>
              <a:rPr lang="zh-CN" altLang="en-US" sz="2800" dirty="0">
                <a:solidFill>
                  <a:schemeClr val="bg1"/>
                </a:solidFill>
              </a:rPr>
              <a:t>校园中没空或懒得亲自拿快递的老师和学生</a:t>
            </a:r>
            <a:endParaRPr lang="en-US" altLang="zh-CN" sz="2400" dirty="0">
              <a:solidFill>
                <a:schemeClr val="bg1"/>
              </a:solidFill>
            </a:endParaRPr>
          </a:p>
          <a:p>
            <a:pPr>
              <a:lnSpc>
                <a:spcPct val="150000"/>
              </a:lnSpc>
            </a:pPr>
            <a:endParaRPr lang="en-US" altLang="zh-CN" dirty="0">
              <a:solidFill>
                <a:schemeClr val="bg1"/>
              </a:solidFill>
            </a:endParaRPr>
          </a:p>
        </p:txBody>
      </p:sp>
      <p:pic>
        <p:nvPicPr>
          <p:cNvPr id="1028" name="Picture 4" descr="https://ss0.bdstatic.com/70cFvHSh_Q1YnxGkpoWK1HF6hhy/it/u=2966814853,2493805365&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9855" y="-1"/>
            <a:ext cx="4912145" cy="2759243"/>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49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circle(in)">
                                      <p:cBhvr>
                                        <p:cTn id="7" dur="20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
</p:tagLst>
</file>

<file path=ppt/tags/tag10.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4"/>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TITLE"/>
  <p:tag name="ID" val="553518"/>
</p:tagLst>
</file>

<file path=ppt/tags/tag22.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23.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TITLE"/>
  <p:tag name="ID" val="553518"/>
</p:tagLst>
</file>

<file path=ppt/tags/tag2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2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2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TITLE"/>
  <p:tag name="ID" val="553518"/>
</p:tagLst>
</file>

<file path=ppt/tags/tag2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29.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TITLE"/>
  <p:tag name="ID" val="553518"/>
</p:tagLst>
</file>

<file path=ppt/tags/tag31.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32.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TITLE"/>
  <p:tag name="ID" val="553518"/>
</p:tagLst>
</file>

<file path=ppt/tags/tag34.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3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3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TITLE"/>
  <p:tag name="ID" val="553518"/>
</p:tagLst>
</file>

<file path=ppt/tags/tag3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3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ENTRY"/>
  <p:tag name="ID" val="553518"/>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dblxljci">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2380</TotalTime>
  <Words>1038</Words>
  <Application>Microsoft Macintosh PowerPoint</Application>
  <PresentationFormat>宽屏</PresentationFormat>
  <Paragraphs>233</Paragraphs>
  <Slides>28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仿宋</vt:lpstr>
      <vt:lpstr>SimSun</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tqge</cp:lastModifiedBy>
  <cp:revision>115</cp:revision>
  <dcterms:created xsi:type="dcterms:W3CDTF">2017-08-03T14:47:41Z</dcterms:created>
  <dcterms:modified xsi:type="dcterms:W3CDTF">2021-01-15T14:39:42Z</dcterms:modified>
</cp:coreProperties>
</file>