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05" r:id="rId3"/>
    <p:sldId id="298" r:id="rId4"/>
    <p:sldId id="306" r:id="rId5"/>
    <p:sldId id="311" r:id="rId6"/>
    <p:sldId id="307" r:id="rId7"/>
    <p:sldId id="308" r:id="rId8"/>
    <p:sldId id="309" r:id="rId9"/>
    <p:sldId id="310" r:id="rId10"/>
    <p:sldId id="312" r:id="rId11"/>
    <p:sldId id="316" r:id="rId12"/>
    <p:sldId id="313" r:id="rId13"/>
    <p:sldId id="314" r:id="rId14"/>
    <p:sldId id="315" r:id="rId15"/>
    <p:sldId id="317" r:id="rId16"/>
    <p:sldId id="318" r:id="rId17"/>
    <p:sldId id="31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D8B7E1-2087-4C39-B7FF-C0ACF50AC261}">
          <p14:sldIdLst>
            <p14:sldId id="256"/>
          </p14:sldIdLst>
        </p14:section>
        <p14:section name="Untitled Section" id="{119A9D99-ACA0-4820-88F2-073D1B6F0EF0}">
          <p14:sldIdLst>
            <p14:sldId id="305"/>
            <p14:sldId id="298"/>
            <p14:sldId id="306"/>
            <p14:sldId id="311"/>
            <p14:sldId id="307"/>
            <p14:sldId id="308"/>
            <p14:sldId id="309"/>
            <p14:sldId id="310"/>
            <p14:sldId id="312"/>
            <p14:sldId id="316"/>
            <p14:sldId id="313"/>
            <p14:sldId id="314"/>
            <p14:sldId id="315"/>
            <p14:sldId id="317"/>
            <p14:sldId id="318"/>
            <p14:sldId id="3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A101A-B4B6-43C1-9181-EBBE1452420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F7BF2-EC6B-4711-9E29-DDDC728FF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5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3DF3E4B-C03A-4A65-9C4D-027445E9C36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sz="6000" dirty="0" smtClean="0"/>
              <a:t> </a:t>
            </a:r>
            <a:r>
              <a:rPr lang="en-US" sz="6000" b="1" dirty="0"/>
              <a:t>Kinematics and Dynamics of Robots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Semester 2021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Lecturer: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Yoav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Golan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89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Robotic Simulators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Programming language example: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Move from joint values: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</a:t>
                </a:r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] = [0,0,0,0,0,0]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To: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</a:t>
                </a:r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] </a:t>
                </a: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</a:t>
                </a:r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36.81,</a:t>
                </a:r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5.75,</a:t>
                </a:r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22.03,</a:t>
                </a:r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53.10,</a:t>
                </a:r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37.81,</a:t>
                </a:r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</a:t>
                </a: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69.74]</a:t>
                </a:r>
                <a:endPara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3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96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Robotic Simulators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Programming language example: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Move from joint values: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</a:t>
                </a:r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] = [0,0,0,0,0,0]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To: </a:t>
                </a:r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</a:t>
                </a:r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] </a:t>
                </a: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</a:t>
                </a:r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36.81,</a:t>
                </a:r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5.75,</a:t>
                </a:r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22.03,</a:t>
                </a:r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53.10,</a:t>
                </a:r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37.81,</a:t>
                </a:r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</a:t>
                </a: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69.74]</a:t>
                </a:r>
                <a:endPara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3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sz="32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DEMO</a:t>
                </a:r>
                <a:endParaRPr lang="en-US" sz="32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Robotic Simulators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Move from: 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] = [0,0,0,0,0,0]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To: 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] 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36.81,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5.75,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22.03,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53.10,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37.81,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69.74]</a:t>
                </a:r>
                <a:endPara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Kawasaki Robotics: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8053546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7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Robotic Simulators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Move from: 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] = [0,0,0,0,0,0]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To: 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] 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36.81,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5.75,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22.03,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53.10,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37.81,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69.74]</a:t>
                </a:r>
                <a:endPara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FANUC: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82" y="0"/>
            <a:ext cx="408671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99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Robotic Simulators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Move from: 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] = [0,0,0,0,0,0]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To: 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] 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36.81,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5.75,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22.03,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53.10,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37.81,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69.74]</a:t>
                </a:r>
                <a:endPara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ABB: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80600"/>
            <a:ext cx="5183187" cy="366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Robotic Simulators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Move from: 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] = [0,0,0,0,0,0]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To: 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] 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36.81,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5.75,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22.03,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53.10,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-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37.81,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 </a:t>
                </a:r>
                <a:r>
                  <a:rPr lang="en-US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69.74]</a:t>
                </a:r>
                <a:endPara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200" dirty="0" err="1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Motoman</a:t>
                </a:r>
                <a:r>
                  <a:rPr lang="en-US" sz="32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45900"/>
            <a:ext cx="4480179" cy="408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96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Unified Robot Simulator:</a:t>
            </a:r>
            <a:br>
              <a:rPr lang="en-US" dirty="0" smtClean="0"/>
            </a:br>
            <a:r>
              <a:rPr lang="en-US" dirty="0" err="1" smtClean="0"/>
              <a:t>RoboDK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basic functionality of robot simulator</a:t>
            </a: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“Translates” programs to each brand’s programming language</a:t>
            </a: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Allows the user to easily change robots, or work with multiple brands</a:t>
            </a: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493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Unified Robot Simulator:</a:t>
            </a:r>
            <a:br>
              <a:rPr lang="en-US" dirty="0" smtClean="0"/>
            </a:br>
            <a:r>
              <a:rPr lang="en-US" dirty="0" err="1" smtClean="0"/>
              <a:t>RoboDK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Won’t have full functionality of native software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Imperfect integration with controller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supported by brand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Limited advanced options</a:t>
            </a:r>
          </a:p>
        </p:txBody>
      </p:sp>
    </p:spTree>
    <p:extLst>
      <p:ext uri="{BB962C8B-B14F-4D97-AF65-F5344CB8AC3E}">
        <p14:creationId xmlns:p14="http://schemas.microsoft.com/office/powerpoint/2010/main" val="35986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Industrial Robotic Arms</a:t>
            </a:r>
            <a:endParaRPr lang="en-US" dirty="0"/>
          </a:p>
        </p:txBody>
      </p:sp>
      <p:pic>
        <p:nvPicPr>
          <p:cNvPr id="15364" name="Picture 4" descr="General industrial robot components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6019800" cy="551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77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Robotic Simulators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many robot arm companies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company makes their own software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Rare to find more than one brand in the same factory</a:t>
            </a: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39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Robotic Simulators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ABB. 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Software: </a:t>
            </a:r>
            <a:r>
              <a:rPr lang="en-US" sz="3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RobotStudio</a:t>
            </a: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ABB Robot Studio - Tutorial Pick and Place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1712"/>
            <a:ext cx="8153400" cy="45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7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Robotic Simulators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KUKA. 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Software: </a:t>
            </a:r>
            <a:r>
              <a:rPr lang="en-US" sz="3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Kuka.Sim</a:t>
            </a: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KUKA.Sim Pro 3.1 -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63912"/>
            <a:ext cx="7924800" cy="466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87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Robotic Simulators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simulation software allows easy, visual programming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integration with controller and arm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Offline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/online programming</a:t>
            </a: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95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Robotic Simulators</a:t>
            </a:r>
            <a:br>
              <a:rPr lang="en-US" dirty="0" smtClean="0"/>
            </a:br>
            <a:r>
              <a:rPr lang="en-US" dirty="0" smtClean="0"/>
              <a:t>Typical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Jog move</a:t>
            </a: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Joint move</a:t>
            </a: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move</a:t>
            </a: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velocities/accelerations</a:t>
            </a: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 path</a:t>
            </a: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output</a:t>
            </a: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323204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Robotic Simulators</a:t>
            </a:r>
            <a:br>
              <a:rPr lang="en-US" dirty="0" smtClean="0"/>
            </a:br>
            <a:r>
              <a:rPr lang="en-US" dirty="0" smtClean="0"/>
              <a:t>Advanced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Camera (computer vision)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planning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robot interaction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simulation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simulation</a:t>
            </a:r>
          </a:p>
        </p:txBody>
      </p:sp>
    </p:spTree>
    <p:extLst>
      <p:ext uri="{BB962C8B-B14F-4D97-AF65-F5344CB8AC3E}">
        <p14:creationId xmlns:p14="http://schemas.microsoft.com/office/powerpoint/2010/main" val="29750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Robotic Simulators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company has their own: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Robots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Controllers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Simulator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language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28956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481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33789</TotalTime>
  <Words>453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Executive</vt:lpstr>
      <vt:lpstr> Kinematics and Dynamics of Robots </vt:lpstr>
      <vt:lpstr>Industrial Robotic Arms</vt:lpstr>
      <vt:lpstr>Robotic Simulators</vt:lpstr>
      <vt:lpstr>Robotic Simulators</vt:lpstr>
      <vt:lpstr>Robotic Simulators</vt:lpstr>
      <vt:lpstr>Robotic Simulators</vt:lpstr>
      <vt:lpstr>Robotic Simulators Typical Commands</vt:lpstr>
      <vt:lpstr>Robotic Simulators Advanced Capabilities</vt:lpstr>
      <vt:lpstr>Robotic Simulators</vt:lpstr>
      <vt:lpstr>Robotic Simulators</vt:lpstr>
      <vt:lpstr>Robotic Simulators</vt:lpstr>
      <vt:lpstr>Robotic Simulators</vt:lpstr>
      <vt:lpstr>Robotic Simulators</vt:lpstr>
      <vt:lpstr>Robotic Simulators</vt:lpstr>
      <vt:lpstr>Robotic Simulators</vt:lpstr>
      <vt:lpstr>Unified Robot Simulator: RoboDK</vt:lpstr>
      <vt:lpstr>Unified Robot Simulator: RoboDK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 and Dynamics of Robots</dc:title>
  <dc:creator>Yoav</dc:creator>
  <cp:lastModifiedBy>Yoav</cp:lastModifiedBy>
  <cp:revision>180</cp:revision>
  <dcterms:created xsi:type="dcterms:W3CDTF">2021-02-23T12:35:18Z</dcterms:created>
  <dcterms:modified xsi:type="dcterms:W3CDTF">2021-05-02T13:48:19Z</dcterms:modified>
</cp:coreProperties>
</file>