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05" r:id="rId3"/>
    <p:sldId id="298" r:id="rId4"/>
    <p:sldId id="306" r:id="rId5"/>
    <p:sldId id="307" r:id="rId6"/>
    <p:sldId id="327" r:id="rId7"/>
    <p:sldId id="328" r:id="rId8"/>
    <p:sldId id="308" r:id="rId9"/>
    <p:sldId id="329" r:id="rId10"/>
    <p:sldId id="309" r:id="rId11"/>
    <p:sldId id="310" r:id="rId12"/>
    <p:sldId id="311" r:id="rId13"/>
    <p:sldId id="315" r:id="rId14"/>
    <p:sldId id="312" r:id="rId15"/>
    <p:sldId id="313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4" r:id="rId25"/>
    <p:sldId id="323" r:id="rId26"/>
    <p:sldId id="325" r:id="rId27"/>
    <p:sldId id="330" r:id="rId28"/>
    <p:sldId id="331" r:id="rId29"/>
    <p:sldId id="326" r:id="rId30"/>
    <p:sldId id="332" r:id="rId31"/>
    <p:sldId id="33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</p14:sldIdLst>
        </p14:section>
        <p14:section name="Untitled Section" id="{119A9D99-ACA0-4820-88F2-073D1B6F0EF0}">
          <p14:sldIdLst>
            <p14:sldId id="305"/>
            <p14:sldId id="298"/>
            <p14:sldId id="306"/>
            <p14:sldId id="307"/>
            <p14:sldId id="327"/>
            <p14:sldId id="328"/>
            <p14:sldId id="308"/>
            <p14:sldId id="329"/>
            <p14:sldId id="309"/>
            <p14:sldId id="310"/>
            <p14:sldId id="311"/>
            <p14:sldId id="315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3"/>
            <p14:sldId id="325"/>
            <p14:sldId id="330"/>
            <p14:sldId id="331"/>
            <p14:sldId id="326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13/5/2021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torque is too much?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solve a Static problem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solve a Dynamic problem</a:t>
            </a:r>
          </a:p>
        </p:txBody>
      </p:sp>
    </p:spTree>
    <p:extLst>
      <p:ext uri="{BB962C8B-B14F-4D97-AF65-F5344CB8AC3E}">
        <p14:creationId xmlns:p14="http://schemas.microsoft.com/office/powerpoint/2010/main" val="24933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a high acceleration robot look like?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with high acceleration</a:t>
            </a:r>
          </a:p>
        </p:txBody>
      </p:sp>
    </p:spTree>
    <p:extLst>
      <p:ext uri="{BB962C8B-B14F-4D97-AF65-F5344CB8AC3E}">
        <p14:creationId xmlns:p14="http://schemas.microsoft.com/office/powerpoint/2010/main" val="13155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Jacobian matrix can be modified for accelerations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know what torques to expect, why have sensors?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00060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torque sensors solve all collisions?</a:t>
            </a:r>
          </a:p>
          <a:p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Joint torque &gt; (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expected+uncertainty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stop all motors.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Inertial system!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2272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End-Effector Force/Torque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end-effector is the only member in direct contact with the environment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Force/Torque Sensors Expand Robotic Capabilities | Features | Vision Spec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60343"/>
            <a:ext cx="6739128" cy="35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2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End-Effector Force/Torque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Force/torque can be used to perform tasks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Force/Torque Sensors Expand Robotic Capabilities | Features | Vision Spec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60343"/>
            <a:ext cx="6739128" cy="35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End-Effector Force/Torque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Common, usually integrates well with controller and end effector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Robotiq Force Torque sensor kit - Universal Ro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" y="2929889"/>
            <a:ext cx="7010400" cy="39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End-Effector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effectors have their own sensor suite, depending on their use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4" name="Picture 4" descr="piCOBOT® - Piab's clever end-of-arm (EOAT) vacuum gripper is now even more  collaborative | PP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682003"/>
            <a:ext cx="5257800" cy="41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Electrical and Pneumatic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Power, communication and pneumatics are transferred from the base to the end effector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or external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Electrical and Pneumatic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routing: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 descr="Universal Robots - Actinav: Pneumatic Hose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511429" cy="423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pic>
        <p:nvPicPr>
          <p:cNvPr id="15364" name="Picture 4" descr="General industrial robot component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019800" cy="55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Electrical and Pneumatic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routing: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TX2-40 ESD 6-axis robotic arm | Contact STÄUBLI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2890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52178"/>
            <a:ext cx="39909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Electrical and Pneumatic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routing: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RB 1200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08960"/>
            <a:ext cx="579607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advanced sensors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or 3D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Arm-Mounted or Static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a PC for image processing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8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Arm Mounted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multiple points of view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get close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objects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occluded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arm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What is Machine Vision? | RoboticsTomo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Arm Mounted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cabling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difficult to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(accuracy)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 and size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OnRobot Launches “Eyes”, a 2.5D Vision System, Bringing Unrivaled  Ease-of-Use to Vision-Guided Robotic Applications | OnRob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/>
          <a:stretch/>
        </p:blipFill>
        <p:spPr bwMode="auto">
          <a:xfrm>
            <a:off x="4572000" y="2743200"/>
            <a:ext cx="4063999" cy="34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Static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Accurate, stable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used to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calibrate robot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weight or size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cameras can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used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Understanding robotic vision systems - 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2743200"/>
            <a:ext cx="3450166" cy="31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Static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occluded by the robot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 far from 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more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in the factory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3D Vision Guidance Software Spatial Vision®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58" y="2133600"/>
            <a:ext cx="426574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actile Sensors - IEEE Italy Sensors Ch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09992"/>
            <a:ext cx="5562600" cy="38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Tactile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a robot tool or arm (but rarely)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sensing touch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Advanced,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sensory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5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Tactile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a robot tool or arm (but rarely)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sensing touch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Advanced,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 sensory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 descr="DIGIT: A high-resolution tactile sensor to enhance robot in-hand  manipulation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4724400" cy="31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Misc.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Accelerometers – Detect shock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Proximity sensors – Prevent collision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sensors (internal)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Vibration sensors – Detect malfunctions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sensors – Indirectly infer torque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6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Internal and External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Robots use sensors to gain information about themselves and their environment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sensors: Information about the robot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sensors: Robot-Environment interaction, or just environment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Cobots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robot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Highly sensitive sensors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for compliance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control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marL="0" indent="0" algn="ctr">
              <a:buNone/>
            </a:pPr>
            <a:r>
              <a:rPr lang="en-US" sz="39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Cobot</a:t>
            </a:r>
            <a:endParaRPr lang="en-US" sz="39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9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90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Internal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joint position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joint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joint 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torque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temperature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3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Position/Velocity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Rotary Encoders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Basics of Rotary Encoders: Overview and New Technologies | Machine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16269"/>
            <a:ext cx="3733800" cy="44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Position/Velocity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encoder: gives true position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" y="2875788"/>
            <a:ext cx="4476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5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Position/Velocity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encoder: more increments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Rotary Optical Encoder Discs_SinoGuide, A Specialist For Photo Etching in  Ch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114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Position/Velocity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Rotary Encoders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 switches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Addicore SPDT Roller Limit 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-Prima Six Axis Articulated Robotic Arm, Number Of Axes: 6 Number, Rs  650000 /piece | ID: 21156226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1676"/>
            <a:ext cx="4002024" cy="40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Joint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Tachometer</a:t>
            </a:r>
          </a:p>
          <a:p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to a DC generator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 descr="What is Electrical Tachometer? - DC &amp; AC Tachometer Generator - Circuit  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5715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0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34642</TotalTime>
  <Words>405</Words>
  <Application>Microsoft Office PowerPoint</Application>
  <PresentationFormat>On-screen Show (4:3)</PresentationFormat>
  <Paragraphs>141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Executive</vt:lpstr>
      <vt:lpstr> Kinematics and Dynamics of Robots </vt:lpstr>
      <vt:lpstr>Industrial Robotic Arms</vt:lpstr>
      <vt:lpstr>Internal and External Sensors</vt:lpstr>
      <vt:lpstr>Internal Sensors</vt:lpstr>
      <vt:lpstr>Joint Position/Velocity</vt:lpstr>
      <vt:lpstr>Joint Position/Velocity</vt:lpstr>
      <vt:lpstr>Joint Position/Velocity</vt:lpstr>
      <vt:lpstr>Joint Position/Velocity</vt:lpstr>
      <vt:lpstr>Joint Velocity</vt:lpstr>
      <vt:lpstr>Joint Torque</vt:lpstr>
      <vt:lpstr>Joint Torque</vt:lpstr>
      <vt:lpstr>Joint Torque</vt:lpstr>
      <vt:lpstr>Joint Torque</vt:lpstr>
      <vt:lpstr>End-Effector Force/Torque</vt:lpstr>
      <vt:lpstr>End-Effector Force/Torque</vt:lpstr>
      <vt:lpstr>End-Effector Force/Torque</vt:lpstr>
      <vt:lpstr>End-Effector Sensors</vt:lpstr>
      <vt:lpstr>Electrical and Pneumatic Routing</vt:lpstr>
      <vt:lpstr>Electrical and Pneumatic Routing</vt:lpstr>
      <vt:lpstr>Electrical and Pneumatic Routing</vt:lpstr>
      <vt:lpstr>Electrical and Pneumatic Routing</vt:lpstr>
      <vt:lpstr>Cameras</vt:lpstr>
      <vt:lpstr>Arm Mounted Cameras</vt:lpstr>
      <vt:lpstr>Arm Mounted Cameras</vt:lpstr>
      <vt:lpstr>Static Cameras</vt:lpstr>
      <vt:lpstr>Static Cameras</vt:lpstr>
      <vt:lpstr>Tactile Sensors</vt:lpstr>
      <vt:lpstr>Tactile Sensors</vt:lpstr>
      <vt:lpstr>Misc. Sensors</vt:lpstr>
      <vt:lpstr>Cobots</vt:lpstr>
      <vt:lpstr>Assignment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198</cp:revision>
  <dcterms:created xsi:type="dcterms:W3CDTF">2021-02-23T12:35:18Z</dcterms:created>
  <dcterms:modified xsi:type="dcterms:W3CDTF">2021-05-13T07:11:44Z</dcterms:modified>
</cp:coreProperties>
</file>