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2" r:id="rId6"/>
    <p:sldId id="273" r:id="rId7"/>
    <p:sldId id="263" r:id="rId8"/>
    <p:sldId id="271" r:id="rId9"/>
    <p:sldId id="264" r:id="rId10"/>
    <p:sldId id="265" r:id="rId11"/>
    <p:sldId id="266" r:id="rId12"/>
    <p:sldId id="268"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cy Troutman" initials="QT" lastIdx="1" clrIdx="0">
    <p:extLst>
      <p:ext uri="{19B8F6BF-5375-455C-9EA6-DF929625EA0E}">
        <p15:presenceInfo xmlns:p15="http://schemas.microsoft.com/office/powerpoint/2012/main" userId="b66ad6f8e1e425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66AAA-0DB0-4CB1-9609-A5E8D7BDDE3C}" v="6" dt="2021-05-03T20:14:43.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9" d="100"/>
          <a:sy n="49"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ncy Troutman" userId="b66ad6f8e1e425ad" providerId="LiveId" clId="{7A666AAA-0DB0-4CB1-9609-A5E8D7BDDE3C}"/>
    <pc:docChg chg="undo custSel addSld delSld modSld">
      <pc:chgData name="Quincy Troutman" userId="b66ad6f8e1e425ad" providerId="LiveId" clId="{7A666AAA-0DB0-4CB1-9609-A5E8D7BDDE3C}" dt="2021-05-05T00:23:21.010" v="2298" actId="20577"/>
      <pc:docMkLst>
        <pc:docMk/>
      </pc:docMkLst>
      <pc:sldChg chg="modSp mod">
        <pc:chgData name="Quincy Troutman" userId="b66ad6f8e1e425ad" providerId="LiveId" clId="{7A666AAA-0DB0-4CB1-9609-A5E8D7BDDE3C}" dt="2021-05-04T23:13:51.232" v="2256" actId="20577"/>
        <pc:sldMkLst>
          <pc:docMk/>
          <pc:sldMk cId="1377495580" sldId="257"/>
        </pc:sldMkLst>
        <pc:spChg chg="mod">
          <ac:chgData name="Quincy Troutman" userId="b66ad6f8e1e425ad" providerId="LiveId" clId="{7A666AAA-0DB0-4CB1-9609-A5E8D7BDDE3C}" dt="2021-05-04T23:13:51.232" v="2256" actId="20577"/>
          <ac:spMkLst>
            <pc:docMk/>
            <pc:sldMk cId="1377495580" sldId="257"/>
            <ac:spMk id="3" creationId="{1E4C02D5-9E4A-4C1C-8346-2F6B09B61A1D}"/>
          </ac:spMkLst>
        </pc:spChg>
      </pc:sldChg>
      <pc:sldChg chg="modSp mod">
        <pc:chgData name="Quincy Troutman" userId="b66ad6f8e1e425ad" providerId="LiveId" clId="{7A666AAA-0DB0-4CB1-9609-A5E8D7BDDE3C}" dt="2021-05-04T23:23:28.472" v="2287" actId="20577"/>
        <pc:sldMkLst>
          <pc:docMk/>
          <pc:sldMk cId="3482807104" sldId="258"/>
        </pc:sldMkLst>
        <pc:spChg chg="mod">
          <ac:chgData name="Quincy Troutman" userId="b66ad6f8e1e425ad" providerId="LiveId" clId="{7A666AAA-0DB0-4CB1-9609-A5E8D7BDDE3C}" dt="2021-05-02T01:35:56.596" v="3" actId="27636"/>
          <ac:spMkLst>
            <pc:docMk/>
            <pc:sldMk cId="3482807104" sldId="258"/>
            <ac:spMk id="2" creationId="{3E40B0BD-4C35-449E-871B-439F794BB307}"/>
          </ac:spMkLst>
        </pc:spChg>
        <pc:spChg chg="mod">
          <ac:chgData name="Quincy Troutman" userId="b66ad6f8e1e425ad" providerId="LiveId" clId="{7A666AAA-0DB0-4CB1-9609-A5E8D7BDDE3C}" dt="2021-05-04T23:23:28.472" v="2287" actId="20577"/>
          <ac:spMkLst>
            <pc:docMk/>
            <pc:sldMk cId="3482807104" sldId="258"/>
            <ac:spMk id="3" creationId="{05CD8560-46F2-4BC6-8D6C-954F2B6ACA00}"/>
          </ac:spMkLst>
        </pc:spChg>
      </pc:sldChg>
      <pc:sldChg chg="modSp mod addCm delCm">
        <pc:chgData name="Quincy Troutman" userId="b66ad6f8e1e425ad" providerId="LiveId" clId="{7A666AAA-0DB0-4CB1-9609-A5E8D7BDDE3C}" dt="2021-05-04T23:17:33.195" v="2262"/>
        <pc:sldMkLst>
          <pc:docMk/>
          <pc:sldMk cId="912314270" sldId="259"/>
        </pc:sldMkLst>
        <pc:spChg chg="mod">
          <ac:chgData name="Quincy Troutman" userId="b66ad6f8e1e425ad" providerId="LiveId" clId="{7A666AAA-0DB0-4CB1-9609-A5E8D7BDDE3C}" dt="2021-05-02T23:00:14.889" v="853" actId="14100"/>
          <ac:spMkLst>
            <pc:docMk/>
            <pc:sldMk cId="912314270" sldId="259"/>
            <ac:spMk id="2" creationId="{87CC61E8-FDE4-4EF1-988E-D5940F19AF9B}"/>
          </ac:spMkLst>
        </pc:spChg>
        <pc:spChg chg="mod">
          <ac:chgData name="Quincy Troutman" userId="b66ad6f8e1e425ad" providerId="LiveId" clId="{7A666AAA-0DB0-4CB1-9609-A5E8D7BDDE3C}" dt="2021-05-04T23:17:33.195" v="2262"/>
          <ac:spMkLst>
            <pc:docMk/>
            <pc:sldMk cId="912314270" sldId="259"/>
            <ac:spMk id="3" creationId="{52990CD9-A0CE-4146-9ACE-AF823D05EC67}"/>
          </ac:spMkLst>
        </pc:spChg>
      </pc:sldChg>
      <pc:sldChg chg="modSp del mod">
        <pc:chgData name="Quincy Troutman" userId="b66ad6f8e1e425ad" providerId="LiveId" clId="{7A666AAA-0DB0-4CB1-9609-A5E8D7BDDE3C}" dt="2021-05-03T01:33:50.711" v="1223" actId="2696"/>
        <pc:sldMkLst>
          <pc:docMk/>
          <pc:sldMk cId="1504609712" sldId="260"/>
        </pc:sldMkLst>
        <pc:spChg chg="mod">
          <ac:chgData name="Quincy Troutman" userId="b66ad6f8e1e425ad" providerId="LiveId" clId="{7A666AAA-0DB0-4CB1-9609-A5E8D7BDDE3C}" dt="2021-05-02T23:00:24.969" v="856" actId="14100"/>
          <ac:spMkLst>
            <pc:docMk/>
            <pc:sldMk cId="1504609712" sldId="260"/>
            <ac:spMk id="2" creationId="{04991E70-3AF9-4CB6-8B91-61F84EFAE11E}"/>
          </ac:spMkLst>
        </pc:spChg>
      </pc:sldChg>
      <pc:sldChg chg="modSp del mod">
        <pc:chgData name="Quincy Troutman" userId="b66ad6f8e1e425ad" providerId="LiveId" clId="{7A666AAA-0DB0-4CB1-9609-A5E8D7BDDE3C}" dt="2021-05-02T23:06:56.128" v="871" actId="2696"/>
        <pc:sldMkLst>
          <pc:docMk/>
          <pc:sldMk cId="2909732052" sldId="261"/>
        </pc:sldMkLst>
        <pc:spChg chg="mod">
          <ac:chgData name="Quincy Troutman" userId="b66ad6f8e1e425ad" providerId="LiveId" clId="{7A666AAA-0DB0-4CB1-9609-A5E8D7BDDE3C}" dt="2021-05-02T23:00:31.993" v="858" actId="14100"/>
          <ac:spMkLst>
            <pc:docMk/>
            <pc:sldMk cId="2909732052" sldId="261"/>
            <ac:spMk id="2" creationId="{D598B851-E00D-43ED-83F6-C52B9DD324B0}"/>
          </ac:spMkLst>
        </pc:spChg>
      </pc:sldChg>
      <pc:sldChg chg="addSp modSp mod">
        <pc:chgData name="Quincy Troutman" userId="b66ad6f8e1e425ad" providerId="LiveId" clId="{7A666AAA-0DB0-4CB1-9609-A5E8D7BDDE3C}" dt="2021-05-03T18:57:49.093" v="1366" actId="1076"/>
        <pc:sldMkLst>
          <pc:docMk/>
          <pc:sldMk cId="620165337" sldId="262"/>
        </pc:sldMkLst>
        <pc:spChg chg="mod">
          <ac:chgData name="Quincy Troutman" userId="b66ad6f8e1e425ad" providerId="LiveId" clId="{7A666AAA-0DB0-4CB1-9609-A5E8D7BDDE3C}" dt="2021-05-02T02:00:00.122" v="309" actId="27636"/>
          <ac:spMkLst>
            <pc:docMk/>
            <pc:sldMk cId="620165337" sldId="262"/>
            <ac:spMk id="2" creationId="{9610F513-FABB-468E-9FD3-4F02665426A2}"/>
          </ac:spMkLst>
        </pc:spChg>
        <pc:spChg chg="mod">
          <ac:chgData name="Quincy Troutman" userId="b66ad6f8e1e425ad" providerId="LiveId" clId="{7A666AAA-0DB0-4CB1-9609-A5E8D7BDDE3C}" dt="2021-05-03T18:57:23.402" v="1365" actId="15"/>
          <ac:spMkLst>
            <pc:docMk/>
            <pc:sldMk cId="620165337" sldId="262"/>
            <ac:spMk id="3" creationId="{226796D7-0B15-47A7-9AEF-BB13B4DA0FCA}"/>
          </ac:spMkLst>
        </pc:spChg>
        <pc:picChg chg="add mod">
          <ac:chgData name="Quincy Troutman" userId="b66ad6f8e1e425ad" providerId="LiveId" clId="{7A666AAA-0DB0-4CB1-9609-A5E8D7BDDE3C}" dt="2021-05-03T18:57:49.093" v="1366" actId="1076"/>
          <ac:picMkLst>
            <pc:docMk/>
            <pc:sldMk cId="620165337" sldId="262"/>
            <ac:picMk id="5" creationId="{69E8F4B6-1379-4BA5-A9B6-0D6FFE89E16A}"/>
          </ac:picMkLst>
        </pc:picChg>
      </pc:sldChg>
      <pc:sldChg chg="addSp delSp modSp mod setBg">
        <pc:chgData name="Quincy Troutman" userId="b66ad6f8e1e425ad" providerId="LiveId" clId="{7A666AAA-0DB0-4CB1-9609-A5E8D7BDDE3C}" dt="2021-05-02T18:23:40.258" v="425" actId="1076"/>
        <pc:sldMkLst>
          <pc:docMk/>
          <pc:sldMk cId="2743921803" sldId="263"/>
        </pc:sldMkLst>
        <pc:spChg chg="mod">
          <ac:chgData name="Quincy Troutman" userId="b66ad6f8e1e425ad" providerId="LiveId" clId="{7A666AAA-0DB0-4CB1-9609-A5E8D7BDDE3C}" dt="2021-05-02T18:23:23.512" v="418" actId="26606"/>
          <ac:spMkLst>
            <pc:docMk/>
            <pc:sldMk cId="2743921803" sldId="263"/>
            <ac:spMk id="2" creationId="{50031760-B0AC-4A3D-ABF5-E98D03B105A4}"/>
          </ac:spMkLst>
        </pc:spChg>
        <pc:spChg chg="mod">
          <ac:chgData name="Quincy Troutman" userId="b66ad6f8e1e425ad" providerId="LiveId" clId="{7A666AAA-0DB0-4CB1-9609-A5E8D7BDDE3C}" dt="2021-05-02T18:23:23.512" v="418" actId="26606"/>
          <ac:spMkLst>
            <pc:docMk/>
            <pc:sldMk cId="2743921803" sldId="263"/>
            <ac:spMk id="3" creationId="{506B6D03-DE02-422A-8C68-9C4F37B8995C}"/>
          </ac:spMkLst>
        </pc:spChg>
        <pc:spChg chg="add del">
          <ac:chgData name="Quincy Troutman" userId="b66ad6f8e1e425ad" providerId="LiveId" clId="{7A666AAA-0DB0-4CB1-9609-A5E8D7BDDE3C}" dt="2021-05-02T18:23:23.512" v="418" actId="26606"/>
          <ac:spMkLst>
            <pc:docMk/>
            <pc:sldMk cId="2743921803" sldId="263"/>
            <ac:spMk id="16" creationId="{6B0479F5-59EA-43F3-BAFC-2606376EB662}"/>
          </ac:spMkLst>
        </pc:spChg>
        <pc:spChg chg="add">
          <ac:chgData name="Quincy Troutman" userId="b66ad6f8e1e425ad" providerId="LiveId" clId="{7A666AAA-0DB0-4CB1-9609-A5E8D7BDDE3C}" dt="2021-05-02T18:23:23.512" v="418" actId="26606"/>
          <ac:spMkLst>
            <pc:docMk/>
            <pc:sldMk cId="2743921803" sldId="263"/>
            <ac:spMk id="21" creationId="{60DB02BD-FF61-4042-BC21-4EFF543EC0C3}"/>
          </ac:spMkLst>
        </pc:spChg>
        <pc:picChg chg="add mod ord">
          <ac:chgData name="Quincy Troutman" userId="b66ad6f8e1e425ad" providerId="LiveId" clId="{7A666AAA-0DB0-4CB1-9609-A5E8D7BDDE3C}" dt="2021-05-02T18:23:40.258" v="425" actId="1076"/>
          <ac:picMkLst>
            <pc:docMk/>
            <pc:sldMk cId="2743921803" sldId="263"/>
            <ac:picMk id="5" creationId="{68BF6E75-0578-441F-8954-3F1A6ECE592C}"/>
          </ac:picMkLst>
        </pc:picChg>
        <pc:picChg chg="add mod ord">
          <ac:chgData name="Quincy Troutman" userId="b66ad6f8e1e425ad" providerId="LiveId" clId="{7A666AAA-0DB0-4CB1-9609-A5E8D7BDDE3C}" dt="2021-05-02T18:23:28.317" v="420" actId="1076"/>
          <ac:picMkLst>
            <pc:docMk/>
            <pc:sldMk cId="2743921803" sldId="263"/>
            <ac:picMk id="7" creationId="{9827CF9B-53F6-41D2-938B-6D62516A56B9}"/>
          </ac:picMkLst>
        </pc:picChg>
        <pc:picChg chg="add del mod">
          <ac:chgData name="Quincy Troutman" userId="b66ad6f8e1e425ad" providerId="LiveId" clId="{7A666AAA-0DB0-4CB1-9609-A5E8D7BDDE3C}" dt="2021-05-02T18:23:05.733" v="413" actId="478"/>
          <ac:picMkLst>
            <pc:docMk/>
            <pc:sldMk cId="2743921803" sldId="263"/>
            <ac:picMk id="9" creationId="{DA7F9FB8-7AD4-4351-A2EE-1FC2E472245D}"/>
          </ac:picMkLst>
        </pc:picChg>
        <pc:picChg chg="add del mod">
          <ac:chgData name="Quincy Troutman" userId="b66ad6f8e1e425ad" providerId="LiveId" clId="{7A666AAA-0DB0-4CB1-9609-A5E8D7BDDE3C}" dt="2021-05-02T18:23:06.487" v="414" actId="478"/>
          <ac:picMkLst>
            <pc:docMk/>
            <pc:sldMk cId="2743921803" sldId="263"/>
            <ac:picMk id="11" creationId="{4E0DC91B-696C-4ECB-B4E9-2C270F5DA267}"/>
          </ac:picMkLst>
        </pc:picChg>
      </pc:sldChg>
      <pc:sldChg chg="addSp modSp mod setBg">
        <pc:chgData name="Quincy Troutman" userId="b66ad6f8e1e425ad" providerId="LiveId" clId="{7A666AAA-0DB0-4CB1-9609-A5E8D7BDDE3C}" dt="2021-05-03T01:24:39.759" v="1099" actId="27636"/>
        <pc:sldMkLst>
          <pc:docMk/>
          <pc:sldMk cId="823891138" sldId="264"/>
        </pc:sldMkLst>
        <pc:spChg chg="mod">
          <ac:chgData name="Quincy Troutman" userId="b66ad6f8e1e425ad" providerId="LiveId" clId="{7A666AAA-0DB0-4CB1-9609-A5E8D7BDDE3C}" dt="2021-05-02T18:49:14.981" v="682" actId="1076"/>
          <ac:spMkLst>
            <pc:docMk/>
            <pc:sldMk cId="823891138" sldId="264"/>
            <ac:spMk id="2" creationId="{7E88A75E-E63F-4B4D-838C-8E7DF14E7401}"/>
          </ac:spMkLst>
        </pc:spChg>
        <pc:spChg chg="mod">
          <ac:chgData name="Quincy Troutman" userId="b66ad6f8e1e425ad" providerId="LiveId" clId="{7A666AAA-0DB0-4CB1-9609-A5E8D7BDDE3C}" dt="2021-05-03T01:24:39.759" v="1099" actId="27636"/>
          <ac:spMkLst>
            <pc:docMk/>
            <pc:sldMk cId="823891138" sldId="264"/>
            <ac:spMk id="3" creationId="{72AF056D-D909-48B0-BBD8-BBF4A6B80948}"/>
          </ac:spMkLst>
        </pc:spChg>
        <pc:spChg chg="add">
          <ac:chgData name="Quincy Troutman" userId="b66ad6f8e1e425ad" providerId="LiveId" clId="{7A666AAA-0DB0-4CB1-9609-A5E8D7BDDE3C}" dt="2021-05-02T18:48:55.276" v="677" actId="26606"/>
          <ac:spMkLst>
            <pc:docMk/>
            <pc:sldMk cId="823891138" sldId="264"/>
            <ac:spMk id="12" creationId="{60DB02BD-FF61-4042-BC21-4EFF543EC0C3}"/>
          </ac:spMkLst>
        </pc:spChg>
        <pc:picChg chg="add mod">
          <ac:chgData name="Quincy Troutman" userId="b66ad6f8e1e425ad" providerId="LiveId" clId="{7A666AAA-0DB0-4CB1-9609-A5E8D7BDDE3C}" dt="2021-05-02T18:49:32.925" v="685" actId="1076"/>
          <ac:picMkLst>
            <pc:docMk/>
            <pc:sldMk cId="823891138" sldId="264"/>
            <ac:picMk id="5" creationId="{4139067D-B7F1-4321-B2D9-257AEA1685C4}"/>
          </ac:picMkLst>
        </pc:picChg>
        <pc:picChg chg="add mod">
          <ac:chgData name="Quincy Troutman" userId="b66ad6f8e1e425ad" providerId="LiveId" clId="{7A666AAA-0DB0-4CB1-9609-A5E8D7BDDE3C}" dt="2021-05-02T18:49:27.043" v="684" actId="1076"/>
          <ac:picMkLst>
            <pc:docMk/>
            <pc:sldMk cId="823891138" sldId="264"/>
            <ac:picMk id="7" creationId="{288E23C1-62F3-4896-B7FF-49A4D0549B68}"/>
          </ac:picMkLst>
        </pc:picChg>
      </pc:sldChg>
      <pc:sldChg chg="addSp modSp mod">
        <pc:chgData name="Quincy Troutman" userId="b66ad6f8e1e425ad" providerId="LiveId" clId="{7A666AAA-0DB0-4CB1-9609-A5E8D7BDDE3C}" dt="2021-05-05T00:23:21.010" v="2298" actId="20577"/>
        <pc:sldMkLst>
          <pc:docMk/>
          <pc:sldMk cId="2394470186" sldId="265"/>
        </pc:sldMkLst>
        <pc:spChg chg="mod">
          <ac:chgData name="Quincy Troutman" userId="b66ad6f8e1e425ad" providerId="LiveId" clId="{7A666AAA-0DB0-4CB1-9609-A5E8D7BDDE3C}" dt="2021-05-02T18:45:07.909" v="674" actId="1076"/>
          <ac:spMkLst>
            <pc:docMk/>
            <pc:sldMk cId="2394470186" sldId="265"/>
            <ac:spMk id="2" creationId="{A672CC29-80D3-44C0-8A29-21FDE4AE89C7}"/>
          </ac:spMkLst>
        </pc:spChg>
        <pc:spChg chg="mod">
          <ac:chgData name="Quincy Troutman" userId="b66ad6f8e1e425ad" providerId="LiveId" clId="{7A666AAA-0DB0-4CB1-9609-A5E8D7BDDE3C}" dt="2021-05-05T00:23:21.010" v="2298" actId="20577"/>
          <ac:spMkLst>
            <pc:docMk/>
            <pc:sldMk cId="2394470186" sldId="265"/>
            <ac:spMk id="3" creationId="{B67B385B-C274-4CCD-8929-8421D071C7E2}"/>
          </ac:spMkLst>
        </pc:spChg>
        <pc:picChg chg="add mod">
          <ac:chgData name="Quincy Troutman" userId="b66ad6f8e1e425ad" providerId="LiveId" clId="{7A666AAA-0DB0-4CB1-9609-A5E8D7BDDE3C}" dt="2021-05-02T22:57:29.972" v="839" actId="1076"/>
          <ac:picMkLst>
            <pc:docMk/>
            <pc:sldMk cId="2394470186" sldId="265"/>
            <ac:picMk id="5" creationId="{C1EC9CD4-45A5-4503-BF82-DA1BF5A383FA}"/>
          </ac:picMkLst>
        </pc:picChg>
        <pc:picChg chg="add mod">
          <ac:chgData name="Quincy Troutman" userId="b66ad6f8e1e425ad" providerId="LiveId" clId="{7A666AAA-0DB0-4CB1-9609-A5E8D7BDDE3C}" dt="2021-05-02T22:57:40.635" v="841" actId="1076"/>
          <ac:picMkLst>
            <pc:docMk/>
            <pc:sldMk cId="2394470186" sldId="265"/>
            <ac:picMk id="7" creationId="{335B4A73-106A-4A89-A723-3282C507357A}"/>
          </ac:picMkLst>
        </pc:picChg>
        <pc:picChg chg="add mod">
          <ac:chgData name="Quincy Troutman" userId="b66ad6f8e1e425ad" providerId="LiveId" clId="{7A666AAA-0DB0-4CB1-9609-A5E8D7BDDE3C}" dt="2021-05-02T22:57:47.396" v="843" actId="1076"/>
          <ac:picMkLst>
            <pc:docMk/>
            <pc:sldMk cId="2394470186" sldId="265"/>
            <ac:picMk id="9" creationId="{983B313E-C8D1-457B-B8EB-6E6878727D28}"/>
          </ac:picMkLst>
        </pc:picChg>
        <pc:picChg chg="add mod">
          <ac:chgData name="Quincy Troutman" userId="b66ad6f8e1e425ad" providerId="LiveId" clId="{7A666AAA-0DB0-4CB1-9609-A5E8D7BDDE3C}" dt="2021-05-02T22:57:52.548" v="845" actId="1076"/>
          <ac:picMkLst>
            <pc:docMk/>
            <pc:sldMk cId="2394470186" sldId="265"/>
            <ac:picMk id="11" creationId="{4C130463-FF9A-4BDB-A4CA-7B76DA841D90}"/>
          </ac:picMkLst>
        </pc:picChg>
      </pc:sldChg>
      <pc:sldChg chg="addSp modSp mod">
        <pc:chgData name="Quincy Troutman" userId="b66ad6f8e1e425ad" providerId="LiveId" clId="{7A666AAA-0DB0-4CB1-9609-A5E8D7BDDE3C}" dt="2021-05-03T18:52:51.370" v="1362" actId="20577"/>
        <pc:sldMkLst>
          <pc:docMk/>
          <pc:sldMk cId="3502867956" sldId="266"/>
        </pc:sldMkLst>
        <pc:spChg chg="mod">
          <ac:chgData name="Quincy Troutman" userId="b66ad6f8e1e425ad" providerId="LiveId" clId="{7A666AAA-0DB0-4CB1-9609-A5E8D7BDDE3C}" dt="2021-05-02T22:58:45.700" v="848" actId="14100"/>
          <ac:spMkLst>
            <pc:docMk/>
            <pc:sldMk cId="3502867956" sldId="266"/>
            <ac:spMk id="2" creationId="{6B9FB75D-CAE9-4A63-90D6-4D26988C056A}"/>
          </ac:spMkLst>
        </pc:spChg>
        <pc:spChg chg="mod">
          <ac:chgData name="Quincy Troutman" userId="b66ad6f8e1e425ad" providerId="LiveId" clId="{7A666AAA-0DB0-4CB1-9609-A5E8D7BDDE3C}" dt="2021-05-03T18:52:51.370" v="1362" actId="20577"/>
          <ac:spMkLst>
            <pc:docMk/>
            <pc:sldMk cId="3502867956" sldId="266"/>
            <ac:spMk id="3" creationId="{CF486084-01C9-426D-8978-4172E83DA969}"/>
          </ac:spMkLst>
        </pc:spChg>
        <pc:picChg chg="add mod">
          <ac:chgData name="Quincy Troutman" userId="b66ad6f8e1e425ad" providerId="LiveId" clId="{7A666AAA-0DB0-4CB1-9609-A5E8D7BDDE3C}" dt="2021-05-03T18:48:31.029" v="1232" actId="1076"/>
          <ac:picMkLst>
            <pc:docMk/>
            <pc:sldMk cId="3502867956" sldId="266"/>
            <ac:picMk id="4" creationId="{8921B6FD-3856-4D63-8CA5-2B7252FCE4A4}"/>
          </ac:picMkLst>
        </pc:picChg>
        <pc:picChg chg="add mod">
          <ac:chgData name="Quincy Troutman" userId="b66ad6f8e1e425ad" providerId="LiveId" clId="{7A666AAA-0DB0-4CB1-9609-A5E8D7BDDE3C}" dt="2021-05-03T18:48:57.460" v="1238" actId="1076"/>
          <ac:picMkLst>
            <pc:docMk/>
            <pc:sldMk cId="3502867956" sldId="266"/>
            <ac:picMk id="5" creationId="{C62AA1D6-F1AF-453C-A9D5-6843A4C82183}"/>
          </ac:picMkLst>
        </pc:picChg>
        <pc:picChg chg="add mod">
          <ac:chgData name="Quincy Troutman" userId="b66ad6f8e1e425ad" providerId="LiveId" clId="{7A666AAA-0DB0-4CB1-9609-A5E8D7BDDE3C}" dt="2021-05-03T18:48:48.325" v="1236" actId="1076"/>
          <ac:picMkLst>
            <pc:docMk/>
            <pc:sldMk cId="3502867956" sldId="266"/>
            <ac:picMk id="6" creationId="{F2236386-455F-483E-AEC4-64A07EE36684}"/>
          </ac:picMkLst>
        </pc:picChg>
        <pc:picChg chg="add mod">
          <ac:chgData name="Quincy Troutman" userId="b66ad6f8e1e425ad" providerId="LiveId" clId="{7A666AAA-0DB0-4CB1-9609-A5E8D7BDDE3C}" dt="2021-05-03T18:49:01.225" v="1240" actId="1076"/>
          <ac:picMkLst>
            <pc:docMk/>
            <pc:sldMk cId="3502867956" sldId="266"/>
            <ac:picMk id="7" creationId="{55347727-676C-4017-8F13-56D8977E26F5}"/>
          </ac:picMkLst>
        </pc:picChg>
      </pc:sldChg>
      <pc:sldChg chg="modSp del mod">
        <pc:chgData name="Quincy Troutman" userId="b66ad6f8e1e425ad" providerId="LiveId" clId="{7A666AAA-0DB0-4CB1-9609-A5E8D7BDDE3C}" dt="2021-05-03T20:19:10.395" v="1909" actId="2696"/>
        <pc:sldMkLst>
          <pc:docMk/>
          <pc:sldMk cId="735751704" sldId="267"/>
        </pc:sldMkLst>
        <pc:spChg chg="mod">
          <ac:chgData name="Quincy Troutman" userId="b66ad6f8e1e425ad" providerId="LiveId" clId="{7A666AAA-0DB0-4CB1-9609-A5E8D7BDDE3C}" dt="2021-05-02T23:00:44.381" v="860" actId="14100"/>
          <ac:spMkLst>
            <pc:docMk/>
            <pc:sldMk cId="735751704" sldId="267"/>
            <ac:spMk id="2" creationId="{03485369-A6BF-4B10-80E5-D20ACEDE1D1B}"/>
          </ac:spMkLst>
        </pc:spChg>
        <pc:spChg chg="mod">
          <ac:chgData name="Quincy Troutman" userId="b66ad6f8e1e425ad" providerId="LiveId" clId="{7A666AAA-0DB0-4CB1-9609-A5E8D7BDDE3C}" dt="2021-05-02T23:00:49.020" v="861" actId="14100"/>
          <ac:spMkLst>
            <pc:docMk/>
            <pc:sldMk cId="735751704" sldId="267"/>
            <ac:spMk id="3" creationId="{648B2133-C312-440D-9BB1-907E868AF140}"/>
          </ac:spMkLst>
        </pc:spChg>
      </pc:sldChg>
      <pc:sldChg chg="addSp modSp mod">
        <pc:chgData name="Quincy Troutman" userId="b66ad6f8e1e425ad" providerId="LiveId" clId="{7A666AAA-0DB0-4CB1-9609-A5E8D7BDDE3C}" dt="2021-05-03T20:17:58.374" v="1908" actId="20577"/>
        <pc:sldMkLst>
          <pc:docMk/>
          <pc:sldMk cId="912936458" sldId="268"/>
        </pc:sldMkLst>
        <pc:spChg chg="mod">
          <ac:chgData name="Quincy Troutman" userId="b66ad6f8e1e425ad" providerId="LiveId" clId="{7A666AAA-0DB0-4CB1-9609-A5E8D7BDDE3C}" dt="2021-05-02T23:00:55.125" v="863" actId="14100"/>
          <ac:spMkLst>
            <pc:docMk/>
            <pc:sldMk cId="912936458" sldId="268"/>
            <ac:spMk id="2" creationId="{94D56AF8-AD77-46C5-9D54-0FBBF295B34C}"/>
          </ac:spMkLst>
        </pc:spChg>
        <pc:spChg chg="mod">
          <ac:chgData name="Quincy Troutman" userId="b66ad6f8e1e425ad" providerId="LiveId" clId="{7A666AAA-0DB0-4CB1-9609-A5E8D7BDDE3C}" dt="2021-05-03T20:17:58.374" v="1908" actId="20577"/>
          <ac:spMkLst>
            <pc:docMk/>
            <pc:sldMk cId="912936458" sldId="268"/>
            <ac:spMk id="3" creationId="{C139DFD9-2126-4AB0-977D-ED3F0689CD69}"/>
          </ac:spMkLst>
        </pc:spChg>
        <pc:picChg chg="add mod">
          <ac:chgData name="Quincy Troutman" userId="b66ad6f8e1e425ad" providerId="LiveId" clId="{7A666AAA-0DB0-4CB1-9609-A5E8D7BDDE3C}" dt="2021-05-03T20:15:12.424" v="1765" actId="1076"/>
          <ac:picMkLst>
            <pc:docMk/>
            <pc:sldMk cId="912936458" sldId="268"/>
            <ac:picMk id="4" creationId="{643DF9C1-DD8A-4424-8067-C95E74801F49}"/>
          </ac:picMkLst>
        </pc:picChg>
        <pc:picChg chg="add mod">
          <ac:chgData name="Quincy Troutman" userId="b66ad6f8e1e425ad" providerId="LiveId" clId="{7A666AAA-0DB0-4CB1-9609-A5E8D7BDDE3C}" dt="2021-05-03T20:15:09.702" v="1764" actId="1076"/>
          <ac:picMkLst>
            <pc:docMk/>
            <pc:sldMk cId="912936458" sldId="268"/>
            <ac:picMk id="5" creationId="{A822B5FC-9269-4237-8BAD-0FF580AABED4}"/>
          </ac:picMkLst>
        </pc:picChg>
      </pc:sldChg>
      <pc:sldChg chg="modSp del mod">
        <pc:chgData name="Quincy Troutman" userId="b66ad6f8e1e425ad" providerId="LiveId" clId="{7A666AAA-0DB0-4CB1-9609-A5E8D7BDDE3C}" dt="2021-05-04T23:00:35.014" v="2070" actId="2696"/>
        <pc:sldMkLst>
          <pc:docMk/>
          <pc:sldMk cId="1785228549" sldId="269"/>
        </pc:sldMkLst>
        <pc:spChg chg="mod">
          <ac:chgData name="Quincy Troutman" userId="b66ad6f8e1e425ad" providerId="LiveId" clId="{7A666AAA-0DB0-4CB1-9609-A5E8D7BDDE3C}" dt="2021-05-02T23:01:13.079" v="867" actId="14100"/>
          <ac:spMkLst>
            <pc:docMk/>
            <pc:sldMk cId="1785228549" sldId="269"/>
            <ac:spMk id="2" creationId="{3548E31D-5DF0-4E4B-A253-8DBF21E3B8B5}"/>
          </ac:spMkLst>
        </pc:spChg>
        <pc:spChg chg="mod">
          <ac:chgData name="Quincy Troutman" userId="b66ad6f8e1e425ad" providerId="LiveId" clId="{7A666AAA-0DB0-4CB1-9609-A5E8D7BDDE3C}" dt="2021-05-02T23:01:17.032" v="868" actId="14100"/>
          <ac:spMkLst>
            <pc:docMk/>
            <pc:sldMk cId="1785228549" sldId="269"/>
            <ac:spMk id="3" creationId="{A6E66584-6F00-4032-9FC1-0357FCD4F7B1}"/>
          </ac:spMkLst>
        </pc:spChg>
      </pc:sldChg>
      <pc:sldChg chg="modSp mod">
        <pc:chgData name="Quincy Troutman" userId="b66ad6f8e1e425ad" providerId="LiveId" clId="{7A666AAA-0DB0-4CB1-9609-A5E8D7BDDE3C}" dt="2021-05-03T20:22:26.091" v="2061" actId="20577"/>
        <pc:sldMkLst>
          <pc:docMk/>
          <pc:sldMk cId="1205166702" sldId="270"/>
        </pc:sldMkLst>
        <pc:spChg chg="mod">
          <ac:chgData name="Quincy Troutman" userId="b66ad6f8e1e425ad" providerId="LiveId" clId="{7A666AAA-0DB0-4CB1-9609-A5E8D7BDDE3C}" dt="2021-05-03T20:20:03.916" v="1933" actId="20577"/>
          <ac:spMkLst>
            <pc:docMk/>
            <pc:sldMk cId="1205166702" sldId="270"/>
            <ac:spMk id="2" creationId="{31D45177-CA33-49BA-9968-6D2D41180937}"/>
          </ac:spMkLst>
        </pc:spChg>
        <pc:spChg chg="mod">
          <ac:chgData name="Quincy Troutman" userId="b66ad6f8e1e425ad" providerId="LiveId" clId="{7A666AAA-0DB0-4CB1-9609-A5E8D7BDDE3C}" dt="2021-05-03T20:22:26.091" v="2061" actId="20577"/>
          <ac:spMkLst>
            <pc:docMk/>
            <pc:sldMk cId="1205166702" sldId="270"/>
            <ac:spMk id="3" creationId="{EBF8B27E-BEA1-4108-BE98-BE0351D28896}"/>
          </ac:spMkLst>
        </pc:spChg>
      </pc:sldChg>
      <pc:sldChg chg="addSp delSp modSp new mod">
        <pc:chgData name="Quincy Troutman" userId="b66ad6f8e1e425ad" providerId="LiveId" clId="{7A666AAA-0DB0-4CB1-9609-A5E8D7BDDE3C}" dt="2021-05-02T18:22:02.545" v="412" actId="1076"/>
        <pc:sldMkLst>
          <pc:docMk/>
          <pc:sldMk cId="3635511882" sldId="271"/>
        </pc:sldMkLst>
        <pc:spChg chg="del">
          <ac:chgData name="Quincy Troutman" userId="b66ad6f8e1e425ad" providerId="LiveId" clId="{7A666AAA-0DB0-4CB1-9609-A5E8D7BDDE3C}" dt="2021-05-02T18:21:30.071" v="402" actId="478"/>
          <ac:spMkLst>
            <pc:docMk/>
            <pc:sldMk cId="3635511882" sldId="271"/>
            <ac:spMk id="2" creationId="{8D9A25EA-3CF3-4418-8240-9539CDE72982}"/>
          </ac:spMkLst>
        </pc:spChg>
        <pc:spChg chg="del mod">
          <ac:chgData name="Quincy Troutman" userId="b66ad6f8e1e425ad" providerId="LiveId" clId="{7A666AAA-0DB0-4CB1-9609-A5E8D7BDDE3C}" dt="2021-05-02T18:21:24.676" v="400" actId="478"/>
          <ac:spMkLst>
            <pc:docMk/>
            <pc:sldMk cId="3635511882" sldId="271"/>
            <ac:spMk id="3" creationId="{97590A4E-CEB7-4D7A-9D00-D5335290801C}"/>
          </ac:spMkLst>
        </pc:spChg>
        <pc:picChg chg="add mod">
          <ac:chgData name="Quincy Troutman" userId="b66ad6f8e1e425ad" providerId="LiveId" clId="{7A666AAA-0DB0-4CB1-9609-A5E8D7BDDE3C}" dt="2021-05-02T18:21:59.387" v="411" actId="1076"/>
          <ac:picMkLst>
            <pc:docMk/>
            <pc:sldMk cId="3635511882" sldId="271"/>
            <ac:picMk id="4" creationId="{E31710E4-B8E5-4A82-A48A-E1C57B4FE9AD}"/>
          </ac:picMkLst>
        </pc:picChg>
        <pc:picChg chg="add mod">
          <ac:chgData name="Quincy Troutman" userId="b66ad6f8e1e425ad" providerId="LiveId" clId="{7A666AAA-0DB0-4CB1-9609-A5E8D7BDDE3C}" dt="2021-05-02T18:22:02.545" v="412" actId="1076"/>
          <ac:picMkLst>
            <pc:docMk/>
            <pc:sldMk cId="3635511882" sldId="271"/>
            <ac:picMk id="5" creationId="{F730FFBB-CAA0-4796-BD12-64F3BE68CB36}"/>
          </ac:picMkLst>
        </pc:picChg>
      </pc:sldChg>
      <pc:sldChg chg="modSp new mod">
        <pc:chgData name="Quincy Troutman" userId="b66ad6f8e1e425ad" providerId="LiveId" clId="{7A666AAA-0DB0-4CB1-9609-A5E8D7BDDE3C}" dt="2021-05-04T23:44:27.040" v="2291"/>
        <pc:sldMkLst>
          <pc:docMk/>
          <pc:sldMk cId="3151753362" sldId="272"/>
        </pc:sldMkLst>
        <pc:spChg chg="mod">
          <ac:chgData name="Quincy Troutman" userId="b66ad6f8e1e425ad" providerId="LiveId" clId="{7A666AAA-0DB0-4CB1-9609-A5E8D7BDDE3C}" dt="2021-05-02T22:43:53.753" v="737" actId="27636"/>
          <ac:spMkLst>
            <pc:docMk/>
            <pc:sldMk cId="3151753362" sldId="272"/>
            <ac:spMk id="2" creationId="{5FD81ACD-1D02-4BFF-ACA3-D5CA5BE248ED}"/>
          </ac:spMkLst>
        </pc:spChg>
        <pc:spChg chg="mod">
          <ac:chgData name="Quincy Troutman" userId="b66ad6f8e1e425ad" providerId="LiveId" clId="{7A666AAA-0DB0-4CB1-9609-A5E8D7BDDE3C}" dt="2021-05-04T23:44:27.040" v="2291"/>
          <ac:spMkLst>
            <pc:docMk/>
            <pc:sldMk cId="3151753362" sldId="272"/>
            <ac:spMk id="3" creationId="{D87C709F-2EF2-4791-B2B6-11BE34C3B2EC}"/>
          </ac:spMkLst>
        </pc:spChg>
      </pc:sldChg>
      <pc:sldChg chg="addSp delSp modSp new mod setBg">
        <pc:chgData name="Quincy Troutman" userId="b66ad6f8e1e425ad" providerId="LiveId" clId="{7A666AAA-0DB0-4CB1-9609-A5E8D7BDDE3C}" dt="2021-05-03T19:13:31.520" v="1691" actId="20577"/>
        <pc:sldMkLst>
          <pc:docMk/>
          <pc:sldMk cId="3059041249" sldId="273"/>
        </pc:sldMkLst>
        <pc:spChg chg="mod">
          <ac:chgData name="Quincy Troutman" userId="b66ad6f8e1e425ad" providerId="LiveId" clId="{7A666AAA-0DB0-4CB1-9609-A5E8D7BDDE3C}" dt="2021-05-03T19:03:02.587" v="1409" actId="27636"/>
          <ac:spMkLst>
            <pc:docMk/>
            <pc:sldMk cId="3059041249" sldId="273"/>
            <ac:spMk id="2" creationId="{41507087-F8C8-45A8-ADBB-3D5F6FC6B476}"/>
          </ac:spMkLst>
        </pc:spChg>
        <pc:spChg chg="del mod">
          <ac:chgData name="Quincy Troutman" userId="b66ad6f8e1e425ad" providerId="LiveId" clId="{7A666AAA-0DB0-4CB1-9609-A5E8D7BDDE3C}" dt="2021-05-03T19:02:01.310" v="1399" actId="22"/>
          <ac:spMkLst>
            <pc:docMk/>
            <pc:sldMk cId="3059041249" sldId="273"/>
            <ac:spMk id="3" creationId="{B81C7060-DB84-44CA-A55A-A9BCEA0B9B9B}"/>
          </ac:spMkLst>
        </pc:spChg>
        <pc:spChg chg="add mod">
          <ac:chgData name="Quincy Troutman" userId="b66ad6f8e1e425ad" providerId="LiveId" clId="{7A666AAA-0DB0-4CB1-9609-A5E8D7BDDE3C}" dt="2021-05-03T19:11:56.076" v="1582" actId="1076"/>
          <ac:spMkLst>
            <pc:docMk/>
            <pc:sldMk cId="3059041249" sldId="273"/>
            <ac:spMk id="8" creationId="{2B1E55EE-EE48-4726-A90D-E02AD04ABD16}"/>
          </ac:spMkLst>
        </pc:spChg>
        <pc:spChg chg="add mod">
          <ac:chgData name="Quincy Troutman" userId="b66ad6f8e1e425ad" providerId="LiveId" clId="{7A666AAA-0DB0-4CB1-9609-A5E8D7BDDE3C}" dt="2021-05-03T19:12:00.886" v="1583" actId="1076"/>
          <ac:spMkLst>
            <pc:docMk/>
            <pc:sldMk cId="3059041249" sldId="273"/>
            <ac:spMk id="9" creationId="{475F5600-C607-43C6-816F-FB0F9A297348}"/>
          </ac:spMkLst>
        </pc:spChg>
        <pc:spChg chg="add del">
          <ac:chgData name="Quincy Troutman" userId="b66ad6f8e1e425ad" providerId="LiveId" clId="{7A666AAA-0DB0-4CB1-9609-A5E8D7BDDE3C}" dt="2021-05-03T19:02:54.256" v="1404" actId="26606"/>
          <ac:spMkLst>
            <pc:docMk/>
            <pc:sldMk cId="3059041249" sldId="273"/>
            <ac:spMk id="11" creationId="{B27B92FE-791B-4ACB-A65C-2266E0B8DDC1}"/>
          </ac:spMkLst>
        </pc:spChg>
        <pc:spChg chg="add del">
          <ac:chgData name="Quincy Troutman" userId="b66ad6f8e1e425ad" providerId="LiveId" clId="{7A666AAA-0DB0-4CB1-9609-A5E8D7BDDE3C}" dt="2021-05-03T19:02:54.256" v="1404" actId="26606"/>
          <ac:spMkLst>
            <pc:docMk/>
            <pc:sldMk cId="3059041249" sldId="273"/>
            <ac:spMk id="14" creationId="{60DB02BD-FF61-4042-BC21-4EFF543EC0C3}"/>
          </ac:spMkLst>
        </pc:spChg>
        <pc:spChg chg="add del">
          <ac:chgData name="Quincy Troutman" userId="b66ad6f8e1e425ad" providerId="LiveId" clId="{7A666AAA-0DB0-4CB1-9609-A5E8D7BDDE3C}" dt="2021-05-03T19:02:54.256" v="1404" actId="26606"/>
          <ac:spMkLst>
            <pc:docMk/>
            <pc:sldMk cId="3059041249" sldId="273"/>
            <ac:spMk id="16" creationId="{5811A85E-38EA-465A-84F9-6230CF743E76}"/>
          </ac:spMkLst>
        </pc:spChg>
        <pc:spChg chg="add del">
          <ac:chgData name="Quincy Troutman" userId="b66ad6f8e1e425ad" providerId="LiveId" clId="{7A666AAA-0DB0-4CB1-9609-A5E8D7BDDE3C}" dt="2021-05-03T19:02:54.256" v="1404" actId="26606"/>
          <ac:spMkLst>
            <pc:docMk/>
            <pc:sldMk cId="3059041249" sldId="273"/>
            <ac:spMk id="18" creationId="{866290A3-7E80-441D-AA1E-5263326B1657}"/>
          </ac:spMkLst>
        </pc:spChg>
        <pc:spChg chg="add">
          <ac:chgData name="Quincy Troutman" userId="b66ad6f8e1e425ad" providerId="LiveId" clId="{7A666AAA-0DB0-4CB1-9609-A5E8D7BDDE3C}" dt="2021-05-03T19:02:54.258" v="1405" actId="26606"/>
          <ac:spMkLst>
            <pc:docMk/>
            <pc:sldMk cId="3059041249" sldId="273"/>
            <ac:spMk id="20" creationId="{60DB02BD-FF61-4042-BC21-4EFF543EC0C3}"/>
          </ac:spMkLst>
        </pc:spChg>
        <pc:spChg chg="add mod">
          <ac:chgData name="Quincy Troutman" userId="b66ad6f8e1e425ad" providerId="LiveId" clId="{7A666AAA-0DB0-4CB1-9609-A5E8D7BDDE3C}" dt="2021-05-03T19:13:31.520" v="1691" actId="20577"/>
          <ac:spMkLst>
            <pc:docMk/>
            <pc:sldMk cId="3059041249" sldId="273"/>
            <ac:spMk id="21" creationId="{0AAA184D-9D4E-4400-801E-15DF1AE1B534}"/>
          </ac:spMkLst>
        </pc:spChg>
        <pc:picChg chg="add mod ord">
          <ac:chgData name="Quincy Troutman" userId="b66ad6f8e1e425ad" providerId="LiveId" clId="{7A666AAA-0DB0-4CB1-9609-A5E8D7BDDE3C}" dt="2021-05-03T19:03:26.539" v="1416" actId="14100"/>
          <ac:picMkLst>
            <pc:docMk/>
            <pc:sldMk cId="3059041249" sldId="273"/>
            <ac:picMk id="5" creationId="{38CD3935-7C14-4FFA-9524-A0BDEB6A3512}"/>
          </ac:picMkLst>
        </pc:picChg>
        <pc:picChg chg="add mod">
          <ac:chgData name="Quincy Troutman" userId="b66ad6f8e1e425ad" providerId="LiveId" clId="{7A666AAA-0DB0-4CB1-9609-A5E8D7BDDE3C}" dt="2021-05-03T19:03:28.788" v="1417" actId="14100"/>
          <ac:picMkLst>
            <pc:docMk/>
            <pc:sldMk cId="3059041249" sldId="273"/>
            <ac:picMk id="7" creationId="{676C3BB0-9579-4F68-AD15-26705973DF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4/30/2021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97865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3682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1398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2583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0365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5887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441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184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17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15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4/30/2021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16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4/30/2021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19273954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29" r:id="rId6"/>
    <p:sldLayoutId id="2147483734"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E15AEE-24F5-4F26-954E-789FDEE77063}"/>
              </a:ext>
            </a:extLst>
          </p:cNvPr>
          <p:cNvPicPr>
            <a:picLocks noChangeAspect="1"/>
          </p:cNvPicPr>
          <p:nvPr/>
        </p:nvPicPr>
        <p:blipFill rotWithShape="1">
          <a:blip r:embed="rId2">
            <a:alphaModFix amt="50000"/>
          </a:blip>
          <a:srcRect t="109" b="49891"/>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467EBD3-DF8C-4D9E-A618-229FEC5248BA}"/>
              </a:ext>
            </a:extLst>
          </p:cNvPr>
          <p:cNvSpPr>
            <a:spLocks noGrp="1"/>
          </p:cNvSpPr>
          <p:nvPr>
            <p:ph type="ctrTitle"/>
          </p:nvPr>
        </p:nvSpPr>
        <p:spPr>
          <a:xfrm>
            <a:off x="761999" y="1514475"/>
            <a:ext cx="8381999" cy="1995487"/>
          </a:xfrm>
        </p:spPr>
        <p:txBody>
          <a:bodyPr>
            <a:normAutofit/>
          </a:bodyPr>
          <a:lstStyle/>
          <a:p>
            <a:pPr algn="l"/>
            <a:r>
              <a:rPr lang="en-US" sz="8000" dirty="0"/>
              <a:t>Racial Wage Gap</a:t>
            </a:r>
          </a:p>
        </p:txBody>
      </p:sp>
      <p:sp>
        <p:nvSpPr>
          <p:cNvPr id="3" name="Subtitle 2">
            <a:extLst>
              <a:ext uri="{FF2B5EF4-FFF2-40B4-BE49-F238E27FC236}">
                <a16:creationId xmlns:a16="http://schemas.microsoft.com/office/drawing/2014/main" id="{B0BF0E57-E142-4CC5-A05F-8F6A78163837}"/>
              </a:ext>
            </a:extLst>
          </p:cNvPr>
          <p:cNvSpPr>
            <a:spLocks noGrp="1"/>
          </p:cNvSpPr>
          <p:nvPr>
            <p:ph type="subTitle" idx="1"/>
          </p:nvPr>
        </p:nvSpPr>
        <p:spPr>
          <a:xfrm>
            <a:off x="762000" y="3509963"/>
            <a:ext cx="8382000" cy="1638508"/>
          </a:xfrm>
        </p:spPr>
        <p:txBody>
          <a:bodyPr>
            <a:normAutofit/>
          </a:bodyPr>
          <a:lstStyle/>
          <a:p>
            <a:pPr algn="l"/>
            <a:r>
              <a:rPr lang="en-US" sz="1200" b="0" i="0" dirty="0">
                <a:effectLst/>
                <a:latin typeface="Arial" panose="020B0604020202020204" pitchFamily="34" charset="0"/>
              </a:rPr>
              <a:t>Developing Analytics Applications in R</a:t>
            </a:r>
            <a:endParaRPr lang="en-US" sz="1200" dirty="0"/>
          </a:p>
          <a:p>
            <a:pPr algn="l"/>
            <a:r>
              <a:rPr lang="en-US" dirty="0"/>
              <a:t>Quincy Troutman</a:t>
            </a:r>
          </a:p>
        </p:txBody>
      </p:sp>
      <p:sp>
        <p:nvSpPr>
          <p:cNvPr id="4" name="TextBox 3">
            <a:extLst>
              <a:ext uri="{FF2B5EF4-FFF2-40B4-BE49-F238E27FC236}">
                <a16:creationId xmlns:a16="http://schemas.microsoft.com/office/drawing/2014/main" id="{0DF2F9EC-CCB1-437F-BEBD-5B49EEC2A828}"/>
              </a:ext>
            </a:extLst>
          </p:cNvPr>
          <p:cNvSpPr txBox="1"/>
          <p:nvPr/>
        </p:nvSpPr>
        <p:spPr>
          <a:xfrm>
            <a:off x="10234569" y="184919"/>
            <a:ext cx="2210070" cy="1154162"/>
          </a:xfrm>
          <a:prstGeom prst="rect">
            <a:avLst/>
          </a:prstGeom>
          <a:noFill/>
        </p:spPr>
        <p:txBody>
          <a:bodyPr wrap="square" rtlCol="0">
            <a:spAutoFit/>
          </a:bodyPr>
          <a:lstStyle/>
          <a:p>
            <a:pPr>
              <a:spcAft>
                <a:spcPts val="600"/>
              </a:spcAft>
            </a:pPr>
            <a:r>
              <a:rPr lang="en-US" sz="1200" dirty="0">
                <a:solidFill>
                  <a:schemeClr val="tx1">
                    <a:lumMod val="50000"/>
                    <a:lumOff val="50000"/>
                  </a:schemeClr>
                </a:solidFill>
                <a:latin typeface="Arial" panose="020B0604020202020204" pitchFamily="34" charset="0"/>
                <a:cs typeface="Arial" panose="020B0604020202020204" pitchFamily="34" charset="0"/>
              </a:rPr>
              <a:t>CIS361</a:t>
            </a:r>
          </a:p>
          <a:p>
            <a:pPr>
              <a:spcAft>
                <a:spcPts val="600"/>
              </a:spcAft>
            </a:pPr>
            <a:r>
              <a:rPr lang="en-US" sz="1200" dirty="0">
                <a:solidFill>
                  <a:schemeClr val="tx1">
                    <a:lumMod val="50000"/>
                    <a:lumOff val="50000"/>
                  </a:schemeClr>
                </a:solidFill>
                <a:latin typeface="Arial" panose="020B0604020202020204" pitchFamily="34" charset="0"/>
                <a:cs typeface="Arial" panose="020B0604020202020204" pitchFamily="34" charset="0"/>
              </a:rPr>
              <a:t>Spring 2021</a:t>
            </a:r>
          </a:p>
          <a:p>
            <a:pPr>
              <a:spcAft>
                <a:spcPts val="600"/>
              </a:spcAft>
            </a:pPr>
            <a:r>
              <a:rPr lang="en-US" sz="1200" dirty="0">
                <a:latin typeface="Arial" panose="020B0604020202020204" pitchFamily="34" charset="0"/>
                <a:cs typeface="Arial" panose="020B0604020202020204" pitchFamily="34" charset="0"/>
              </a:rPr>
              <a:t>M00287717</a:t>
            </a:r>
          </a:p>
          <a:p>
            <a:pPr>
              <a:spcAft>
                <a:spcPts val="600"/>
              </a:spcAft>
            </a:pPr>
            <a:endParaRPr lang="en-US" dirty="0">
              <a:solidFill>
                <a:schemeClr val="tx1">
                  <a:lumMod val="50000"/>
                  <a:lumOff val="50000"/>
                </a:schemeClr>
              </a:solidFill>
            </a:endParaRPr>
          </a:p>
        </p:txBody>
      </p:sp>
    </p:spTree>
    <p:extLst>
      <p:ext uri="{BB962C8B-B14F-4D97-AF65-F5344CB8AC3E}">
        <p14:creationId xmlns:p14="http://schemas.microsoft.com/office/powerpoint/2010/main" val="238530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CC29-80D3-44C0-8A29-21FDE4AE89C7}"/>
              </a:ext>
            </a:extLst>
          </p:cNvPr>
          <p:cNvSpPr>
            <a:spLocks noGrp="1"/>
          </p:cNvSpPr>
          <p:nvPr>
            <p:ph type="title"/>
          </p:nvPr>
        </p:nvSpPr>
        <p:spPr>
          <a:xfrm>
            <a:off x="0" y="0"/>
            <a:ext cx="9144000" cy="1263649"/>
          </a:xfrm>
        </p:spPr>
        <p:txBody>
          <a:bodyPr/>
          <a:lstStyle/>
          <a:p>
            <a:r>
              <a:rPr lang="en-US" dirty="0"/>
              <a:t>Methodology cont.</a:t>
            </a:r>
          </a:p>
        </p:txBody>
      </p:sp>
      <p:sp>
        <p:nvSpPr>
          <p:cNvPr id="3" name="Content Placeholder 2">
            <a:extLst>
              <a:ext uri="{FF2B5EF4-FFF2-40B4-BE49-F238E27FC236}">
                <a16:creationId xmlns:a16="http://schemas.microsoft.com/office/drawing/2014/main" id="{B67B385B-C274-4CCD-8929-8421D071C7E2}"/>
              </a:ext>
            </a:extLst>
          </p:cNvPr>
          <p:cNvSpPr>
            <a:spLocks noGrp="1"/>
          </p:cNvSpPr>
          <p:nvPr>
            <p:ph idx="1"/>
          </p:nvPr>
        </p:nvSpPr>
        <p:spPr>
          <a:xfrm>
            <a:off x="0" y="761999"/>
            <a:ext cx="10668000" cy="5823359"/>
          </a:xfrm>
        </p:spPr>
        <p:txBody>
          <a:bodyPr>
            <a:normAutofit/>
          </a:bodyPr>
          <a:lstStyle/>
          <a:p>
            <a:r>
              <a:rPr lang="en-US" dirty="0"/>
              <a:t>Now that I created my data to be analyzed I Started with my </a:t>
            </a:r>
            <a:r>
              <a:rPr lang="en-US" dirty="0" err="1"/>
              <a:t>Anova</a:t>
            </a:r>
            <a:r>
              <a:rPr lang="en-US" dirty="0"/>
              <a:t> </a:t>
            </a:r>
            <a:r>
              <a:rPr lang="en-US"/>
              <a:t>Model.</a:t>
            </a:r>
            <a:endParaRPr lang="en-US" dirty="0"/>
          </a:p>
          <a:p>
            <a:r>
              <a:rPr lang="en-US" dirty="0"/>
              <a:t>I made four models. </a:t>
            </a:r>
          </a:p>
          <a:p>
            <a:pPr marL="914400" lvl="1" indent="-457200">
              <a:buFont typeface="+mj-lt"/>
              <a:buAutoNum type="arabicPeriod"/>
            </a:pPr>
            <a:r>
              <a:rPr lang="en-US" dirty="0"/>
              <a:t>Pay And </a:t>
            </a:r>
            <a:r>
              <a:rPr lang="en-US" dirty="0" err="1"/>
              <a:t>DevType</a:t>
            </a:r>
            <a:r>
              <a:rPr lang="en-US" dirty="0"/>
              <a:t>.</a:t>
            </a:r>
          </a:p>
          <a:p>
            <a:pPr marL="914400" lvl="1" indent="-457200">
              <a:buFont typeface="+mj-lt"/>
              <a:buAutoNum type="arabicPeriod"/>
            </a:pPr>
            <a:endParaRPr lang="en-US" dirty="0"/>
          </a:p>
          <a:p>
            <a:pPr marL="914400" lvl="1" indent="-457200">
              <a:buFont typeface="+mj-lt"/>
              <a:buAutoNum type="arabicPeriod"/>
            </a:pPr>
            <a:r>
              <a:rPr lang="en-US" dirty="0"/>
              <a:t>Experience and </a:t>
            </a:r>
            <a:r>
              <a:rPr lang="en-US" dirty="0" err="1"/>
              <a:t>DevType</a:t>
            </a:r>
            <a:r>
              <a:rPr lang="en-US" dirty="0"/>
              <a:t>.</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Pay and Ethnicity.</a:t>
            </a:r>
          </a:p>
          <a:p>
            <a:pPr marL="914400" lvl="1" indent="-457200">
              <a:buFont typeface="+mj-lt"/>
              <a:buAutoNum type="arabicPeriod"/>
            </a:pPr>
            <a:endParaRPr lang="en-US" dirty="0"/>
          </a:p>
          <a:p>
            <a:pPr marL="914400" lvl="1" indent="-457200">
              <a:buFont typeface="+mj-lt"/>
              <a:buAutoNum type="arabicPeriod"/>
            </a:pPr>
            <a:r>
              <a:rPr lang="en-US" dirty="0"/>
              <a:t>Experience and Ethnicity. </a:t>
            </a:r>
          </a:p>
        </p:txBody>
      </p:sp>
      <p:pic>
        <p:nvPicPr>
          <p:cNvPr id="5" name="Picture 4">
            <a:extLst>
              <a:ext uri="{FF2B5EF4-FFF2-40B4-BE49-F238E27FC236}">
                <a16:creationId xmlns:a16="http://schemas.microsoft.com/office/drawing/2014/main" id="{C1EC9CD4-45A5-4503-BF82-DA1BF5A383FA}"/>
              </a:ext>
            </a:extLst>
          </p:cNvPr>
          <p:cNvPicPr>
            <a:picLocks noChangeAspect="1"/>
          </p:cNvPicPr>
          <p:nvPr/>
        </p:nvPicPr>
        <p:blipFill>
          <a:blip r:embed="rId2"/>
          <a:stretch>
            <a:fillRect/>
          </a:stretch>
        </p:blipFill>
        <p:spPr>
          <a:xfrm>
            <a:off x="3888691" y="2216932"/>
            <a:ext cx="4152900" cy="714375"/>
          </a:xfrm>
          <a:prstGeom prst="rect">
            <a:avLst/>
          </a:prstGeom>
        </p:spPr>
      </p:pic>
      <p:pic>
        <p:nvPicPr>
          <p:cNvPr id="7" name="Picture 6">
            <a:extLst>
              <a:ext uri="{FF2B5EF4-FFF2-40B4-BE49-F238E27FC236}">
                <a16:creationId xmlns:a16="http://schemas.microsoft.com/office/drawing/2014/main" id="{335B4A73-106A-4A89-A723-3282C507357A}"/>
              </a:ext>
            </a:extLst>
          </p:cNvPr>
          <p:cNvPicPr>
            <a:picLocks noChangeAspect="1"/>
          </p:cNvPicPr>
          <p:nvPr/>
        </p:nvPicPr>
        <p:blipFill>
          <a:blip r:embed="rId3"/>
          <a:stretch>
            <a:fillRect/>
          </a:stretch>
        </p:blipFill>
        <p:spPr>
          <a:xfrm>
            <a:off x="4922737" y="3056742"/>
            <a:ext cx="5191125" cy="1057275"/>
          </a:xfrm>
          <a:prstGeom prst="rect">
            <a:avLst/>
          </a:prstGeom>
        </p:spPr>
      </p:pic>
      <p:pic>
        <p:nvPicPr>
          <p:cNvPr id="9" name="Picture 8">
            <a:extLst>
              <a:ext uri="{FF2B5EF4-FFF2-40B4-BE49-F238E27FC236}">
                <a16:creationId xmlns:a16="http://schemas.microsoft.com/office/drawing/2014/main" id="{983B313E-C8D1-457B-B8EB-6E6878727D28}"/>
              </a:ext>
            </a:extLst>
          </p:cNvPr>
          <p:cNvPicPr>
            <a:picLocks noChangeAspect="1"/>
          </p:cNvPicPr>
          <p:nvPr/>
        </p:nvPicPr>
        <p:blipFill>
          <a:blip r:embed="rId4"/>
          <a:stretch>
            <a:fillRect/>
          </a:stretch>
        </p:blipFill>
        <p:spPr>
          <a:xfrm>
            <a:off x="3812394" y="4218791"/>
            <a:ext cx="4152900" cy="657225"/>
          </a:xfrm>
          <a:prstGeom prst="rect">
            <a:avLst/>
          </a:prstGeom>
        </p:spPr>
      </p:pic>
      <p:pic>
        <p:nvPicPr>
          <p:cNvPr id="11" name="Picture 10">
            <a:extLst>
              <a:ext uri="{FF2B5EF4-FFF2-40B4-BE49-F238E27FC236}">
                <a16:creationId xmlns:a16="http://schemas.microsoft.com/office/drawing/2014/main" id="{4C130463-FF9A-4BDB-A4CA-7B76DA841D90}"/>
              </a:ext>
            </a:extLst>
          </p:cNvPr>
          <p:cNvPicPr>
            <a:picLocks noChangeAspect="1"/>
          </p:cNvPicPr>
          <p:nvPr/>
        </p:nvPicPr>
        <p:blipFill>
          <a:blip r:embed="rId5"/>
          <a:stretch>
            <a:fillRect/>
          </a:stretch>
        </p:blipFill>
        <p:spPr>
          <a:xfrm>
            <a:off x="4922737" y="5006787"/>
            <a:ext cx="3714750" cy="685800"/>
          </a:xfrm>
          <a:prstGeom prst="rect">
            <a:avLst/>
          </a:prstGeom>
        </p:spPr>
      </p:pic>
    </p:spTree>
    <p:extLst>
      <p:ext uri="{BB962C8B-B14F-4D97-AF65-F5344CB8AC3E}">
        <p14:creationId xmlns:p14="http://schemas.microsoft.com/office/powerpoint/2010/main" val="239447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B75D-CAE9-4A63-90D6-4D26988C056A}"/>
              </a:ext>
            </a:extLst>
          </p:cNvPr>
          <p:cNvSpPr>
            <a:spLocks noGrp="1"/>
          </p:cNvSpPr>
          <p:nvPr>
            <p:ph type="title"/>
          </p:nvPr>
        </p:nvSpPr>
        <p:spPr>
          <a:xfrm>
            <a:off x="0" y="1"/>
            <a:ext cx="12192000" cy="762000"/>
          </a:xfrm>
        </p:spPr>
        <p:txBody>
          <a:bodyPr/>
          <a:lstStyle/>
          <a:p>
            <a:r>
              <a:rPr lang="en-US" dirty="0"/>
              <a:t>Result</a:t>
            </a:r>
          </a:p>
        </p:txBody>
      </p:sp>
      <p:sp>
        <p:nvSpPr>
          <p:cNvPr id="3" name="Content Placeholder 2">
            <a:extLst>
              <a:ext uri="{FF2B5EF4-FFF2-40B4-BE49-F238E27FC236}">
                <a16:creationId xmlns:a16="http://schemas.microsoft.com/office/drawing/2014/main" id="{CF486084-01C9-426D-8978-4172E83DA969}"/>
              </a:ext>
            </a:extLst>
          </p:cNvPr>
          <p:cNvSpPr>
            <a:spLocks noGrp="1"/>
          </p:cNvSpPr>
          <p:nvPr>
            <p:ph idx="1"/>
          </p:nvPr>
        </p:nvSpPr>
        <p:spPr>
          <a:xfrm>
            <a:off x="0" y="762001"/>
            <a:ext cx="11430000" cy="6095998"/>
          </a:xfrm>
        </p:spPr>
        <p:txBody>
          <a:bodyPr>
            <a:normAutofit lnSpcReduction="10000"/>
          </a:bodyPr>
          <a:lstStyle/>
          <a:p>
            <a:r>
              <a:rPr lang="en-US" sz="2000" b="0" i="0" dirty="0">
                <a:solidFill>
                  <a:schemeClr val="tx1">
                    <a:lumMod val="95000"/>
                  </a:schemeClr>
                </a:solidFill>
                <a:effectLst/>
              </a:rPr>
              <a:t>If a result is </a:t>
            </a:r>
            <a:r>
              <a:rPr lang="en-US" sz="2000" b="1" i="0" dirty="0">
                <a:solidFill>
                  <a:schemeClr val="tx1">
                    <a:lumMod val="95000"/>
                  </a:schemeClr>
                </a:solidFill>
                <a:effectLst/>
              </a:rPr>
              <a:t>statistically significant</a:t>
            </a:r>
            <a:r>
              <a:rPr lang="en-US" sz="2000" b="0" i="0" dirty="0">
                <a:solidFill>
                  <a:schemeClr val="tx1">
                    <a:lumMod val="95000"/>
                  </a:schemeClr>
                </a:solidFill>
                <a:effectLst/>
              </a:rPr>
              <a:t>, that means it’s unlikely to be explained solely by chance or random factors.</a:t>
            </a:r>
          </a:p>
          <a:p>
            <a:pPr marL="0" indent="0">
              <a:buNone/>
            </a:pPr>
            <a:endParaRPr lang="en-US" sz="2000" b="0" i="0" dirty="0">
              <a:solidFill>
                <a:schemeClr val="tx1">
                  <a:lumMod val="95000"/>
                </a:schemeClr>
              </a:solidFill>
              <a:effectLst/>
            </a:endParaRPr>
          </a:p>
          <a:p>
            <a:pPr marL="914400" lvl="1" indent="-457200">
              <a:buFont typeface="+mj-lt"/>
              <a:buAutoNum type="arabicPeriod"/>
            </a:pPr>
            <a:r>
              <a:rPr lang="en-US" sz="1800" dirty="0"/>
              <a:t>Pay And </a:t>
            </a:r>
            <a:r>
              <a:rPr lang="en-US" sz="1800" dirty="0" err="1"/>
              <a:t>DevType</a:t>
            </a:r>
            <a:r>
              <a:rPr lang="en-US" sz="1800" dirty="0"/>
              <a:t>.</a:t>
            </a:r>
          </a:p>
          <a:p>
            <a:pPr marL="1371600" lvl="2" indent="-457200">
              <a:buFont typeface="+mj-lt"/>
              <a:buAutoNum type="arabicPeriod"/>
            </a:pPr>
            <a:r>
              <a:rPr lang="en-US" sz="1400" dirty="0"/>
              <a:t>P-value = 0.273</a:t>
            </a:r>
          </a:p>
          <a:p>
            <a:pPr marL="1828800" lvl="3" indent="-457200">
              <a:buFont typeface="+mj-lt"/>
              <a:buAutoNum type="arabicPeriod"/>
            </a:pPr>
            <a:r>
              <a:rPr lang="en-US" sz="1200" dirty="0"/>
              <a:t>Not Significant</a:t>
            </a:r>
          </a:p>
          <a:p>
            <a:pPr marL="1371600" lvl="3" indent="0">
              <a:buNone/>
            </a:pPr>
            <a:endParaRPr lang="en-US" sz="1200" dirty="0"/>
          </a:p>
          <a:p>
            <a:pPr marL="914400" lvl="1" indent="-457200">
              <a:buFont typeface="+mj-lt"/>
              <a:buAutoNum type="arabicPeriod"/>
            </a:pPr>
            <a:endParaRPr lang="en-US" sz="1800" dirty="0"/>
          </a:p>
          <a:p>
            <a:pPr marL="914400" lvl="1" indent="-457200">
              <a:buFont typeface="+mj-lt"/>
              <a:buAutoNum type="arabicPeriod"/>
            </a:pPr>
            <a:r>
              <a:rPr lang="en-US" sz="1800" dirty="0"/>
              <a:t>Experience and </a:t>
            </a:r>
            <a:r>
              <a:rPr lang="en-US" sz="1800" dirty="0" err="1"/>
              <a:t>DevType</a:t>
            </a:r>
            <a:r>
              <a:rPr lang="en-US" sz="1800" dirty="0"/>
              <a:t>.</a:t>
            </a:r>
          </a:p>
          <a:p>
            <a:pPr marL="1371600" lvl="2" indent="-457200">
              <a:buFont typeface="+mj-lt"/>
              <a:buAutoNum type="arabicPeriod"/>
            </a:pPr>
            <a:r>
              <a:rPr lang="en-US" sz="1400" dirty="0"/>
              <a:t>P-value = 0.28</a:t>
            </a:r>
          </a:p>
          <a:p>
            <a:pPr marL="1828800" lvl="3" indent="-457200">
              <a:buFont typeface="+mj-lt"/>
              <a:buAutoNum type="arabicPeriod"/>
            </a:pPr>
            <a:r>
              <a:rPr lang="en-US" sz="1600" dirty="0"/>
              <a:t>Not Significant</a:t>
            </a:r>
          </a:p>
          <a:p>
            <a:pPr marL="1371600" lvl="3" indent="0">
              <a:buNone/>
            </a:pPr>
            <a:endParaRPr lang="en-US" sz="1600" dirty="0"/>
          </a:p>
          <a:p>
            <a:pPr marL="914400" lvl="1" indent="-457200">
              <a:buFont typeface="+mj-lt"/>
              <a:buAutoNum type="arabicPeriod"/>
            </a:pPr>
            <a:endParaRPr lang="en-US" sz="1800" dirty="0"/>
          </a:p>
          <a:p>
            <a:pPr marL="914400" lvl="1" indent="-457200">
              <a:buFont typeface="+mj-lt"/>
              <a:buAutoNum type="arabicPeriod"/>
            </a:pPr>
            <a:r>
              <a:rPr lang="en-US" sz="1800" dirty="0"/>
              <a:t>Pay and Ethnicity.</a:t>
            </a:r>
          </a:p>
          <a:p>
            <a:pPr marL="1371600" lvl="2" indent="-457200">
              <a:buFont typeface="+mj-lt"/>
              <a:buAutoNum type="arabicPeriod"/>
            </a:pPr>
            <a:r>
              <a:rPr lang="en-US" sz="1400" dirty="0"/>
              <a:t>P-value = 0.339</a:t>
            </a:r>
          </a:p>
          <a:p>
            <a:pPr marL="1828800" lvl="3" indent="-457200">
              <a:buFont typeface="+mj-lt"/>
              <a:buAutoNum type="arabicPeriod"/>
            </a:pPr>
            <a:r>
              <a:rPr lang="en-US" sz="1200" dirty="0"/>
              <a:t>Not Significant</a:t>
            </a:r>
          </a:p>
          <a:p>
            <a:pPr marL="914400" lvl="1" indent="-457200">
              <a:buFont typeface="+mj-lt"/>
              <a:buAutoNum type="arabicPeriod"/>
            </a:pPr>
            <a:endParaRPr lang="en-US" sz="1800" dirty="0"/>
          </a:p>
          <a:p>
            <a:pPr marL="914400" lvl="1" indent="-457200">
              <a:buFont typeface="+mj-lt"/>
              <a:buAutoNum type="arabicPeriod"/>
            </a:pPr>
            <a:r>
              <a:rPr lang="en-US" sz="1800" dirty="0"/>
              <a:t>Experience and Ethnicity. </a:t>
            </a:r>
          </a:p>
          <a:p>
            <a:pPr marL="1371600" lvl="2" indent="-457200">
              <a:buFont typeface="+mj-lt"/>
              <a:buAutoNum type="arabicPeriod"/>
            </a:pPr>
            <a:r>
              <a:rPr lang="en-US" sz="1400" dirty="0"/>
              <a:t>P-value = .00893</a:t>
            </a:r>
          </a:p>
          <a:p>
            <a:pPr marL="1828800" lvl="3" indent="-457200">
              <a:buFont typeface="+mj-lt"/>
              <a:buAutoNum type="arabicPeriod"/>
            </a:pPr>
            <a:r>
              <a:rPr lang="en-US" sz="1200" dirty="0"/>
              <a:t>Significant</a:t>
            </a:r>
          </a:p>
          <a:p>
            <a:pPr marL="1828800" lvl="3" indent="-457200">
              <a:buFont typeface="+mj-lt"/>
              <a:buAutoNum type="arabicPeriod"/>
            </a:pPr>
            <a:endParaRPr lang="en-US" sz="1200" dirty="0"/>
          </a:p>
          <a:p>
            <a:pPr marL="0" indent="0">
              <a:buNone/>
            </a:pPr>
            <a:r>
              <a:rPr lang="en-US" sz="2000" b="0" i="0" dirty="0">
                <a:solidFill>
                  <a:schemeClr val="tx1">
                    <a:lumMod val="95000"/>
                  </a:schemeClr>
                </a:solidFill>
                <a:effectLst/>
              </a:rPr>
              <a:t> </a:t>
            </a:r>
            <a:endParaRPr lang="en-US" sz="2000" dirty="0">
              <a:solidFill>
                <a:schemeClr val="tx1">
                  <a:lumMod val="95000"/>
                </a:schemeClr>
              </a:solidFill>
            </a:endParaRPr>
          </a:p>
        </p:txBody>
      </p:sp>
      <p:pic>
        <p:nvPicPr>
          <p:cNvPr id="4" name="Picture 3">
            <a:extLst>
              <a:ext uri="{FF2B5EF4-FFF2-40B4-BE49-F238E27FC236}">
                <a16:creationId xmlns:a16="http://schemas.microsoft.com/office/drawing/2014/main" id="{8921B6FD-3856-4D63-8CA5-2B7252FCE4A4}"/>
              </a:ext>
            </a:extLst>
          </p:cNvPr>
          <p:cNvPicPr>
            <a:picLocks noChangeAspect="1"/>
          </p:cNvPicPr>
          <p:nvPr/>
        </p:nvPicPr>
        <p:blipFill>
          <a:blip r:embed="rId2"/>
          <a:stretch>
            <a:fillRect/>
          </a:stretch>
        </p:blipFill>
        <p:spPr>
          <a:xfrm>
            <a:off x="7277100" y="1534205"/>
            <a:ext cx="4152900" cy="714375"/>
          </a:xfrm>
          <a:prstGeom prst="rect">
            <a:avLst/>
          </a:prstGeom>
        </p:spPr>
      </p:pic>
      <p:pic>
        <p:nvPicPr>
          <p:cNvPr id="5" name="Picture 4">
            <a:extLst>
              <a:ext uri="{FF2B5EF4-FFF2-40B4-BE49-F238E27FC236}">
                <a16:creationId xmlns:a16="http://schemas.microsoft.com/office/drawing/2014/main" id="{C62AA1D6-F1AF-453C-A9D5-6843A4C82183}"/>
              </a:ext>
            </a:extLst>
          </p:cNvPr>
          <p:cNvPicPr>
            <a:picLocks noChangeAspect="1"/>
          </p:cNvPicPr>
          <p:nvPr/>
        </p:nvPicPr>
        <p:blipFill>
          <a:blip r:embed="rId3"/>
          <a:stretch>
            <a:fillRect/>
          </a:stretch>
        </p:blipFill>
        <p:spPr>
          <a:xfrm>
            <a:off x="7277100" y="4046911"/>
            <a:ext cx="4129087" cy="840970"/>
          </a:xfrm>
          <a:prstGeom prst="rect">
            <a:avLst/>
          </a:prstGeom>
        </p:spPr>
      </p:pic>
      <p:pic>
        <p:nvPicPr>
          <p:cNvPr id="6" name="Picture 5">
            <a:extLst>
              <a:ext uri="{FF2B5EF4-FFF2-40B4-BE49-F238E27FC236}">
                <a16:creationId xmlns:a16="http://schemas.microsoft.com/office/drawing/2014/main" id="{F2236386-455F-483E-AEC4-64A07EE36684}"/>
              </a:ext>
            </a:extLst>
          </p:cNvPr>
          <p:cNvPicPr>
            <a:picLocks noChangeAspect="1"/>
          </p:cNvPicPr>
          <p:nvPr/>
        </p:nvPicPr>
        <p:blipFill>
          <a:blip r:embed="rId4"/>
          <a:stretch>
            <a:fillRect/>
          </a:stretch>
        </p:blipFill>
        <p:spPr>
          <a:xfrm>
            <a:off x="7277100" y="2363559"/>
            <a:ext cx="4152900" cy="657225"/>
          </a:xfrm>
          <a:prstGeom prst="rect">
            <a:avLst/>
          </a:prstGeom>
        </p:spPr>
      </p:pic>
      <p:pic>
        <p:nvPicPr>
          <p:cNvPr id="7" name="Picture 6">
            <a:extLst>
              <a:ext uri="{FF2B5EF4-FFF2-40B4-BE49-F238E27FC236}">
                <a16:creationId xmlns:a16="http://schemas.microsoft.com/office/drawing/2014/main" id="{55347727-676C-4017-8F13-56D8977E26F5}"/>
              </a:ext>
            </a:extLst>
          </p:cNvPr>
          <p:cNvPicPr>
            <a:picLocks noChangeAspect="1"/>
          </p:cNvPicPr>
          <p:nvPr/>
        </p:nvPicPr>
        <p:blipFill>
          <a:blip r:embed="rId5"/>
          <a:stretch>
            <a:fillRect/>
          </a:stretch>
        </p:blipFill>
        <p:spPr>
          <a:xfrm>
            <a:off x="7277100" y="3135763"/>
            <a:ext cx="4129087" cy="762293"/>
          </a:xfrm>
          <a:prstGeom prst="rect">
            <a:avLst/>
          </a:prstGeom>
        </p:spPr>
      </p:pic>
    </p:spTree>
    <p:extLst>
      <p:ext uri="{BB962C8B-B14F-4D97-AF65-F5344CB8AC3E}">
        <p14:creationId xmlns:p14="http://schemas.microsoft.com/office/powerpoint/2010/main" val="350286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6AF8-AD77-46C5-9D54-0FBBF295B34C}"/>
              </a:ext>
            </a:extLst>
          </p:cNvPr>
          <p:cNvSpPr>
            <a:spLocks noGrp="1"/>
          </p:cNvSpPr>
          <p:nvPr>
            <p:ph type="title"/>
          </p:nvPr>
        </p:nvSpPr>
        <p:spPr>
          <a:xfrm>
            <a:off x="0" y="1"/>
            <a:ext cx="9906000" cy="762000"/>
          </a:xfrm>
        </p:spPr>
        <p:txBody>
          <a:bodyPr/>
          <a:lstStyle/>
          <a:p>
            <a:r>
              <a:rPr lang="en-US" dirty="0"/>
              <a:t>Implications</a:t>
            </a:r>
          </a:p>
        </p:txBody>
      </p:sp>
      <p:sp>
        <p:nvSpPr>
          <p:cNvPr id="3" name="Content Placeholder 2">
            <a:extLst>
              <a:ext uri="{FF2B5EF4-FFF2-40B4-BE49-F238E27FC236}">
                <a16:creationId xmlns:a16="http://schemas.microsoft.com/office/drawing/2014/main" id="{C139DFD9-2126-4AB0-977D-ED3F0689CD69}"/>
              </a:ext>
            </a:extLst>
          </p:cNvPr>
          <p:cNvSpPr>
            <a:spLocks noGrp="1"/>
          </p:cNvSpPr>
          <p:nvPr>
            <p:ph idx="1"/>
          </p:nvPr>
        </p:nvSpPr>
        <p:spPr>
          <a:xfrm>
            <a:off x="-1" y="762001"/>
            <a:ext cx="11593585" cy="6095998"/>
          </a:xfrm>
        </p:spPr>
        <p:txBody>
          <a:bodyPr/>
          <a:lstStyle/>
          <a:p>
            <a:r>
              <a:rPr lang="en-US" dirty="0"/>
              <a:t>Based on my study</a:t>
            </a:r>
          </a:p>
          <a:p>
            <a:pPr lvl="1"/>
            <a:r>
              <a:rPr lang="en-US" dirty="0"/>
              <a:t>Pay to Ethnicity is not significant.</a:t>
            </a:r>
          </a:p>
          <a:p>
            <a:pPr lvl="1"/>
            <a:endParaRPr lang="en-US" dirty="0"/>
          </a:p>
          <a:p>
            <a:pPr lvl="1"/>
            <a:r>
              <a:rPr lang="en-US" dirty="0"/>
              <a:t>I would recommend</a:t>
            </a:r>
          </a:p>
          <a:p>
            <a:pPr lvl="2"/>
            <a:r>
              <a:rPr lang="en-US" dirty="0"/>
              <a:t>Equal out the data for each group</a:t>
            </a:r>
          </a:p>
          <a:p>
            <a:pPr lvl="2"/>
            <a:r>
              <a:rPr lang="en-US" dirty="0"/>
              <a:t>gather correct annual pay.</a:t>
            </a:r>
          </a:p>
          <a:p>
            <a:pPr lvl="1"/>
            <a:endParaRPr lang="en-US" dirty="0"/>
          </a:p>
        </p:txBody>
      </p:sp>
      <p:pic>
        <p:nvPicPr>
          <p:cNvPr id="4" name="Picture 3">
            <a:extLst>
              <a:ext uri="{FF2B5EF4-FFF2-40B4-BE49-F238E27FC236}">
                <a16:creationId xmlns:a16="http://schemas.microsoft.com/office/drawing/2014/main" id="{643DF9C1-DD8A-4424-8067-C95E74801F49}"/>
              </a:ext>
            </a:extLst>
          </p:cNvPr>
          <p:cNvPicPr>
            <a:picLocks noChangeAspect="1"/>
          </p:cNvPicPr>
          <p:nvPr/>
        </p:nvPicPr>
        <p:blipFill>
          <a:blip r:embed="rId2"/>
          <a:stretch>
            <a:fillRect/>
          </a:stretch>
        </p:blipFill>
        <p:spPr>
          <a:xfrm>
            <a:off x="6878123" y="1399182"/>
            <a:ext cx="5048836" cy="2410818"/>
          </a:xfrm>
          <a:prstGeom prst="rect">
            <a:avLst/>
          </a:prstGeom>
        </p:spPr>
      </p:pic>
      <p:pic>
        <p:nvPicPr>
          <p:cNvPr id="5" name="Picture 4">
            <a:extLst>
              <a:ext uri="{FF2B5EF4-FFF2-40B4-BE49-F238E27FC236}">
                <a16:creationId xmlns:a16="http://schemas.microsoft.com/office/drawing/2014/main" id="{A822B5FC-9269-4237-8BAD-0FF580AABED4}"/>
              </a:ext>
            </a:extLst>
          </p:cNvPr>
          <p:cNvPicPr>
            <a:picLocks noChangeAspect="1"/>
          </p:cNvPicPr>
          <p:nvPr/>
        </p:nvPicPr>
        <p:blipFill>
          <a:blip r:embed="rId3"/>
          <a:stretch>
            <a:fillRect/>
          </a:stretch>
        </p:blipFill>
        <p:spPr>
          <a:xfrm>
            <a:off x="3575086" y="3972604"/>
            <a:ext cx="8351873" cy="2267265"/>
          </a:xfrm>
          <a:prstGeom prst="rect">
            <a:avLst/>
          </a:prstGeom>
        </p:spPr>
      </p:pic>
    </p:spTree>
    <p:extLst>
      <p:ext uri="{BB962C8B-B14F-4D97-AF65-F5344CB8AC3E}">
        <p14:creationId xmlns:p14="http://schemas.microsoft.com/office/powerpoint/2010/main" val="91293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5177-CA33-49BA-9968-6D2D41180937}"/>
              </a:ext>
            </a:extLst>
          </p:cNvPr>
          <p:cNvSpPr>
            <a:spLocks noGrp="1"/>
          </p:cNvSpPr>
          <p:nvPr>
            <p:ph type="title"/>
          </p:nvPr>
        </p:nvSpPr>
        <p:spPr>
          <a:xfrm>
            <a:off x="0" y="1"/>
            <a:ext cx="9906000" cy="762000"/>
          </a:xfrm>
        </p:spPr>
        <p:txBody>
          <a:bodyPr/>
          <a:lstStyle/>
          <a:p>
            <a:r>
              <a:rPr lang="en-US" dirty="0"/>
              <a:t>In Conclusion</a:t>
            </a:r>
          </a:p>
        </p:txBody>
      </p:sp>
      <p:sp>
        <p:nvSpPr>
          <p:cNvPr id="3" name="Content Placeholder 2">
            <a:extLst>
              <a:ext uri="{FF2B5EF4-FFF2-40B4-BE49-F238E27FC236}">
                <a16:creationId xmlns:a16="http://schemas.microsoft.com/office/drawing/2014/main" id="{EBF8B27E-BEA1-4108-BE98-BE0351D28896}"/>
              </a:ext>
            </a:extLst>
          </p:cNvPr>
          <p:cNvSpPr>
            <a:spLocks noGrp="1"/>
          </p:cNvSpPr>
          <p:nvPr>
            <p:ph idx="1"/>
          </p:nvPr>
        </p:nvSpPr>
        <p:spPr>
          <a:xfrm>
            <a:off x="0" y="762001"/>
            <a:ext cx="11430000" cy="5333999"/>
          </a:xfrm>
        </p:spPr>
        <p:txBody>
          <a:bodyPr/>
          <a:lstStyle/>
          <a:p>
            <a:r>
              <a:rPr lang="en-US" dirty="0"/>
              <a:t>The technology sector in terms of a Pay gap can </a:t>
            </a:r>
            <a:r>
              <a:rPr lang="en-US" sz="2800" b="0" i="0" dirty="0">
                <a:solidFill>
                  <a:schemeClr val="tx1">
                    <a:lumMod val="95000"/>
                  </a:schemeClr>
                </a:solidFill>
                <a:effectLst/>
              </a:rPr>
              <a:t>be explained solely by chance or random factors.</a:t>
            </a:r>
          </a:p>
          <a:p>
            <a:pPr lvl="1"/>
            <a:r>
              <a:rPr lang="en-US" dirty="0">
                <a:solidFill>
                  <a:schemeClr val="tx1">
                    <a:lumMod val="95000"/>
                  </a:schemeClr>
                </a:solidFill>
              </a:rPr>
              <a:t>Equal pay for equal work</a:t>
            </a:r>
            <a:endParaRPr lang="en-US" dirty="0"/>
          </a:p>
        </p:txBody>
      </p:sp>
    </p:spTree>
    <p:extLst>
      <p:ext uri="{BB962C8B-B14F-4D97-AF65-F5344CB8AC3E}">
        <p14:creationId xmlns:p14="http://schemas.microsoft.com/office/powerpoint/2010/main" val="120516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1ACD-1D02-4BFF-ACA3-D5CA5BE248ED}"/>
              </a:ext>
            </a:extLst>
          </p:cNvPr>
          <p:cNvSpPr>
            <a:spLocks noGrp="1"/>
          </p:cNvSpPr>
          <p:nvPr>
            <p:ph type="title"/>
          </p:nvPr>
        </p:nvSpPr>
        <p:spPr>
          <a:xfrm>
            <a:off x="0" y="0"/>
            <a:ext cx="9906000" cy="687897"/>
          </a:xfrm>
        </p:spPr>
        <p:txBody>
          <a:bodyPr>
            <a:normAutofit fontScale="90000"/>
          </a:bodyPr>
          <a:lstStyle/>
          <a:p>
            <a:r>
              <a:rPr lang="en-US" dirty="0"/>
              <a:t>Citation</a:t>
            </a:r>
          </a:p>
        </p:txBody>
      </p:sp>
      <p:sp>
        <p:nvSpPr>
          <p:cNvPr id="3" name="Content Placeholder 2">
            <a:extLst>
              <a:ext uri="{FF2B5EF4-FFF2-40B4-BE49-F238E27FC236}">
                <a16:creationId xmlns:a16="http://schemas.microsoft.com/office/drawing/2014/main" id="{D87C709F-2EF2-4791-B2B6-11BE34C3B2EC}"/>
              </a:ext>
            </a:extLst>
          </p:cNvPr>
          <p:cNvSpPr>
            <a:spLocks noGrp="1"/>
          </p:cNvSpPr>
          <p:nvPr>
            <p:ph idx="1"/>
          </p:nvPr>
        </p:nvSpPr>
        <p:spPr>
          <a:xfrm>
            <a:off x="0" y="629175"/>
            <a:ext cx="11430000" cy="5466826"/>
          </a:xfrm>
        </p:spPr>
        <p:txBody>
          <a:bodyPr>
            <a:normAutofit/>
          </a:bodyPr>
          <a:lstStyle/>
          <a:p>
            <a:pPr marL="0" indent="0">
              <a:buNone/>
            </a:pPr>
            <a:r>
              <a:rPr lang="en-US" sz="1800" dirty="0">
                <a:effectLst/>
                <a:cs typeface="Times New Roman" panose="02020603050405020304" pitchFamily="18" charset="0"/>
              </a:rPr>
              <a:t>Beck, K. (2020, December 21). What is the </a:t>
            </a:r>
            <a:r>
              <a:rPr lang="en-US" sz="1800" dirty="0" err="1">
                <a:effectLst/>
                <a:cs typeface="Times New Roman" panose="02020603050405020304" pitchFamily="18" charset="0"/>
              </a:rPr>
              <a:t>tukey</a:t>
            </a:r>
            <a:r>
              <a:rPr lang="en-US" sz="1800" dirty="0">
                <a:effectLst/>
                <a:cs typeface="Times New Roman" panose="02020603050405020304" pitchFamily="18" charset="0"/>
              </a:rPr>
              <a:t> </a:t>
            </a:r>
            <a:r>
              <a:rPr lang="en-US" sz="1800" dirty="0" err="1">
                <a:effectLst/>
                <a:cs typeface="Times New Roman" panose="02020603050405020304" pitchFamily="18" charset="0"/>
              </a:rPr>
              <a:t>hsd</a:t>
            </a:r>
            <a:r>
              <a:rPr lang="en-US" sz="1800" dirty="0">
                <a:effectLst/>
                <a:cs typeface="Times New Roman" panose="02020603050405020304" pitchFamily="18" charset="0"/>
              </a:rPr>
              <a:t> test? Retrieved May 02, 2021, from https://sciencing.com/what-is-the-tukey-hsd-test-12751748.html</a:t>
            </a:r>
          </a:p>
          <a:p>
            <a:pPr marL="0" indent="0">
              <a:buNone/>
            </a:pPr>
            <a:r>
              <a:rPr lang="en-US" sz="1800" dirty="0" err="1">
                <a:cs typeface="Times New Roman" panose="02020603050405020304" pitchFamily="18" charset="0"/>
              </a:rPr>
              <a:t>Peffers</a:t>
            </a:r>
            <a:r>
              <a:rPr lang="en-US" sz="1800" dirty="0">
                <a:cs typeface="Times New Roman" panose="02020603050405020304" pitchFamily="18" charset="0"/>
              </a:rPr>
              <a:t>, K., </a:t>
            </a:r>
            <a:r>
              <a:rPr lang="en-US" sz="1800" dirty="0" err="1">
                <a:cs typeface="Times New Roman" panose="02020603050405020304" pitchFamily="18" charset="0"/>
              </a:rPr>
              <a:t>Tuunanen</a:t>
            </a:r>
            <a:r>
              <a:rPr lang="en-US" sz="1800" dirty="0">
                <a:cs typeface="Times New Roman" panose="02020603050405020304" pitchFamily="18" charset="0"/>
              </a:rPr>
              <a:t>, T., </a:t>
            </a:r>
            <a:r>
              <a:rPr lang="en-US" sz="1800" dirty="0" err="1">
                <a:cs typeface="Times New Roman" panose="02020603050405020304" pitchFamily="18" charset="0"/>
              </a:rPr>
              <a:t>Rothenberger</a:t>
            </a:r>
            <a:r>
              <a:rPr lang="en-US" sz="1800" dirty="0">
                <a:cs typeface="Times New Roman" panose="02020603050405020304" pitchFamily="18" charset="0"/>
              </a:rPr>
              <a:t>, M. A., &amp; Chatterjee, S. (2007). A design science research methodology for information systems research. Journal of management information systems, 24(3), 45-77.</a:t>
            </a:r>
          </a:p>
          <a:p>
            <a:pPr marL="0" indent="0">
              <a:buNone/>
            </a:pPr>
            <a:endParaRPr lang="en-US" sz="1800" dirty="0">
              <a:cs typeface="Times New Roman" panose="02020603050405020304" pitchFamily="18" charset="0"/>
            </a:endParaRPr>
          </a:p>
          <a:p>
            <a:pPr marL="0" indent="0">
              <a:buNone/>
            </a:pPr>
            <a:r>
              <a:rPr lang="en-US" sz="1800" dirty="0">
                <a:cs typeface="Times New Roman" panose="02020603050405020304" pitchFamily="18" charset="0"/>
              </a:rPr>
              <a:t>Perez, T. (2019, January 7). The state of wage inequality in tech in 2018. PayScale. https://www.payscale.com/data/racial-wage-gap-in-tech</a:t>
            </a:r>
          </a:p>
          <a:p>
            <a:pPr marL="0" indent="0">
              <a:buNone/>
            </a:pPr>
            <a:endParaRPr lang="en-US" sz="1800" dirty="0">
              <a:cs typeface="Times New Roman" panose="02020603050405020304" pitchFamily="18" charset="0"/>
            </a:endParaRPr>
          </a:p>
          <a:p>
            <a:pPr marL="0" indent="0">
              <a:buNone/>
            </a:pPr>
            <a:r>
              <a:rPr lang="en-US" sz="1800" dirty="0" err="1">
                <a:cs typeface="Times New Roman" panose="02020603050405020304" pitchFamily="18" charset="0"/>
              </a:rPr>
              <a:t>Petre</a:t>
            </a:r>
            <a:r>
              <a:rPr lang="en-US" sz="1800" dirty="0">
                <a:cs typeface="Times New Roman" panose="02020603050405020304" pitchFamily="18" charset="0"/>
              </a:rPr>
              <a:t>, M. (2019). Contributions of Skills to the Racial Wage Gap. Journal of Human Capital, 13(3), 479–518. https://doi-org.ezproxy.waterfield.murraystate.edu/10.1086/704322</a:t>
            </a:r>
          </a:p>
          <a:p>
            <a:pPr marL="0" indent="0">
              <a:buNone/>
            </a:pPr>
            <a:endParaRPr lang="en-US" sz="1800" dirty="0">
              <a:cs typeface="Times New Roman" panose="02020603050405020304" pitchFamily="18" charset="0"/>
            </a:endParaRPr>
          </a:p>
          <a:p>
            <a:pPr marL="0" indent="0">
              <a:buNone/>
            </a:pPr>
            <a:r>
              <a:rPr lang="en-US" sz="1800" dirty="0">
                <a:cs typeface="Times New Roman" panose="02020603050405020304" pitchFamily="18" charset="0"/>
              </a:rPr>
              <a:t>2020 Racial Wage Gap - Compensation Research from PayScale. PayScale. (2021). Retrieved 24 February 2021, from https://www.payscale.com/data/racial-wage-gap#:~:text=The%20controlled%20racial%20wage%20gap%20(RWG)%20is%20a,is%20alive%20and%20well%20in%20the%20U.S.%20workforce.</a:t>
            </a:r>
          </a:p>
          <a:p>
            <a:pPr marL="0" indent="0">
              <a:buNone/>
            </a:pPr>
            <a:endParaRPr lang="en-US" sz="1800" dirty="0">
              <a:cs typeface="Times New Roman" panose="02020603050405020304" pitchFamily="18" charset="0"/>
            </a:endParaRPr>
          </a:p>
        </p:txBody>
      </p:sp>
    </p:spTree>
    <p:extLst>
      <p:ext uri="{BB962C8B-B14F-4D97-AF65-F5344CB8AC3E}">
        <p14:creationId xmlns:p14="http://schemas.microsoft.com/office/powerpoint/2010/main" val="315175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FDDA-D237-4D7D-9A42-385976780C0B}"/>
              </a:ext>
            </a:extLst>
          </p:cNvPr>
          <p:cNvSpPr>
            <a:spLocks noGrp="1"/>
          </p:cNvSpPr>
          <p:nvPr>
            <p:ph type="title"/>
          </p:nvPr>
        </p:nvSpPr>
        <p:spPr>
          <a:xfrm>
            <a:off x="762000" y="215318"/>
            <a:ext cx="9144000" cy="1263649"/>
          </a:xfrm>
        </p:spPr>
        <p:txBody>
          <a:bodyPr/>
          <a:lstStyle/>
          <a:p>
            <a:r>
              <a:rPr lang="en-US" dirty="0"/>
              <a:t>Overview</a:t>
            </a:r>
          </a:p>
        </p:txBody>
      </p:sp>
      <p:sp>
        <p:nvSpPr>
          <p:cNvPr id="3" name="Content Placeholder 2">
            <a:extLst>
              <a:ext uri="{FF2B5EF4-FFF2-40B4-BE49-F238E27FC236}">
                <a16:creationId xmlns:a16="http://schemas.microsoft.com/office/drawing/2014/main" id="{1E4C02D5-9E4A-4C1C-8346-2F6B09B61A1D}"/>
              </a:ext>
            </a:extLst>
          </p:cNvPr>
          <p:cNvSpPr>
            <a:spLocks noGrp="1"/>
          </p:cNvSpPr>
          <p:nvPr>
            <p:ph idx="1"/>
          </p:nvPr>
        </p:nvSpPr>
        <p:spPr>
          <a:xfrm>
            <a:off x="762000" y="1166071"/>
            <a:ext cx="10668000" cy="4929930"/>
          </a:xfrm>
        </p:spPr>
        <p:txBody>
          <a:bodyPr/>
          <a:lstStyle/>
          <a:p>
            <a:pPr marL="0" indent="0">
              <a:buNone/>
            </a:pPr>
            <a:endParaRPr lang="en-US" dirty="0"/>
          </a:p>
          <a:p>
            <a:pPr lvl="1"/>
            <a:r>
              <a:rPr lang="en-US" dirty="0"/>
              <a:t>Racial Wage gap</a:t>
            </a:r>
          </a:p>
          <a:p>
            <a:pPr lvl="2"/>
            <a:r>
              <a:rPr lang="en-US" dirty="0"/>
              <a:t>What, and Why</a:t>
            </a:r>
          </a:p>
          <a:p>
            <a:pPr lvl="2"/>
            <a:endParaRPr lang="en-US" dirty="0"/>
          </a:p>
          <a:p>
            <a:pPr lvl="1"/>
            <a:r>
              <a:rPr lang="en-US" dirty="0"/>
              <a:t>My data</a:t>
            </a:r>
          </a:p>
          <a:p>
            <a:pPr lvl="2"/>
            <a:r>
              <a:rPr lang="en-US" dirty="0"/>
              <a:t>Where I got it</a:t>
            </a:r>
          </a:p>
          <a:p>
            <a:pPr lvl="2"/>
            <a:r>
              <a:rPr lang="en-US" dirty="0"/>
              <a:t>How I analyzed it.</a:t>
            </a:r>
          </a:p>
          <a:p>
            <a:pPr lvl="2"/>
            <a:endParaRPr lang="en-US" dirty="0"/>
          </a:p>
          <a:p>
            <a:pPr lvl="1"/>
            <a:r>
              <a:rPr lang="en-US" dirty="0"/>
              <a:t>Ultimately, I will try to use the data to answer:</a:t>
            </a:r>
          </a:p>
          <a:p>
            <a:pPr lvl="2"/>
            <a:r>
              <a:rPr lang="en-US" dirty="0">
                <a:effectLst/>
                <a:ea typeface="Times New Roman" panose="02020603050405020304" pitchFamily="18" charset="0"/>
              </a:rPr>
              <a:t>Does a Racial Wage gap Exist in the Technology sector?</a:t>
            </a:r>
            <a:endParaRPr lang="en-US" sz="2400" dirty="0"/>
          </a:p>
        </p:txBody>
      </p:sp>
    </p:spTree>
    <p:extLst>
      <p:ext uri="{BB962C8B-B14F-4D97-AF65-F5344CB8AC3E}">
        <p14:creationId xmlns:p14="http://schemas.microsoft.com/office/powerpoint/2010/main" val="137749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B0BD-4C35-449E-871B-439F794BB307}"/>
              </a:ext>
            </a:extLst>
          </p:cNvPr>
          <p:cNvSpPr>
            <a:spLocks noGrp="1"/>
          </p:cNvSpPr>
          <p:nvPr>
            <p:ph type="title"/>
          </p:nvPr>
        </p:nvSpPr>
        <p:spPr>
          <a:xfrm>
            <a:off x="111967" y="83977"/>
            <a:ext cx="11943184" cy="678024"/>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05CD8560-46F2-4BC6-8D6C-954F2B6ACA00}"/>
              </a:ext>
            </a:extLst>
          </p:cNvPr>
          <p:cNvSpPr>
            <a:spLocks noGrp="1"/>
          </p:cNvSpPr>
          <p:nvPr>
            <p:ph idx="1"/>
          </p:nvPr>
        </p:nvSpPr>
        <p:spPr>
          <a:xfrm>
            <a:off x="690465" y="762001"/>
            <a:ext cx="10739535" cy="5333999"/>
          </a:xfrm>
        </p:spPr>
        <p:txBody>
          <a:bodyPr/>
          <a:lstStyle/>
          <a:p>
            <a:r>
              <a:rPr lang="en-US" dirty="0"/>
              <a:t>Racial Wage Gap – What is it?</a:t>
            </a:r>
          </a:p>
          <a:p>
            <a:pPr lvl="1"/>
            <a:r>
              <a:rPr lang="en-US" sz="1800" dirty="0">
                <a:effectLst/>
                <a:latin typeface="Times New Roman" panose="02020603050405020304" pitchFamily="18" charset="0"/>
                <a:ea typeface="Times New Roman" panose="02020603050405020304" pitchFamily="18" charset="0"/>
              </a:rPr>
              <a:t>The racial wage gap (RWG), or in other words a comparison of pay between white people and people of color who have the same job and qualifications (PayScale, 2020). </a:t>
            </a:r>
            <a:r>
              <a:rPr lang="en-US" sz="1800" dirty="0">
                <a:solidFill>
                  <a:srgbClr val="000000"/>
                </a:solidFill>
                <a:effectLst/>
                <a:latin typeface="Times New Roman" panose="02020603050405020304" pitchFamily="18" charset="0"/>
                <a:ea typeface="Times New Roman" panose="02020603050405020304" pitchFamily="18" charset="0"/>
              </a:rPr>
              <a:t>(</a:t>
            </a:r>
          </a:p>
          <a:p>
            <a:pPr lvl="1"/>
            <a:r>
              <a:rPr lang="en-US" sz="1800" dirty="0">
                <a:solidFill>
                  <a:srgbClr val="000000"/>
                </a:solidFill>
                <a:effectLst/>
                <a:latin typeface="Times New Roman" panose="02020603050405020304" pitchFamily="18" charset="0"/>
                <a:ea typeface="Times New Roman" panose="02020603050405020304" pitchFamily="18" charset="0"/>
              </a:rPr>
              <a:t>Scale, 2020)</a:t>
            </a:r>
            <a:endParaRPr lang="en-US" dirty="0"/>
          </a:p>
          <a:p>
            <a:r>
              <a:rPr lang="en-US" dirty="0"/>
              <a:t>Racial Wage Gap – Why is it important?</a:t>
            </a:r>
          </a:p>
          <a:p>
            <a:pPr lvl="1"/>
            <a:r>
              <a:rPr lang="en-US" sz="1800" dirty="0"/>
              <a:t>Racism is illegal in the workplace.</a:t>
            </a:r>
          </a:p>
          <a:p>
            <a:pPr lvl="1"/>
            <a:r>
              <a:rPr lang="en-US" sz="1800" dirty="0"/>
              <a:t>Could affect Many people</a:t>
            </a:r>
          </a:p>
          <a:p>
            <a:pPr lvl="2"/>
            <a:r>
              <a:rPr lang="en-US" sz="1400" dirty="0"/>
              <a:t>Lost wage </a:t>
            </a:r>
          </a:p>
          <a:p>
            <a:pPr lvl="3"/>
            <a:r>
              <a:rPr lang="en-US" sz="1200" dirty="0"/>
              <a:t>EX: </a:t>
            </a:r>
            <a:r>
              <a:rPr lang="en-US" sz="1600" dirty="0">
                <a:effectLst/>
                <a:latin typeface="Times New Roman" panose="02020603050405020304" pitchFamily="18" charset="0"/>
                <a:ea typeface="Times New Roman" panose="02020603050405020304" pitchFamily="18" charset="0"/>
              </a:rPr>
              <a:t>African American </a:t>
            </a:r>
            <a:r>
              <a:rPr lang="en-US" sz="1600" dirty="0">
                <a:latin typeface="Times New Roman" panose="02020603050405020304" pitchFamily="18" charset="0"/>
                <a:ea typeface="Times New Roman" panose="02020603050405020304" pitchFamily="18" charset="0"/>
              </a:rPr>
              <a:t>men </a:t>
            </a:r>
            <a:r>
              <a:rPr lang="en-US" sz="1600" dirty="0">
                <a:effectLst/>
                <a:latin typeface="Times New Roman" panose="02020603050405020304" pitchFamily="18" charset="0"/>
                <a:ea typeface="Times New Roman" panose="02020603050405020304" pitchFamily="18" charset="0"/>
              </a:rPr>
              <a:t>make about $73,000 a year and white men make around $74,500 a year (PayScale, 2020)</a:t>
            </a:r>
            <a:endParaRPr lang="en-US" sz="1200" dirty="0"/>
          </a:p>
          <a:p>
            <a:pPr lvl="2"/>
            <a:r>
              <a:rPr lang="en-US" sz="1400" dirty="0"/>
              <a:t>Loss in workplace motivation.</a:t>
            </a:r>
          </a:p>
          <a:p>
            <a:pPr marL="914400" lvl="2" indent="0">
              <a:buNone/>
            </a:pPr>
            <a:r>
              <a:rPr lang="en-US" sz="1400" dirty="0"/>
              <a:t> </a:t>
            </a:r>
          </a:p>
          <a:p>
            <a:pPr lvl="1"/>
            <a:r>
              <a:rPr lang="en-US" sz="2400" dirty="0">
                <a:effectLst/>
                <a:ea typeface="Times New Roman" panose="02020603050405020304" pitchFamily="18" charset="0"/>
              </a:rPr>
              <a:t>According to the article Contributions of Skills to The Racial Wage Gap, “Studying wage gaps has become more important than ever since The United States is shifting racial composition towards historical minorities. (</a:t>
            </a:r>
            <a:r>
              <a:rPr lang="en-US" sz="2400" dirty="0" err="1">
                <a:effectLst/>
                <a:ea typeface="Times New Roman" panose="02020603050405020304" pitchFamily="18" charset="0"/>
              </a:rPr>
              <a:t>Petre</a:t>
            </a:r>
            <a:r>
              <a:rPr lang="en-US" sz="2400" dirty="0">
                <a:effectLst/>
                <a:ea typeface="Times New Roman" panose="02020603050405020304" pitchFamily="18" charset="0"/>
              </a:rPr>
              <a:t>, 2019)”</a:t>
            </a:r>
            <a:endParaRPr lang="en-US" sz="2400" dirty="0"/>
          </a:p>
          <a:p>
            <a:pPr lvl="1"/>
            <a:endParaRPr lang="en-US" dirty="0"/>
          </a:p>
        </p:txBody>
      </p:sp>
    </p:spTree>
    <p:extLst>
      <p:ext uri="{BB962C8B-B14F-4D97-AF65-F5344CB8AC3E}">
        <p14:creationId xmlns:p14="http://schemas.microsoft.com/office/powerpoint/2010/main" val="348280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61E8-FDE4-4EF1-988E-D5940F19AF9B}"/>
              </a:ext>
            </a:extLst>
          </p:cNvPr>
          <p:cNvSpPr>
            <a:spLocks noGrp="1"/>
          </p:cNvSpPr>
          <p:nvPr>
            <p:ph type="title"/>
          </p:nvPr>
        </p:nvSpPr>
        <p:spPr>
          <a:xfrm>
            <a:off x="0" y="1"/>
            <a:ext cx="9906000" cy="696286"/>
          </a:xfrm>
        </p:spPr>
        <p:txBody>
          <a:bodyPr/>
          <a:lstStyle/>
          <a:p>
            <a:r>
              <a:rPr lang="en-US" dirty="0"/>
              <a:t>Literature Review</a:t>
            </a:r>
          </a:p>
        </p:txBody>
      </p:sp>
      <p:sp>
        <p:nvSpPr>
          <p:cNvPr id="3" name="Content Placeholder 2">
            <a:extLst>
              <a:ext uri="{FF2B5EF4-FFF2-40B4-BE49-F238E27FC236}">
                <a16:creationId xmlns:a16="http://schemas.microsoft.com/office/drawing/2014/main" id="{52990CD9-A0CE-4146-9ACE-AF823D05EC67}"/>
              </a:ext>
            </a:extLst>
          </p:cNvPr>
          <p:cNvSpPr>
            <a:spLocks noGrp="1"/>
          </p:cNvSpPr>
          <p:nvPr>
            <p:ph idx="1"/>
          </p:nvPr>
        </p:nvSpPr>
        <p:spPr>
          <a:xfrm>
            <a:off x="0" y="696287"/>
            <a:ext cx="11430000" cy="5399713"/>
          </a:xfrm>
        </p:spPr>
        <p:txBody>
          <a:bodyPr>
            <a:normAutofit/>
          </a:bodyPr>
          <a:lstStyle/>
          <a:p>
            <a:r>
              <a:rPr lang="en-US" sz="2000" b="1" i="0" dirty="0">
                <a:solidFill>
                  <a:srgbClr val="CCCCCC"/>
                </a:solidFill>
                <a:effectLst/>
              </a:rPr>
              <a:t>Tukey</a:t>
            </a:r>
            <a:r>
              <a:rPr lang="en-US" sz="2000" b="0" i="0" dirty="0">
                <a:solidFill>
                  <a:srgbClr val="CCCCCC"/>
                </a:solidFill>
                <a:effectLst/>
              </a:rPr>
              <a:t> </a:t>
            </a:r>
            <a:r>
              <a:rPr lang="en-US" sz="2000" b="1" i="0" dirty="0">
                <a:solidFill>
                  <a:srgbClr val="CCCCCC"/>
                </a:solidFill>
                <a:effectLst/>
              </a:rPr>
              <a:t>HSD</a:t>
            </a:r>
            <a:r>
              <a:rPr lang="en-US" sz="2000" b="0" i="0" dirty="0">
                <a:solidFill>
                  <a:srgbClr val="CCCCCC"/>
                </a:solidFill>
                <a:effectLst/>
              </a:rPr>
              <a:t> : (honest significant difference) test is a statistical tool used to determine if the relationship between two sets of data is statistically significant. </a:t>
            </a:r>
            <a:r>
              <a:rPr lang="en-US" sz="2000" dirty="0">
                <a:solidFill>
                  <a:srgbClr val="CCCCCC"/>
                </a:solidFill>
              </a:rPr>
              <a:t>(Beck, 2020)</a:t>
            </a:r>
            <a:r>
              <a:rPr lang="en-US" sz="2000" dirty="0"/>
              <a:t> </a:t>
            </a:r>
          </a:p>
          <a:p>
            <a:r>
              <a:rPr lang="en-US" sz="2000" b="1" dirty="0">
                <a:ea typeface="Times New Roman" panose="02020603050405020304" pitchFamily="18" charset="0"/>
              </a:rPr>
              <a:t>R</a:t>
            </a:r>
            <a:r>
              <a:rPr lang="en-US" sz="2000" b="1" dirty="0">
                <a:effectLst/>
                <a:ea typeface="Times New Roman" panose="02020603050405020304" pitchFamily="18" charset="0"/>
              </a:rPr>
              <a:t>acial </a:t>
            </a:r>
            <a:r>
              <a:rPr lang="en-US" sz="2000" b="1" dirty="0">
                <a:ea typeface="Times New Roman" panose="02020603050405020304" pitchFamily="18" charset="0"/>
              </a:rPr>
              <a:t>C</a:t>
            </a:r>
            <a:r>
              <a:rPr lang="en-US" sz="2000" b="1" dirty="0">
                <a:effectLst/>
                <a:ea typeface="Times New Roman" panose="02020603050405020304" pitchFamily="18" charset="0"/>
              </a:rPr>
              <a:t>ompositions </a:t>
            </a:r>
            <a:r>
              <a:rPr lang="en-US" sz="2000" b="1" dirty="0">
                <a:ea typeface="Times New Roman" panose="02020603050405020304" pitchFamily="18" charset="0"/>
              </a:rPr>
              <a:t>S</a:t>
            </a:r>
            <a:r>
              <a:rPr lang="en-US" sz="2000" b="1" dirty="0">
                <a:effectLst/>
                <a:ea typeface="Times New Roman" panose="02020603050405020304" pitchFamily="18" charset="0"/>
              </a:rPr>
              <a:t>hift: </a:t>
            </a:r>
            <a:r>
              <a:rPr lang="en-US" sz="2000" dirty="0">
                <a:effectLst/>
                <a:ea typeface="Times New Roman" panose="02020603050405020304" pitchFamily="18" charset="0"/>
              </a:rPr>
              <a:t>The majority race in a country slowly becomes less of a majority until another ethnicity surpasses it (</a:t>
            </a:r>
            <a:r>
              <a:rPr lang="en-US" sz="2000" dirty="0" err="1">
                <a:effectLst/>
                <a:ea typeface="Times New Roman" panose="02020603050405020304" pitchFamily="18" charset="0"/>
              </a:rPr>
              <a:t>Petre</a:t>
            </a:r>
            <a:r>
              <a:rPr lang="en-US" sz="2000" dirty="0">
                <a:effectLst/>
                <a:ea typeface="Times New Roman" panose="02020603050405020304" pitchFamily="18" charset="0"/>
              </a:rPr>
              <a:t>, 2019). </a:t>
            </a:r>
          </a:p>
          <a:p>
            <a:pPr lvl="1"/>
            <a:r>
              <a:rPr lang="en-US" sz="2000" dirty="0">
                <a:effectLst/>
                <a:ea typeface="Times New Roman" panose="02020603050405020304" pitchFamily="18" charset="0"/>
              </a:rPr>
              <a:t>composition shift is creating a grater awareness towards the wage gap making studying them even more important as time goes on (</a:t>
            </a:r>
            <a:r>
              <a:rPr lang="en-US" sz="2000" dirty="0" err="1">
                <a:effectLst/>
                <a:ea typeface="Times New Roman" panose="02020603050405020304" pitchFamily="18" charset="0"/>
              </a:rPr>
              <a:t>Petre</a:t>
            </a:r>
            <a:r>
              <a:rPr lang="en-US" sz="2000" dirty="0">
                <a:effectLst/>
                <a:ea typeface="Times New Roman" panose="02020603050405020304" pitchFamily="18" charset="0"/>
              </a:rPr>
              <a:t>, 2019). </a:t>
            </a:r>
          </a:p>
          <a:p>
            <a:pPr lvl="2"/>
            <a:r>
              <a:rPr lang="en-US" sz="1600" dirty="0"/>
              <a:t>Relentless urge for Equal Pay for Equal work</a:t>
            </a:r>
          </a:p>
          <a:p>
            <a:r>
              <a:rPr lang="en-US" sz="2400" b="0" i="0" dirty="0">
                <a:solidFill>
                  <a:schemeClr val="tx1">
                    <a:lumMod val="95000"/>
                  </a:schemeClr>
                </a:solidFill>
                <a:effectLst/>
              </a:rPr>
              <a:t>If a result is </a:t>
            </a:r>
            <a:r>
              <a:rPr lang="en-US" sz="2400" b="1" i="0" dirty="0">
                <a:solidFill>
                  <a:schemeClr val="tx1">
                    <a:lumMod val="95000"/>
                  </a:schemeClr>
                </a:solidFill>
                <a:effectLst/>
              </a:rPr>
              <a:t>statistically significant</a:t>
            </a:r>
            <a:r>
              <a:rPr lang="en-US" sz="2400" b="0" i="0" dirty="0">
                <a:solidFill>
                  <a:schemeClr val="tx1">
                    <a:lumMod val="95000"/>
                  </a:schemeClr>
                </a:solidFill>
                <a:effectLst/>
              </a:rPr>
              <a:t>, that means it’s unlikely to be explained solely by chance or random factors.</a:t>
            </a:r>
          </a:p>
          <a:p>
            <a:endParaRPr lang="en-US" sz="2400" dirty="0"/>
          </a:p>
        </p:txBody>
      </p:sp>
    </p:spTree>
    <p:extLst>
      <p:ext uri="{BB962C8B-B14F-4D97-AF65-F5344CB8AC3E}">
        <p14:creationId xmlns:p14="http://schemas.microsoft.com/office/powerpoint/2010/main" val="91231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F513-FABB-468E-9FD3-4F02665426A2}"/>
              </a:ext>
            </a:extLst>
          </p:cNvPr>
          <p:cNvSpPr>
            <a:spLocks noGrp="1"/>
          </p:cNvSpPr>
          <p:nvPr>
            <p:ph type="title"/>
          </p:nvPr>
        </p:nvSpPr>
        <p:spPr>
          <a:xfrm>
            <a:off x="0" y="1"/>
            <a:ext cx="12192000" cy="679508"/>
          </a:xfrm>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226796D7-0B15-47A7-9AEF-BB13B4DA0FCA}"/>
              </a:ext>
            </a:extLst>
          </p:cNvPr>
          <p:cNvSpPr>
            <a:spLocks noGrp="1"/>
          </p:cNvSpPr>
          <p:nvPr>
            <p:ph idx="1"/>
          </p:nvPr>
        </p:nvSpPr>
        <p:spPr>
          <a:xfrm>
            <a:off x="553673" y="771787"/>
            <a:ext cx="10876327" cy="5324213"/>
          </a:xfrm>
        </p:spPr>
        <p:txBody>
          <a:bodyPr>
            <a:normAutofit/>
          </a:bodyPr>
          <a:lstStyle/>
          <a:p>
            <a:r>
              <a:rPr lang="en-US" dirty="0"/>
              <a:t>The developer survey results from 2019 </a:t>
            </a:r>
          </a:p>
          <a:p>
            <a:r>
              <a:rPr lang="en-US" dirty="0"/>
              <a:t>located on Stack Overflows website </a:t>
            </a:r>
          </a:p>
          <a:p>
            <a:r>
              <a:rPr lang="en-US" dirty="0"/>
              <a:t>This data shows survey results of 90,000 different developers. </a:t>
            </a:r>
          </a:p>
          <a:p>
            <a:pPr lvl="1"/>
            <a:r>
              <a:rPr lang="en-US" dirty="0"/>
              <a:t>computer language preferences to life outside of work. </a:t>
            </a:r>
          </a:p>
        </p:txBody>
      </p:sp>
      <p:pic>
        <p:nvPicPr>
          <p:cNvPr id="5" name="Picture 4">
            <a:extLst>
              <a:ext uri="{FF2B5EF4-FFF2-40B4-BE49-F238E27FC236}">
                <a16:creationId xmlns:a16="http://schemas.microsoft.com/office/drawing/2014/main" id="{69E8F4B6-1379-4BA5-A9B6-0D6FFE89E16A}"/>
              </a:ext>
            </a:extLst>
          </p:cNvPr>
          <p:cNvPicPr>
            <a:picLocks noChangeAspect="1"/>
          </p:cNvPicPr>
          <p:nvPr/>
        </p:nvPicPr>
        <p:blipFill>
          <a:blip r:embed="rId2"/>
          <a:stretch>
            <a:fillRect/>
          </a:stretch>
        </p:blipFill>
        <p:spPr>
          <a:xfrm>
            <a:off x="627564" y="3429000"/>
            <a:ext cx="9544050" cy="1552575"/>
          </a:xfrm>
          <a:prstGeom prst="rect">
            <a:avLst/>
          </a:prstGeom>
        </p:spPr>
      </p:pic>
    </p:spTree>
    <p:extLst>
      <p:ext uri="{BB962C8B-B14F-4D97-AF65-F5344CB8AC3E}">
        <p14:creationId xmlns:p14="http://schemas.microsoft.com/office/powerpoint/2010/main" val="62016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07087-F8C8-45A8-ADBB-3D5F6FC6B476}"/>
              </a:ext>
            </a:extLst>
          </p:cNvPr>
          <p:cNvSpPr>
            <a:spLocks noGrp="1"/>
          </p:cNvSpPr>
          <p:nvPr>
            <p:ph type="title"/>
          </p:nvPr>
        </p:nvSpPr>
        <p:spPr>
          <a:xfrm>
            <a:off x="0" y="0"/>
            <a:ext cx="6233823" cy="685800"/>
          </a:xfrm>
        </p:spPr>
        <p:txBody>
          <a:bodyPr anchor="b">
            <a:normAutofit fontScale="90000"/>
          </a:bodyPr>
          <a:lstStyle/>
          <a:p>
            <a:r>
              <a:rPr lang="en-US" dirty="0"/>
              <a:t>Data cont. </a:t>
            </a:r>
          </a:p>
        </p:txBody>
      </p:sp>
      <p:sp>
        <p:nvSpPr>
          <p:cNvPr id="21" name="Content Placeholder 10">
            <a:extLst>
              <a:ext uri="{FF2B5EF4-FFF2-40B4-BE49-F238E27FC236}">
                <a16:creationId xmlns:a16="http://schemas.microsoft.com/office/drawing/2014/main" id="{0AAA184D-9D4E-4400-801E-15DF1AE1B534}"/>
              </a:ext>
            </a:extLst>
          </p:cNvPr>
          <p:cNvSpPr>
            <a:spLocks noGrp="1"/>
          </p:cNvSpPr>
          <p:nvPr>
            <p:ph idx="1"/>
          </p:nvPr>
        </p:nvSpPr>
        <p:spPr>
          <a:xfrm>
            <a:off x="0" y="685801"/>
            <a:ext cx="5000625" cy="5410200"/>
          </a:xfrm>
        </p:spPr>
        <p:txBody>
          <a:bodyPr>
            <a:normAutofit/>
          </a:bodyPr>
          <a:lstStyle/>
          <a:p>
            <a:r>
              <a:rPr lang="en-US" dirty="0"/>
              <a:t>After I pulled in my data, I created two tables to show what I want.</a:t>
            </a:r>
          </a:p>
          <a:p>
            <a:r>
              <a:rPr lang="en-US" dirty="0" err="1"/>
              <a:t>FromUSA</a:t>
            </a:r>
            <a:endParaRPr lang="en-US" dirty="0"/>
          </a:p>
          <a:p>
            <a:pPr lvl="1"/>
            <a:r>
              <a:rPr lang="en-US" dirty="0" err="1"/>
              <a:t>DevType</a:t>
            </a:r>
            <a:endParaRPr lang="en-US" dirty="0"/>
          </a:p>
          <a:p>
            <a:pPr lvl="1"/>
            <a:r>
              <a:rPr lang="en-US" dirty="0"/>
              <a:t>Ethnicity</a:t>
            </a:r>
          </a:p>
          <a:p>
            <a:pPr lvl="1"/>
            <a:r>
              <a:rPr lang="en-US" dirty="0" err="1"/>
              <a:t>Yearscode</a:t>
            </a:r>
            <a:endParaRPr lang="en-US" dirty="0"/>
          </a:p>
          <a:p>
            <a:pPr lvl="1"/>
            <a:r>
              <a:rPr lang="en-US" dirty="0"/>
              <a:t>Work week Hours</a:t>
            </a:r>
          </a:p>
          <a:p>
            <a:pPr lvl="1"/>
            <a:r>
              <a:rPr lang="en-US" dirty="0"/>
              <a:t>Age </a:t>
            </a:r>
          </a:p>
          <a:p>
            <a:pPr lvl="1"/>
            <a:r>
              <a:rPr lang="en-US" dirty="0"/>
              <a:t>Gender</a:t>
            </a:r>
          </a:p>
          <a:p>
            <a:r>
              <a:rPr lang="en-US" dirty="0" err="1"/>
              <a:t>DevTypeVsEthnicity</a:t>
            </a:r>
            <a:endParaRPr lang="en-US" dirty="0"/>
          </a:p>
          <a:p>
            <a:pPr lvl="1"/>
            <a:r>
              <a:rPr lang="en-US" dirty="0"/>
              <a:t>Grouped by </a:t>
            </a:r>
            <a:r>
              <a:rPr lang="en-US" dirty="0" err="1"/>
              <a:t>DevType</a:t>
            </a:r>
            <a:r>
              <a:rPr lang="en-US" dirty="0"/>
              <a:t> and Ethnicity</a:t>
            </a:r>
          </a:p>
        </p:txBody>
      </p:sp>
      <p:pic>
        <p:nvPicPr>
          <p:cNvPr id="7" name="Picture 6">
            <a:extLst>
              <a:ext uri="{FF2B5EF4-FFF2-40B4-BE49-F238E27FC236}">
                <a16:creationId xmlns:a16="http://schemas.microsoft.com/office/drawing/2014/main" id="{676C3BB0-9579-4F68-AD15-26705973DF04}"/>
              </a:ext>
            </a:extLst>
          </p:cNvPr>
          <p:cNvPicPr>
            <a:picLocks noChangeAspect="1"/>
          </p:cNvPicPr>
          <p:nvPr/>
        </p:nvPicPr>
        <p:blipFill>
          <a:blip r:embed="rId2"/>
          <a:stretch>
            <a:fillRect/>
          </a:stretch>
        </p:blipFill>
        <p:spPr>
          <a:xfrm>
            <a:off x="6096000" y="685800"/>
            <a:ext cx="5362990" cy="2547420"/>
          </a:xfrm>
          <a:prstGeom prst="rect">
            <a:avLst/>
          </a:prstGeom>
        </p:spPr>
      </p:pic>
      <p:pic>
        <p:nvPicPr>
          <p:cNvPr id="5" name="Content Placeholder 4">
            <a:extLst>
              <a:ext uri="{FF2B5EF4-FFF2-40B4-BE49-F238E27FC236}">
                <a16:creationId xmlns:a16="http://schemas.microsoft.com/office/drawing/2014/main" id="{38CD3935-7C14-4FFA-9524-A0BDEB6A3512}"/>
              </a:ext>
            </a:extLst>
          </p:cNvPr>
          <p:cNvPicPr>
            <a:picLocks noChangeAspect="1"/>
          </p:cNvPicPr>
          <p:nvPr/>
        </p:nvPicPr>
        <p:blipFill>
          <a:blip r:embed="rId3"/>
          <a:stretch>
            <a:fillRect/>
          </a:stretch>
        </p:blipFill>
        <p:spPr>
          <a:xfrm>
            <a:off x="6095999" y="3629025"/>
            <a:ext cx="5362991" cy="2466975"/>
          </a:xfrm>
          <a:prstGeom prst="rect">
            <a:avLst/>
          </a:prstGeom>
        </p:spPr>
      </p:pic>
      <p:sp>
        <p:nvSpPr>
          <p:cNvPr id="8" name="TextBox 7">
            <a:extLst>
              <a:ext uri="{FF2B5EF4-FFF2-40B4-BE49-F238E27FC236}">
                <a16:creationId xmlns:a16="http://schemas.microsoft.com/office/drawing/2014/main" id="{2B1E55EE-EE48-4726-A90D-E02AD04ABD16}"/>
              </a:ext>
            </a:extLst>
          </p:cNvPr>
          <p:cNvSpPr txBox="1"/>
          <p:nvPr/>
        </p:nvSpPr>
        <p:spPr>
          <a:xfrm>
            <a:off x="5991224" y="3263139"/>
            <a:ext cx="2676526" cy="369332"/>
          </a:xfrm>
          <a:prstGeom prst="rect">
            <a:avLst/>
          </a:prstGeom>
          <a:noFill/>
        </p:spPr>
        <p:txBody>
          <a:bodyPr wrap="square" rtlCol="0">
            <a:spAutoFit/>
          </a:bodyPr>
          <a:lstStyle/>
          <a:p>
            <a:r>
              <a:rPr lang="en-US" dirty="0" err="1"/>
              <a:t>FromUSA</a:t>
            </a:r>
            <a:endParaRPr lang="en-US" dirty="0"/>
          </a:p>
        </p:txBody>
      </p:sp>
      <p:sp>
        <p:nvSpPr>
          <p:cNvPr id="9" name="TextBox 8">
            <a:extLst>
              <a:ext uri="{FF2B5EF4-FFF2-40B4-BE49-F238E27FC236}">
                <a16:creationId xmlns:a16="http://schemas.microsoft.com/office/drawing/2014/main" id="{475F5600-C607-43C6-816F-FB0F9A297348}"/>
              </a:ext>
            </a:extLst>
          </p:cNvPr>
          <p:cNvSpPr txBox="1"/>
          <p:nvPr/>
        </p:nvSpPr>
        <p:spPr>
          <a:xfrm>
            <a:off x="5991224" y="318191"/>
            <a:ext cx="2505076" cy="369332"/>
          </a:xfrm>
          <a:prstGeom prst="rect">
            <a:avLst/>
          </a:prstGeom>
          <a:noFill/>
        </p:spPr>
        <p:txBody>
          <a:bodyPr wrap="square" rtlCol="0">
            <a:spAutoFit/>
          </a:bodyPr>
          <a:lstStyle/>
          <a:p>
            <a:r>
              <a:rPr lang="en-US" dirty="0" err="1"/>
              <a:t>DevTypeVsEthnicity</a:t>
            </a:r>
            <a:endParaRPr lang="en-US" dirty="0"/>
          </a:p>
        </p:txBody>
      </p:sp>
    </p:spTree>
    <p:extLst>
      <p:ext uri="{BB962C8B-B14F-4D97-AF65-F5344CB8AC3E}">
        <p14:creationId xmlns:p14="http://schemas.microsoft.com/office/powerpoint/2010/main" val="305904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31760-B0AC-4A3D-ABF5-E98D03B105A4}"/>
              </a:ext>
            </a:extLst>
          </p:cNvPr>
          <p:cNvSpPr>
            <a:spLocks noGrp="1"/>
          </p:cNvSpPr>
          <p:nvPr>
            <p:ph type="title"/>
          </p:nvPr>
        </p:nvSpPr>
        <p:spPr>
          <a:xfrm>
            <a:off x="762001" y="882596"/>
            <a:ext cx="5471822" cy="1905054"/>
          </a:xfrm>
        </p:spPr>
        <p:txBody>
          <a:bodyPr vert="horz" lIns="91440" tIns="45720" rIns="91440" bIns="45720" rtlCol="0" anchor="b" anchorCtr="0">
            <a:normAutofit/>
          </a:bodyPr>
          <a:lstStyle/>
          <a:p>
            <a:r>
              <a:rPr lang="en-US"/>
              <a:t>Data cont.</a:t>
            </a:r>
          </a:p>
        </p:txBody>
      </p:sp>
      <p:sp>
        <p:nvSpPr>
          <p:cNvPr id="3" name="Content Placeholder 2">
            <a:extLst>
              <a:ext uri="{FF2B5EF4-FFF2-40B4-BE49-F238E27FC236}">
                <a16:creationId xmlns:a16="http://schemas.microsoft.com/office/drawing/2014/main" id="{506B6D03-DE02-422A-8C68-9C4F37B8995C}"/>
              </a:ext>
            </a:extLst>
          </p:cNvPr>
          <p:cNvSpPr>
            <a:spLocks noGrp="1"/>
          </p:cNvSpPr>
          <p:nvPr>
            <p:ph idx="1"/>
          </p:nvPr>
        </p:nvSpPr>
        <p:spPr>
          <a:xfrm>
            <a:off x="762001" y="3047999"/>
            <a:ext cx="5471822" cy="3048001"/>
          </a:xfrm>
        </p:spPr>
        <p:txBody>
          <a:bodyPr vert="horz" lIns="91440" tIns="45720" rIns="91440" bIns="45720" rtlCol="0">
            <a:normAutofit/>
          </a:bodyPr>
          <a:lstStyle/>
          <a:p>
            <a:pPr marL="0" indent="0">
              <a:buNone/>
            </a:pPr>
            <a:r>
              <a:rPr lang="en-US"/>
              <a:t>Average of Sorted Date</a:t>
            </a:r>
          </a:p>
        </p:txBody>
      </p:sp>
      <p:pic>
        <p:nvPicPr>
          <p:cNvPr id="7" name="Picture 6">
            <a:extLst>
              <a:ext uri="{FF2B5EF4-FFF2-40B4-BE49-F238E27FC236}">
                <a16:creationId xmlns:a16="http://schemas.microsoft.com/office/drawing/2014/main" id="{9827CF9B-53F6-41D2-938B-6D62516A56B9}"/>
              </a:ext>
            </a:extLst>
          </p:cNvPr>
          <p:cNvPicPr>
            <a:picLocks noChangeAspect="1"/>
          </p:cNvPicPr>
          <p:nvPr/>
        </p:nvPicPr>
        <p:blipFill>
          <a:blip r:embed="rId2"/>
          <a:stretch>
            <a:fillRect/>
          </a:stretch>
        </p:blipFill>
        <p:spPr>
          <a:xfrm>
            <a:off x="6466115" y="637181"/>
            <a:ext cx="5048836" cy="2410818"/>
          </a:xfrm>
          <a:prstGeom prst="rect">
            <a:avLst/>
          </a:prstGeom>
        </p:spPr>
      </p:pic>
      <p:pic>
        <p:nvPicPr>
          <p:cNvPr id="5" name="Picture 4">
            <a:extLst>
              <a:ext uri="{FF2B5EF4-FFF2-40B4-BE49-F238E27FC236}">
                <a16:creationId xmlns:a16="http://schemas.microsoft.com/office/drawing/2014/main" id="{68BF6E75-0578-441F-8954-3F1A6ECE592C}"/>
              </a:ext>
            </a:extLst>
          </p:cNvPr>
          <p:cNvPicPr>
            <a:picLocks noChangeAspect="1"/>
          </p:cNvPicPr>
          <p:nvPr/>
        </p:nvPicPr>
        <p:blipFill>
          <a:blip r:embed="rId3"/>
          <a:stretch>
            <a:fillRect/>
          </a:stretch>
        </p:blipFill>
        <p:spPr>
          <a:xfrm>
            <a:off x="3163078" y="4070351"/>
            <a:ext cx="8351873" cy="2267265"/>
          </a:xfrm>
          <a:prstGeom prst="rect">
            <a:avLst/>
          </a:prstGeom>
        </p:spPr>
      </p:pic>
    </p:spTree>
    <p:extLst>
      <p:ext uri="{BB962C8B-B14F-4D97-AF65-F5344CB8AC3E}">
        <p14:creationId xmlns:p14="http://schemas.microsoft.com/office/powerpoint/2010/main" val="274392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1710E4-B8E5-4A82-A48A-E1C57B4FE9AD}"/>
              </a:ext>
            </a:extLst>
          </p:cNvPr>
          <p:cNvPicPr>
            <a:picLocks noChangeAspect="1"/>
          </p:cNvPicPr>
          <p:nvPr/>
        </p:nvPicPr>
        <p:blipFill>
          <a:blip r:embed="rId2"/>
          <a:stretch>
            <a:fillRect/>
          </a:stretch>
        </p:blipFill>
        <p:spPr>
          <a:xfrm>
            <a:off x="65315" y="1360217"/>
            <a:ext cx="6030685" cy="3980250"/>
          </a:xfrm>
          <a:custGeom>
            <a:avLst/>
            <a:gdLst/>
            <a:ahLst/>
            <a:cxnLst/>
            <a:rect l="l" t="t" r="r" b="b"/>
            <a:pathLst>
              <a:path w="2190750" h="2571747">
                <a:moveTo>
                  <a:pt x="0" y="0"/>
                </a:moveTo>
                <a:lnTo>
                  <a:pt x="2190750" y="0"/>
                </a:lnTo>
                <a:lnTo>
                  <a:pt x="2190750" y="2571747"/>
                </a:lnTo>
                <a:lnTo>
                  <a:pt x="0" y="2571747"/>
                </a:lnTo>
                <a:close/>
              </a:path>
            </a:pathLst>
          </a:custGeom>
        </p:spPr>
      </p:pic>
      <p:pic>
        <p:nvPicPr>
          <p:cNvPr id="5" name="Picture 4">
            <a:extLst>
              <a:ext uri="{FF2B5EF4-FFF2-40B4-BE49-F238E27FC236}">
                <a16:creationId xmlns:a16="http://schemas.microsoft.com/office/drawing/2014/main" id="{F730FFBB-CAA0-4796-BD12-64F3BE68CB36}"/>
              </a:ext>
            </a:extLst>
          </p:cNvPr>
          <p:cNvPicPr>
            <a:picLocks noChangeAspect="1"/>
          </p:cNvPicPr>
          <p:nvPr/>
        </p:nvPicPr>
        <p:blipFill>
          <a:blip r:embed="rId3"/>
          <a:stretch>
            <a:fillRect/>
          </a:stretch>
        </p:blipFill>
        <p:spPr>
          <a:xfrm>
            <a:off x="6192270" y="1360217"/>
            <a:ext cx="5934415" cy="3980250"/>
          </a:xfrm>
          <a:custGeom>
            <a:avLst/>
            <a:gdLst/>
            <a:ahLst/>
            <a:cxnLst/>
            <a:rect l="l" t="t" r="r" b="b"/>
            <a:pathLst>
              <a:path w="2190750" h="2571747">
                <a:moveTo>
                  <a:pt x="0" y="0"/>
                </a:moveTo>
                <a:lnTo>
                  <a:pt x="2190750" y="0"/>
                </a:lnTo>
                <a:lnTo>
                  <a:pt x="2190750" y="2571747"/>
                </a:lnTo>
                <a:lnTo>
                  <a:pt x="0" y="2571747"/>
                </a:lnTo>
                <a:close/>
              </a:path>
            </a:pathLst>
          </a:custGeom>
        </p:spPr>
      </p:pic>
    </p:spTree>
    <p:extLst>
      <p:ext uri="{BB962C8B-B14F-4D97-AF65-F5344CB8AC3E}">
        <p14:creationId xmlns:p14="http://schemas.microsoft.com/office/powerpoint/2010/main" val="363551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8A75E-E63F-4B4D-838C-8E7DF14E7401}"/>
              </a:ext>
            </a:extLst>
          </p:cNvPr>
          <p:cNvSpPr>
            <a:spLocks noGrp="1"/>
          </p:cNvSpPr>
          <p:nvPr>
            <p:ph type="title"/>
          </p:nvPr>
        </p:nvSpPr>
        <p:spPr>
          <a:xfrm>
            <a:off x="15552" y="882596"/>
            <a:ext cx="5471822" cy="1905054"/>
          </a:xfrm>
        </p:spPr>
        <p:txBody>
          <a:bodyPr anchor="b">
            <a:normAutofit/>
          </a:bodyPr>
          <a:lstStyle/>
          <a:p>
            <a:r>
              <a:rPr lang="en-US" dirty="0"/>
              <a:t>Methodology</a:t>
            </a:r>
          </a:p>
        </p:txBody>
      </p:sp>
      <p:sp>
        <p:nvSpPr>
          <p:cNvPr id="3" name="Content Placeholder 2">
            <a:extLst>
              <a:ext uri="{FF2B5EF4-FFF2-40B4-BE49-F238E27FC236}">
                <a16:creationId xmlns:a16="http://schemas.microsoft.com/office/drawing/2014/main" id="{72AF056D-D909-48B0-BBD8-BBF4A6B80948}"/>
              </a:ext>
            </a:extLst>
          </p:cNvPr>
          <p:cNvSpPr>
            <a:spLocks noGrp="1"/>
          </p:cNvSpPr>
          <p:nvPr>
            <p:ph idx="1"/>
          </p:nvPr>
        </p:nvSpPr>
        <p:spPr>
          <a:xfrm>
            <a:off x="0" y="3047999"/>
            <a:ext cx="5471822" cy="3048001"/>
          </a:xfrm>
        </p:spPr>
        <p:txBody>
          <a:bodyPr>
            <a:normAutofit/>
          </a:bodyPr>
          <a:lstStyle/>
          <a:p>
            <a:r>
              <a:rPr lang="en-US" dirty="0"/>
              <a:t>Tukey model</a:t>
            </a:r>
          </a:p>
          <a:p>
            <a:pPr lvl="1"/>
            <a:r>
              <a:rPr lang="en-US" dirty="0"/>
              <a:t>Must have summaries of data to be analyzed  </a:t>
            </a:r>
          </a:p>
          <a:p>
            <a:endParaRPr lang="en-US" dirty="0"/>
          </a:p>
        </p:txBody>
      </p:sp>
      <p:pic>
        <p:nvPicPr>
          <p:cNvPr id="5" name="Picture 4">
            <a:extLst>
              <a:ext uri="{FF2B5EF4-FFF2-40B4-BE49-F238E27FC236}">
                <a16:creationId xmlns:a16="http://schemas.microsoft.com/office/drawing/2014/main" id="{4139067D-B7F1-4321-B2D9-257AEA1685C4}"/>
              </a:ext>
            </a:extLst>
          </p:cNvPr>
          <p:cNvPicPr>
            <a:picLocks noChangeAspect="1"/>
          </p:cNvPicPr>
          <p:nvPr/>
        </p:nvPicPr>
        <p:blipFill>
          <a:blip r:embed="rId2"/>
          <a:stretch>
            <a:fillRect/>
          </a:stretch>
        </p:blipFill>
        <p:spPr>
          <a:xfrm>
            <a:off x="5883032" y="615138"/>
            <a:ext cx="5913310" cy="2090721"/>
          </a:xfrm>
          <a:prstGeom prst="rect">
            <a:avLst/>
          </a:prstGeom>
        </p:spPr>
      </p:pic>
      <p:pic>
        <p:nvPicPr>
          <p:cNvPr id="7" name="Picture 6">
            <a:extLst>
              <a:ext uri="{FF2B5EF4-FFF2-40B4-BE49-F238E27FC236}">
                <a16:creationId xmlns:a16="http://schemas.microsoft.com/office/drawing/2014/main" id="{288E23C1-62F3-4896-B7FF-49A4D0549B68}"/>
              </a:ext>
            </a:extLst>
          </p:cNvPr>
          <p:cNvPicPr>
            <a:picLocks noChangeAspect="1"/>
          </p:cNvPicPr>
          <p:nvPr/>
        </p:nvPicPr>
        <p:blipFill>
          <a:blip r:embed="rId3"/>
          <a:stretch>
            <a:fillRect/>
          </a:stretch>
        </p:blipFill>
        <p:spPr>
          <a:xfrm>
            <a:off x="6096000" y="4152141"/>
            <a:ext cx="5760002" cy="1828800"/>
          </a:xfrm>
          <a:prstGeom prst="rect">
            <a:avLst/>
          </a:prstGeom>
        </p:spPr>
      </p:pic>
    </p:spTree>
    <p:extLst>
      <p:ext uri="{BB962C8B-B14F-4D97-AF65-F5344CB8AC3E}">
        <p14:creationId xmlns:p14="http://schemas.microsoft.com/office/powerpoint/2010/main" val="823891138"/>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2D41"/>
      </a:dk2>
      <a:lt2>
        <a:srgbClr val="E8E5E2"/>
      </a:lt2>
      <a:accent1>
        <a:srgbClr val="2997E7"/>
      </a:accent1>
      <a:accent2>
        <a:srgbClr val="13B3B3"/>
      </a:accent2>
      <a:accent3>
        <a:srgbClr val="21B879"/>
      </a:accent3>
      <a:accent4>
        <a:srgbClr val="14BC31"/>
      </a:accent4>
      <a:accent5>
        <a:srgbClr val="47B921"/>
      </a:accent5>
      <a:accent6>
        <a:srgbClr val="7DB213"/>
      </a:accent6>
      <a:hlink>
        <a:srgbClr val="399431"/>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5966</TotalTime>
  <Words>769</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Verdana Pro</vt:lpstr>
      <vt:lpstr>Verdana Pro Cond SemiBold</vt:lpstr>
      <vt:lpstr>TornVTI</vt:lpstr>
      <vt:lpstr>Racial Wage Gap</vt:lpstr>
      <vt:lpstr>Overview</vt:lpstr>
      <vt:lpstr>Introduction</vt:lpstr>
      <vt:lpstr>Literature Review</vt:lpstr>
      <vt:lpstr>Data</vt:lpstr>
      <vt:lpstr>Data cont. </vt:lpstr>
      <vt:lpstr>Data cont.</vt:lpstr>
      <vt:lpstr>PowerPoint Presentation</vt:lpstr>
      <vt:lpstr>Methodology</vt:lpstr>
      <vt:lpstr>Methodology cont.</vt:lpstr>
      <vt:lpstr>Result</vt:lpstr>
      <vt:lpstr>Implications</vt:lpstr>
      <vt:lpstr>In Conclusion</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Racial Wage Gap</dc:title>
  <dc:creator>Quincy Troutman</dc:creator>
  <cp:lastModifiedBy>Quincy Troutman</cp:lastModifiedBy>
  <cp:revision>4</cp:revision>
  <dcterms:created xsi:type="dcterms:W3CDTF">2021-04-30T20:57:18Z</dcterms:created>
  <dcterms:modified xsi:type="dcterms:W3CDTF">2021-05-05T00:23:42Z</dcterms:modified>
</cp:coreProperties>
</file>