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99" name="Google Shape;1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8" name="Google Shape;2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92" name="Google Shape;29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04" name="Google Shape;3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327" name="Google Shape;3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2" name="Google Shape;35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63" name="Google Shape;3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82" name="Google Shape;3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96" name="Google Shape;3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411" name="Google Shape;41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25" name="Google Shape;4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436" name="Google Shape;4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47" name="Google Shape;44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56" name="Google Shape;45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67" name="Google Shape;46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8" name="Google Shape;47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87" name="Google Shape;48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8" name="Google Shape;49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08" name="Google Shape;50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523" name="Google Shape;52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34" name="Google Shape;53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45" name="Google Shape;54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4" name="Google Shape;5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79" name="Google Shape;5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6" name="Google Shape;59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608" name="Google Shape;60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621" name="Google Shape;62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3" name="Google Shape;64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81" name="Google Shape;68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93" name="Google Shape;69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04" name="Google Shape;7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716" name="Google Shape;71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28" name="Google Shape;72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40" name="Google Shape;74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750" name="Google Shape;7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761" name="Google Shape;7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773" name="Google Shape;77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90" name="Google Shape;79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17" name="Google Shape;817;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856" name="Google Shape;856;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14" name="Google Shape;914;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936" name="Google Shape;93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967" name="Google Shape;96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2" name="Google Shape;982;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997" name="Google Shape;99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07" name="Google Shape;1007;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1022" name="Google Shape;102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33" name="Google Shape;1033;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44" name="Google Shape;1044;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49bbe22ac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g49bbe22ac0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53" name="Google Shape;1053;g49bbe22ac0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4a104677b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g4a104677b6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1065" name="Google Shape;1065;g4a104677b6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4a104677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6" name="Google Shape;1076;g4a104677b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1077" name="Google Shape;1077;g4a104677b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4a104677b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g4a104677b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1091" name="Google Shape;1091;g4a104677b6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4a104677b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g4a104677b6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3" name="Google Shape;1103;g4a104677b6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4a104677b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g4a104677b6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21" name="Google Shape;1121;g4a104677b6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4b5c4b1e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8" name="Google Shape;1138;g4b5c4b1e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1139" name="Google Shape;1139;g4b5c4b1e4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Google Shape;1150;g4b5c4b1e4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1" name="Google Shape;1151;g4b5c4b1e4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52" name="Google Shape;1152;g4b5c4b1e4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2" name="Shape 1162"/>
        <p:cNvGrpSpPr/>
        <p:nvPr/>
      </p:nvGrpSpPr>
      <p:grpSpPr>
        <a:xfrm>
          <a:off x="0" y="0"/>
          <a:ext cx="0" cy="0"/>
          <a:chOff x="0" y="0"/>
          <a:chExt cx="0" cy="0"/>
        </a:xfrm>
      </p:grpSpPr>
      <p:sp>
        <p:nvSpPr>
          <p:cNvPr id="1163" name="Google Shape;1163;g4b5c4b1e4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4" name="Google Shape;1164;g4b5c4b1e4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165" name="Google Shape;1165;g4b5c4b1e40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g4b5c4b1e4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6" name="Google Shape;1176;g4b5c4b1e40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77" name="Google Shape;1177;g4b5c4b1e40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4b5c4b1e40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Google Shape;1188;g4b5c4b1e40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89" name="Google Shape;1189;g4b5c4b1e40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g4b5c4b1e40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4" name="Google Shape;1204;g4b5c4b1e40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05" name="Google Shape;1205;g4b5c4b1e40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7" name="Google Shape;17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4b5c4b1e40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8" name="Google Shape;1218;g4b5c4b1e40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19" name="Google Shape;1219;g4b5c4b1e40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1" name="Shape 1231"/>
        <p:cNvGrpSpPr/>
        <p:nvPr/>
      </p:nvGrpSpPr>
      <p:grpSpPr>
        <a:xfrm>
          <a:off x="0" y="0"/>
          <a:ext cx="0" cy="0"/>
          <a:chOff x="0" y="0"/>
          <a:chExt cx="0" cy="0"/>
        </a:xfrm>
      </p:grpSpPr>
      <p:sp>
        <p:nvSpPr>
          <p:cNvPr id="1232" name="Google Shape;1232;g4b5c4b1e40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g4b5c4b1e40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34" name="Google Shape;1234;g4b5c4b1e40_0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g4b5c4b1e40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8" name="Google Shape;1248;g4b5c4b1e40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49" name="Google Shape;1249;g4b5c4b1e40_0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4b5c4b1e40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0" name="Google Shape;1260;g4b5c4b1e40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261" name="Google Shape;1261;g4b5c4b1e40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Google Shape;1270;g4b5c4b1e40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1" name="Google Shape;1271;g4b5c4b1e40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272" name="Google Shape;1272;g4b5c4b1e40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Google Shape;1283;g4b5c4b1e40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4" name="Google Shape;1284;g4b5c4b1e40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285" name="Google Shape;1285;g4b5c4b1e40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g4be4097a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Google Shape;1296;g4be4097a9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297" name="Google Shape;1297;g4be4097a9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6" name="Shape 1306"/>
        <p:cNvGrpSpPr/>
        <p:nvPr/>
      </p:nvGrpSpPr>
      <p:grpSpPr>
        <a:xfrm>
          <a:off x="0" y="0"/>
          <a:ext cx="0" cy="0"/>
          <a:chOff x="0" y="0"/>
          <a:chExt cx="0" cy="0"/>
        </a:xfrm>
      </p:grpSpPr>
      <p:sp>
        <p:nvSpPr>
          <p:cNvPr id="1307" name="Google Shape;1307;g4be4097a9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8" name="Google Shape;1308;g4be4097a9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309" name="Google Shape;1309;g4be4097a9d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Google Shape;1321;g4be4097a9d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2" name="Google Shape;1322;g4be4097a9d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323" name="Google Shape;1323;g4be4097a9d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49bbe22ac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4" name="Google Shape;1334;g49bbe22ac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335" name="Google Shape;1335;g49bbe22ac0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6.png"/><Relationship Id="rId6"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3.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8.png"/><Relationship Id="rId6"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3.png"/><Relationship Id="rId6"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2.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4.png"/><Relationship Id="rId6"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1.png"/><Relationship Id="rId7" Type="http://schemas.openxmlformats.org/officeDocument/2006/relationships/image" Target="../media/image50.png"/><Relationship Id="rId8"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1.png"/><Relationship Id="rId6" Type="http://schemas.openxmlformats.org/officeDocument/2006/relationships/image" Target="../media/image56.png"/><Relationship Id="rId7" Type="http://schemas.openxmlformats.org/officeDocument/2006/relationships/image" Target="../media/image41.png"/><Relationship Id="rId8"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2.jpg"/><Relationship Id="rId6"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2.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3.png"/><Relationship Id="rId6" Type="http://schemas.openxmlformats.org/officeDocument/2006/relationships/image" Target="../media/image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91" name="Google Shape;91;p1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94" name="Google Shape;94;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02" name="Google Shape;202;p2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03" name="Google Shape;203;p2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15" name="Google Shape;215;p2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217" name="Google Shape;217;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218" name="Google Shape;218;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219" name="Google Shape;219;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0" name="Google Shape;220;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1" name="Google Shape;221;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2" name="Google Shape;222;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3" name="Google Shape;223;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4" name="Google Shape;224;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5" name="Google Shape;225;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6" name="Google Shape;226;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7" name="Google Shape;227;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8" name="Google Shape;228;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29" name="Google Shape;229;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7" name="Google Shape;237;p2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39" name="Google Shape;239;p2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41" name="Google Shape;241;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42" name="Google Shape;242;p24"/>
          <p:cNvCxnSpPr>
            <a:stCxn id="235" idx="1"/>
            <a:endCxn id="235"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43" name="Google Shape;243;p24"/>
          <p:cNvCxnSpPr>
            <a:stCxn id="235" idx="0"/>
            <a:endCxn id="235"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44" name="Google Shape;244;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5" name="Google Shape;245;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6" name="Google Shape;246;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7" name="Google Shape;247;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5" name="Google Shape;255;p2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56" name="Google Shape;256;p2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57" name="Google Shape;257;p2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9" name="Google Shape;259;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60" name="Google Shape;260;p25"/>
          <p:cNvCxnSpPr>
            <a:stCxn id="253" idx="1"/>
            <a:endCxn id="25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61" name="Google Shape;261;p25"/>
          <p:cNvCxnSpPr>
            <a:stCxn id="253" idx="0"/>
            <a:endCxn id="25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62" name="Google Shape;262;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3" name="Google Shape;263;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4" name="Google Shape;264;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5" name="Google Shape;265;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6" name="Google Shape;266;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4" name="Google Shape;274;p2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76" name="Google Shape;276;p2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79" name="Google Shape;279;p26"/>
          <p:cNvCxnSpPr>
            <a:stCxn id="272" idx="1"/>
            <a:endCxn id="272"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80" name="Google Shape;280;p26"/>
          <p:cNvCxnSpPr>
            <a:stCxn id="272" idx="0"/>
            <a:endCxn id="272"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81" name="Google Shape;281;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2" name="Google Shape;282;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3" name="Google Shape;283;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4" name="Google Shape;284;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5" name="Google Shape;285;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7" name="Google Shape;287;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8" name="Google Shape;288;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2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95" name="Google Shape;295;p2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96" name="Google Shape;296;p2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99" name="Google Shape;299;p27"/>
          <p:cNvPicPr preferRelativeResize="0"/>
          <p:nvPr/>
        </p:nvPicPr>
        <p:blipFill rotWithShape="1">
          <a:blip r:embed="rId5">
            <a:alphaModFix/>
          </a:blip>
          <a:srcRect b="0" l="0" r="0" t="0"/>
          <a:stretch/>
        </p:blipFill>
        <p:spPr>
          <a:xfrm>
            <a:off x="2518099" y="2334579"/>
            <a:ext cx="7155800" cy="327688"/>
          </a:xfrm>
          <a:prstGeom prst="rect">
            <a:avLst/>
          </a:prstGeom>
          <a:noFill/>
          <a:ln>
            <a:noFill/>
          </a:ln>
        </p:spPr>
      </p:pic>
      <p:sp>
        <p:nvSpPr>
          <p:cNvPr id="300" name="Google Shape;30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2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07" name="Google Shape;307;p2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08" name="Google Shape;308;p2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10" name="Google Shape;310;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311" name="Google Shape;311;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5">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19" name="Google Shape;319;p2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20" name="Google Shape;320;p2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2" name="Google Shape;322;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323" name="Google Shape;323;p29"/>
          <p:cNvPicPr preferRelativeResize="0"/>
          <p:nvPr/>
        </p:nvPicPr>
        <p:blipFill rotWithShape="1">
          <a:blip r:embed="rId5">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31" name="Google Shape;331;p3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32" name="Google Shape;332;p3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34" name="Google Shape;334;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335" name="Google Shape;335;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37" name="Google Shape;337;p30"/>
          <p:cNvCxnSpPr>
            <a:stCxn id="335" idx="1"/>
            <a:endCxn id="335"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38" name="Google Shape;338;p30"/>
          <p:cNvCxnSpPr>
            <a:stCxn id="335" idx="0"/>
            <a:endCxn id="335"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39" name="Google Shape;339;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0" name="Google Shape;340;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1" name="Google Shape;341;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2" name="Google Shape;342;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3" name="Google Shape;343;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4" name="Google Shape;344;p30"/>
          <p:cNvPicPr preferRelativeResize="0"/>
          <p:nvPr/>
        </p:nvPicPr>
        <p:blipFill rotWithShape="1">
          <a:blip r:embed="rId5">
            <a:alphaModFix/>
          </a:blip>
          <a:srcRect b="0" l="0" r="0" t="0"/>
          <a:stretch/>
        </p:blipFill>
        <p:spPr>
          <a:xfrm>
            <a:off x="790543" y="3098035"/>
            <a:ext cx="5060118" cy="1310754"/>
          </a:xfrm>
          <a:prstGeom prst="rect">
            <a:avLst/>
          </a:prstGeom>
          <a:noFill/>
          <a:ln>
            <a:noFill/>
          </a:ln>
        </p:spPr>
      </p:pic>
      <p:sp>
        <p:nvSpPr>
          <p:cNvPr id="345" name="Google Shape;345;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46" name="Google Shape;346;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47" name="Google Shape;347;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48" name="Google Shape;348;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55" name="Google Shape;355;p3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56" name="Google Shape;356;p3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58" name="Google Shape;358;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59" name="Google Shape;359;p31"/>
          <p:cNvPicPr preferRelativeResize="0"/>
          <p:nvPr/>
        </p:nvPicPr>
        <p:blipFill rotWithShape="1">
          <a:blip r:embed="rId5">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 name="Google Shape;101;p1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2" name="Google Shape;102;p1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03" name="Google Shape;103;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4" name="Google Shape;104;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a:t>
            </a:r>
            <a:r>
              <a:rPr lang="en-US" sz="2400">
                <a:solidFill>
                  <a:schemeClr val="dk1"/>
                </a:solidFill>
                <a:latin typeface="Calibri"/>
                <a:ea typeface="Calibri"/>
                <a:cs typeface="Calibri"/>
                <a:sym typeface="Calibri"/>
              </a:rPr>
              <a:t>compatibility</a:t>
            </a: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hlink"/>
                </a:solidFill>
                <a:latin typeface="Calibri"/>
                <a:ea typeface="Calibri"/>
                <a:cs typeface="Calibri"/>
                <a:sym typeface="Calibri"/>
                <a:hlinkClick r:id="rId5"/>
              </a:rPr>
              <a:t>webglreport.com</a:t>
            </a:r>
            <a:endParaRPr b="0" i="0" sz="2400" u="none" cap="none" strike="noStrike">
              <a:solidFill>
                <a:schemeClr val="dk1"/>
              </a:solidFill>
              <a:latin typeface="Calibri"/>
              <a:ea typeface="Calibri"/>
              <a:cs typeface="Calibri"/>
              <a:sym typeface="Calibri"/>
            </a:endParaRPr>
          </a:p>
        </p:txBody>
      </p:sp>
      <p:sp>
        <p:nvSpPr>
          <p:cNvPr id="105" name="Google Shape;105;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6" name="Google Shape;106;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3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66" name="Google Shape;366;p3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67" name="Google Shape;367;p3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69" name="Google Shape;369;p32"/>
          <p:cNvPicPr preferRelativeResize="0"/>
          <p:nvPr/>
        </p:nvPicPr>
        <p:blipFill rotWithShape="1">
          <a:blip r:embed="rId5">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3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76" name="Google Shape;376;p3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77" name="Google Shape;377;p3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Google Shape;384;p3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85" name="Google Shape;385;p3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86" name="Google Shape;386;p3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8" name="Google Shape;388;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89" name="Google Shape;389;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90" name="Google Shape;390;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91" name="Google Shape;391;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92" name="Google Shape;392;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3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99" name="Google Shape;399;p3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00" name="Google Shape;400;p3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02" name="Google Shape;402;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403" name="Google Shape;403;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04" name="Google Shape;404;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405" name="Google Shape;405;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406" name="Google Shape;406;p35"/>
          <p:cNvPicPr preferRelativeResize="0"/>
          <p:nvPr/>
        </p:nvPicPr>
        <p:blipFill rotWithShape="1">
          <a:blip r:embed="rId5">
            <a:alphaModFix/>
          </a:blip>
          <a:srcRect b="0" l="0" r="0" t="0"/>
          <a:stretch/>
        </p:blipFill>
        <p:spPr>
          <a:xfrm>
            <a:off x="6277366" y="3772649"/>
            <a:ext cx="5474475" cy="2349975"/>
          </a:xfrm>
          <a:prstGeom prst="rect">
            <a:avLst/>
          </a:prstGeom>
          <a:noFill/>
          <a:ln>
            <a:noFill/>
          </a:ln>
        </p:spPr>
      </p:pic>
      <p:pic>
        <p:nvPicPr>
          <p:cNvPr id="407" name="Google Shape;407;p35"/>
          <p:cNvPicPr preferRelativeResize="0"/>
          <p:nvPr/>
        </p:nvPicPr>
        <p:blipFill rotWithShape="1">
          <a:blip r:embed="rId6">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3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14" name="Google Shape;414;p3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15" name="Google Shape;415;p3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17" name="Google Shape;417;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418" name="Google Shape;418;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19" name="Google Shape;419;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420" name="Google Shape;420;p36"/>
          <p:cNvPicPr preferRelativeResize="0"/>
          <p:nvPr/>
        </p:nvPicPr>
        <p:blipFill rotWithShape="1">
          <a:blip r:embed="rId5">
            <a:alphaModFix/>
          </a:blip>
          <a:srcRect b="0" l="0" r="0" t="0"/>
          <a:stretch/>
        </p:blipFill>
        <p:spPr>
          <a:xfrm>
            <a:off x="38912" y="3777373"/>
            <a:ext cx="5799323" cy="731583"/>
          </a:xfrm>
          <a:prstGeom prst="rect">
            <a:avLst/>
          </a:prstGeom>
          <a:noFill/>
          <a:ln>
            <a:noFill/>
          </a:ln>
        </p:spPr>
      </p:pic>
      <p:pic>
        <p:nvPicPr>
          <p:cNvPr id="421" name="Google Shape;421;p36"/>
          <p:cNvPicPr preferRelativeResize="0"/>
          <p:nvPr/>
        </p:nvPicPr>
        <p:blipFill rotWithShape="1">
          <a:blip r:embed="rId6">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3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28" name="Google Shape;428;p3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29" name="Google Shape;429;p3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31" name="Google Shape;43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432" name="Google Shape;432;p37"/>
          <p:cNvPicPr preferRelativeResize="0"/>
          <p:nvPr/>
        </p:nvPicPr>
        <p:blipFill rotWithShape="1">
          <a:blip r:embed="rId5">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3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39" name="Google Shape;439;p3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40" name="Google Shape;440;p3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42" name="Google Shape;442;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443" name="Google Shape;443;p38"/>
          <p:cNvPicPr preferRelativeResize="0"/>
          <p:nvPr/>
        </p:nvPicPr>
        <p:blipFill rotWithShape="1">
          <a:blip r:embed="rId5">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3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0" name="Google Shape;450;p3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51" name="Google Shape;451;p3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p4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9" name="Google Shape;459;p4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60" name="Google Shape;460;p4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62" name="Google Shape;462;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63" name="Google Shape;463;p40"/>
          <p:cNvPicPr preferRelativeResize="0"/>
          <p:nvPr/>
        </p:nvPicPr>
        <p:blipFill rotWithShape="1">
          <a:blip r:embed="rId5">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pic>
        <p:nvPicPr>
          <p:cNvPr id="469" name="Google Shape;469;p4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70" name="Google Shape;470;p4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71" name="Google Shape;471;p4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73" name="Google Shape;473;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74" name="Google Shape;474;p41"/>
          <p:cNvPicPr preferRelativeResize="0"/>
          <p:nvPr/>
        </p:nvPicPr>
        <p:blipFill rotWithShape="1">
          <a:blip r:embed="rId5">
            <a:alphaModFix/>
          </a:blip>
          <a:srcRect b="23433"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 name="Google Shape;114;p1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15" name="Google Shape;115;p1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7" name="Google Shape;117;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8" name="Google Shape;118;p15"/>
          <p:cNvPicPr preferRelativeResize="0"/>
          <p:nvPr/>
        </p:nvPicPr>
        <p:blipFill rotWithShape="1">
          <a:blip r:embed="rId5">
            <a:alphaModFix/>
          </a:blip>
          <a:srcRect b="23394" l="0" r="0" t="0"/>
          <a:stretch/>
        </p:blipFill>
        <p:spPr>
          <a:xfrm>
            <a:off x="2601927" y="1176504"/>
            <a:ext cx="6988146" cy="2422730"/>
          </a:xfrm>
          <a:prstGeom prst="rect">
            <a:avLst/>
          </a:prstGeom>
          <a:noFill/>
          <a:ln>
            <a:noFill/>
          </a:ln>
        </p:spPr>
      </p:pic>
      <p:pic>
        <p:nvPicPr>
          <p:cNvPr id="119" name="Google Shape;119;p15"/>
          <p:cNvPicPr preferRelativeResize="0"/>
          <p:nvPr/>
        </p:nvPicPr>
        <p:blipFill rotWithShape="1">
          <a:blip r:embed="rId5">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p4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81" name="Google Shape;481;p4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82" name="Google Shape;482;p4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3" name="Google Shape;48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pic>
        <p:nvPicPr>
          <p:cNvPr id="489" name="Google Shape;489;p4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90" name="Google Shape;490;p4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91" name="Google Shape;491;p4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2" name="Google Shape;492;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93" name="Google Shape;493;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94" name="Google Shape;494;p43"/>
          <p:cNvPicPr preferRelativeResize="0"/>
          <p:nvPr/>
        </p:nvPicPr>
        <p:blipFill rotWithShape="1">
          <a:blip r:embed="rId5">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Google Shape;500;p4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01" name="Google Shape;501;p4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02" name="Google Shape;502;p4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3" name="Google Shape;503;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504" name="Google Shape;504;p44"/>
          <p:cNvPicPr preferRelativeResize="0"/>
          <p:nvPr/>
        </p:nvPicPr>
        <p:blipFill rotWithShape="1">
          <a:blip r:embed="rId5">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Google Shape;510;p4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11" name="Google Shape;511;p4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12" name="Google Shape;512;p4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514" name="Google Shape;514;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526" name="Google Shape;526;p4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527" name="Google Shape;527;p4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28" name="Google Shape;528;p4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529" name="Google Shape;529;p4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530" name="Google Shape;530;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pic>
        <p:nvPicPr>
          <p:cNvPr id="536" name="Google Shape;536;p4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37" name="Google Shape;537;p4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38" name="Google Shape;538;p4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540" name="Google Shape;54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541" name="Google Shape;54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48" name="Google Shape;548;p4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49" name="Google Shape;549;p4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9" name="Google Shape;559;p5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60" name="Google Shape;560;p5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61" name="Google Shape;561;p5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2" name="Google Shape;562;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63" name="Google Shape;563;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564" name="Google Shape;564;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5" name="Google Shape;565;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6" name="Google Shape;566;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7" name="Google Shape;567;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68" name="Google Shape;568;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9" name="Google Shape;569;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0" name="Google Shape;570;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1" name="Google Shape;571;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2" name="Google Shape;572;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3" name="Google Shape;573;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74" name="Google Shape;574;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5" name="Google Shape;575;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id="581" name="Google Shape;581;p5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82" name="Google Shape;582;p5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83" name="Google Shape;583;p5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85" name="Google Shape;585;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86" name="Google Shape;586;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87" name="Google Shape;587;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88" name="Google Shape;588;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89" name="Google Shape;589;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90" name="Google Shape;590;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1" name="Google Shape;591;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2" name="Google Shape;592;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 name="Google Shape;126;p1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27" name="Google Shape;127;p1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5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99" name="Google Shape;599;p5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00" name="Google Shape;600;p5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1" name="Google Shape;601;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02" name="Google Shape;602;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603" name="Google Shape;603;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604" name="Google Shape;604;p52"/>
          <p:cNvPicPr preferRelativeResize="0"/>
          <p:nvPr/>
        </p:nvPicPr>
        <p:blipFill rotWithShape="1">
          <a:blip r:embed="rId5">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5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11" name="Google Shape;611;p5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12" name="Google Shape;612;p5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3" name="Google Shape;61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14" name="Google Shape;61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615" name="Google Shape;61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16" name="Google Shape;616;p53"/>
          <p:cNvPicPr preferRelativeResize="0"/>
          <p:nvPr/>
        </p:nvPicPr>
        <p:blipFill rotWithShape="1">
          <a:blip r:embed="rId5">
            <a:alphaModFix/>
          </a:blip>
          <a:srcRect b="0" l="0" r="0" t="0"/>
          <a:stretch/>
        </p:blipFill>
        <p:spPr>
          <a:xfrm>
            <a:off x="6095998" y="2336690"/>
            <a:ext cx="5105842" cy="2773920"/>
          </a:xfrm>
          <a:prstGeom prst="rect">
            <a:avLst/>
          </a:prstGeom>
          <a:noFill/>
          <a:ln>
            <a:noFill/>
          </a:ln>
        </p:spPr>
      </p:pic>
      <p:pic>
        <p:nvPicPr>
          <p:cNvPr id="617" name="Google Shape;617;p53"/>
          <p:cNvPicPr preferRelativeResize="0"/>
          <p:nvPr/>
        </p:nvPicPr>
        <p:blipFill rotWithShape="1">
          <a:blip r:embed="rId6">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624" name="Google Shape;62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25" name="Google Shape;62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26" name="Google Shape;62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27" name="Google Shape;62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628" name="Google Shape;62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pic>
        <p:nvPicPr>
          <p:cNvPr id="629" name="Google Shape;629;p54"/>
          <p:cNvPicPr preferRelativeResize="0"/>
          <p:nvPr/>
        </p:nvPicPr>
        <p:blipFill rotWithShape="1">
          <a:blip r:embed="rId7">
            <a:alphaModFix/>
          </a:blip>
          <a:srcRect b="0" l="0" r="0" t="0"/>
          <a:stretch/>
        </p:blipFill>
        <p:spPr>
          <a:xfrm>
            <a:off x="0" y="6219645"/>
            <a:ext cx="12192000" cy="638355"/>
          </a:xfrm>
          <a:prstGeom prst="rect">
            <a:avLst/>
          </a:prstGeom>
          <a:noFill/>
          <a:ln>
            <a:noFill/>
          </a:ln>
        </p:spPr>
      </p:pic>
      <p:sp>
        <p:nvSpPr>
          <p:cNvPr id="630" name="Google Shape;630;p54"/>
          <p:cNvSpPr/>
          <p:nvPr/>
        </p:nvSpPr>
        <p:spPr>
          <a:xfrm>
            <a:off x="8998485" y="6326824"/>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5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37" name="Google Shape;637;p5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38" name="Google Shape;638;p5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9" name="Google Shape;639;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6" name="Google Shape;646;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8" name="Google Shape;648;p5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49" name="Google Shape;649;p5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50" name="Google Shape;650;p5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52" name="Google Shape;652;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3" name="Google Shape;653;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4" name="Google Shape;654;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5" name="Google Shape;655;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656" name="Google Shape;656;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7" name="Google Shape;657;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8" name="Google Shape;658;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9" name="Google Shape;659;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60" name="Google Shape;660;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61" name="Google Shape;661;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662" name="Google Shape;662;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663" name="Google Shape;663;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664" name="Google Shape;664;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68" name="Google Shape;668;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69" name="Google Shape;669;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0" name="Google Shape;670;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1" name="Google Shape;671;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2" name="Google Shape;672;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3" name="Google Shape;673;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4" name="Google Shape;674;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5" name="Google Shape;675;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6" name="Google Shape;676;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677" name="Google Shape;677;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id="683" name="Google Shape;683;p5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84" name="Google Shape;684;p5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85" name="Google Shape;685;p5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6" name="Google Shape;686;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687" name="Google Shape;687;p57"/>
          <p:cNvPicPr preferRelativeResize="0"/>
          <p:nvPr/>
        </p:nvPicPr>
        <p:blipFill rotWithShape="1">
          <a:blip r:embed="rId5">
            <a:alphaModFix/>
          </a:blip>
          <a:srcRect b="57904" l="0" r="0" t="0"/>
          <a:stretch/>
        </p:blipFill>
        <p:spPr>
          <a:xfrm>
            <a:off x="930612" y="2182001"/>
            <a:ext cx="10058400" cy="1564502"/>
          </a:xfrm>
          <a:prstGeom prst="rect">
            <a:avLst/>
          </a:prstGeom>
          <a:noFill/>
          <a:ln>
            <a:noFill/>
          </a:ln>
        </p:spPr>
      </p:pic>
      <p:sp>
        <p:nvSpPr>
          <p:cNvPr id="688" name="Google Shape;688;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89" name="Google Shape;689;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5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96" name="Google Shape;696;p5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97" name="Google Shape;697;p5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99" name="Google Shape;69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700" name="Google Shape;700;p58"/>
          <p:cNvPicPr preferRelativeResize="0"/>
          <p:nvPr/>
        </p:nvPicPr>
        <p:blipFill rotWithShape="1">
          <a:blip r:embed="rId5">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pic>
        <p:nvPicPr>
          <p:cNvPr id="706" name="Google Shape;706;p5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07" name="Google Shape;707;p5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08" name="Google Shape;708;p5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10" name="Google Shape;710;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711" name="Google Shape;711;p59"/>
          <p:cNvPicPr preferRelativeResize="0"/>
          <p:nvPr/>
        </p:nvPicPr>
        <p:blipFill rotWithShape="1">
          <a:blip r:embed="rId5">
            <a:alphaModFix/>
          </a:blip>
          <a:srcRect b="0" l="0" r="0" t="0"/>
          <a:stretch/>
        </p:blipFill>
        <p:spPr>
          <a:xfrm>
            <a:off x="2731477" y="2450148"/>
            <a:ext cx="6729043" cy="1996613"/>
          </a:xfrm>
          <a:prstGeom prst="rect">
            <a:avLst/>
          </a:prstGeom>
          <a:noFill/>
          <a:ln>
            <a:noFill/>
          </a:ln>
        </p:spPr>
      </p:pic>
      <p:sp>
        <p:nvSpPr>
          <p:cNvPr id="712" name="Google Shape;712;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pic>
        <p:nvPicPr>
          <p:cNvPr id="718" name="Google Shape;718;p6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19" name="Google Shape;719;p6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20" name="Google Shape;720;p6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1" name="Google Shape;721;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22" name="Google Shape;722;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723" name="Google Shape;723;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724" name="Google Shape;724;p60"/>
          <p:cNvPicPr preferRelativeResize="0"/>
          <p:nvPr/>
        </p:nvPicPr>
        <p:blipFill rotWithShape="1">
          <a:blip r:embed="rId5">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pic>
        <p:nvPicPr>
          <p:cNvPr id="730" name="Google Shape;730;p6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31" name="Google Shape;731;p6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32" name="Google Shape;732;p6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3" name="Google Shape;733;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34" name="Google Shape;734;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735" name="Google Shape;735;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736" name="Google Shape;736;p61"/>
          <p:cNvPicPr preferRelativeResize="0"/>
          <p:nvPr/>
        </p:nvPicPr>
        <p:blipFill rotWithShape="1">
          <a:blip r:embed="rId5">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36" name="Google Shape;136;p1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8" name="Google Shape;13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39" name="Google Shape;139;p17"/>
          <p:cNvPicPr preferRelativeResize="0"/>
          <p:nvPr/>
        </p:nvPicPr>
        <p:blipFill rotWithShape="1">
          <a:blip r:embed="rId5">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pic>
        <p:nvPicPr>
          <p:cNvPr id="742" name="Google Shape;742;p6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43" name="Google Shape;743;p6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44" name="Google Shape;744;p6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746" name="Google Shape;746;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6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53" name="Google Shape;753;p6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54" name="Google Shape;754;p6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5" name="Google Shape;7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756" name="Google Shape;7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757" name="Google Shape;757;p63"/>
          <p:cNvPicPr preferRelativeResize="0"/>
          <p:nvPr/>
        </p:nvPicPr>
        <p:blipFill rotWithShape="1">
          <a:blip r:embed="rId5">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pic>
        <p:nvPicPr>
          <p:cNvPr id="763" name="Google Shape;7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764" name="Google Shape;7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765" name="Google Shape;765;p64"/>
          <p:cNvPicPr preferRelativeResize="0"/>
          <p:nvPr/>
        </p:nvPicPr>
        <p:blipFill rotWithShape="1">
          <a:blip r:embed="rId5">
            <a:alphaModFix/>
          </a:blip>
          <a:srcRect b="0" l="0" r="0" t="0"/>
          <a:stretch/>
        </p:blipFill>
        <p:spPr>
          <a:xfrm>
            <a:off x="0" y="6219645"/>
            <a:ext cx="12192000" cy="638355"/>
          </a:xfrm>
          <a:prstGeom prst="rect">
            <a:avLst/>
          </a:prstGeom>
          <a:noFill/>
          <a:ln>
            <a:noFill/>
          </a:ln>
        </p:spPr>
      </p:pic>
      <p:sp>
        <p:nvSpPr>
          <p:cNvPr id="766" name="Google Shape;766;p6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7" name="Google Shape;767;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68" name="Google Shape;768;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769" name="Google Shape;769;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Google Shape;775;p6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76" name="Google Shape;776;p6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77" name="Google Shape;777;p6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8" name="Google Shape;778;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79" name="Google Shape;779;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780" name="Google Shape;780;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781" name="Google Shape;781;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782" name="Google Shape;782;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783" name="Google Shape;783;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784" name="Google Shape;784;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785" name="Google Shape;785;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pic>
        <p:nvPicPr>
          <p:cNvPr id="792" name="Google Shape;792;p6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93" name="Google Shape;793;p6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94" name="Google Shape;794;p6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5" name="Google Shape;795;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96" name="Google Shape;796;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97" name="Google Shape;797;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798" name="Google Shape;798;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99" name="Google Shape;799;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0" name="Google Shape;800;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01" name="Google Shape;801;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02" name="Google Shape;802;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3" name="Google Shape;803;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04" name="Google Shape;804;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5" name="Google Shape;805;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06" name="Google Shape;806;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07" name="Google Shape;807;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08" name="Google Shape;808;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9" name="Google Shape;809;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10" name="Google Shape;810;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1" name="Google Shape;811;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2" name="Google Shape;812;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13" name="Google Shape;813;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pic>
        <p:nvPicPr>
          <p:cNvPr id="819" name="Google Shape;819;p6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20" name="Google Shape;820;p6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21" name="Google Shape;821;p6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2" name="Google Shape;822;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3" name="Google Shape;823;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824" name="Google Shape;824;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825" name="Google Shape;825;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26" name="Google Shape;826;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27" name="Google Shape;827;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28" name="Google Shape;828;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829" name="Google Shape;829;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0" name="Google Shape;830;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1" name="Google Shape;831;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3" name="Google Shape;833;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834" name="Google Shape;834;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835" name="Google Shape;835;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6" name="Google Shape;836;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7" name="Google Shape;837;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840" name="Google Shape;840;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41" name="Google Shape;841;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2" name="Google Shape;842;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3" name="Google Shape;843;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44" name="Google Shape;844;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5" name="Google Shape;845;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46" name="Google Shape;846;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47" name="Google Shape;847;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8" name="Google Shape;848;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9" name="Google Shape;849;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50" name="Google Shape;850;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51" name="Google Shape;851;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52" name="Google Shape;852;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pic>
        <p:nvPicPr>
          <p:cNvPr id="858" name="Google Shape;858;p6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59" name="Google Shape;859;p6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60" name="Google Shape;860;p6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1" name="Google Shape;86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62" name="Google Shape;86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863" name="Google Shape;86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864" name="Google Shape;86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65" name="Google Shape;86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66" name="Google Shape;86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67" name="Google Shape;86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68" name="Google Shape;868;p68"/>
          <p:cNvPicPr preferRelativeResize="0"/>
          <p:nvPr/>
        </p:nvPicPr>
        <p:blipFill rotWithShape="1">
          <a:blip r:embed="rId5">
            <a:alphaModFix/>
          </a:blip>
          <a:srcRect b="0" l="0" r="0" t="0"/>
          <a:stretch/>
        </p:blipFill>
        <p:spPr>
          <a:xfrm>
            <a:off x="132395" y="1969193"/>
            <a:ext cx="3073888" cy="3040964"/>
          </a:xfrm>
          <a:prstGeom prst="rect">
            <a:avLst/>
          </a:prstGeom>
          <a:noFill/>
          <a:ln>
            <a:noFill/>
          </a:ln>
        </p:spPr>
      </p:pic>
      <p:sp>
        <p:nvSpPr>
          <p:cNvPr id="869" name="Google Shape;86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870" name="Google Shape;87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1" name="Google Shape;87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2" name="Google Shape;87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3" name="Google Shape;87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74" name="Google Shape;87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875" name="Google Shape;87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876" name="Google Shape;87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7" name="Google Shape;87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8" name="Google Shape;87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9" name="Google Shape;87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80" name="Google Shape;88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881" name="Google Shape;881;p68"/>
          <p:cNvPicPr preferRelativeResize="0"/>
          <p:nvPr/>
        </p:nvPicPr>
        <p:blipFill rotWithShape="1">
          <a:blip r:embed="rId6">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888" name="Google Shape;888;p69"/>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889" name="Google Shape;889;p69"/>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890" name="Google Shape;890;p6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1" name="Google Shape;891;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92" name="Google Shape;892;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893" name="Google Shape;893;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4" name="Google Shape;894;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95" name="Google Shape;895;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96" name="Google Shape;896;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97" name="Google Shape;897;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98" name="Google Shape;898;p69"/>
          <p:cNvPicPr preferRelativeResize="0"/>
          <p:nvPr/>
        </p:nvPicPr>
        <p:blipFill rotWithShape="1">
          <a:blip r:embed="rId6">
            <a:alphaModFix/>
          </a:blip>
          <a:srcRect b="0" l="0" r="0" t="0"/>
          <a:stretch/>
        </p:blipFill>
        <p:spPr>
          <a:xfrm>
            <a:off x="137160" y="1967210"/>
            <a:ext cx="3072383" cy="3044952"/>
          </a:xfrm>
          <a:prstGeom prst="rect">
            <a:avLst/>
          </a:prstGeom>
          <a:noFill/>
          <a:ln>
            <a:noFill/>
          </a:ln>
        </p:spPr>
      </p:pic>
      <p:sp>
        <p:nvSpPr>
          <p:cNvPr id="899" name="Google Shape;899;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00" name="Google Shape;900;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1" name="Google Shape;901;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2" name="Google Shape;902;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3" name="Google Shape;903;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04" name="Google Shape;904;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905" name="Google Shape;905;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906" name="Google Shape;906;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7" name="Google Shape;907;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8" name="Google Shape;908;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9" name="Google Shape;909;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10" name="Google Shape;910;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pic>
        <p:nvPicPr>
          <p:cNvPr id="916" name="Google Shape;916;p7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7" name="Google Shape;917;p7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918" name="Google Shape;918;p7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9" name="Google Shape;919;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20" name="Google Shape;920;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921" name="Google Shape;921;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922" name="Google Shape;922;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23" name="Google Shape;923;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24" name="Google Shape;924;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25" name="Google Shape;925;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926" name="Google Shape;926;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27" name="Google Shape;927;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28" name="Google Shape;928;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929" name="Google Shape;929;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30" name="Google Shape;930;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31" name="Google Shape;931;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932" name="Google Shape;932;p70"/>
          <p:cNvPicPr preferRelativeResize="0"/>
          <p:nvPr/>
        </p:nvPicPr>
        <p:blipFill rotWithShape="1">
          <a:blip r:embed="rId5">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pic>
        <p:nvPicPr>
          <p:cNvPr id="938" name="Google Shape;938;p7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39" name="Google Shape;939;p7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40" name="Google Shape;940;p7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1" name="Google Shape;941;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42" name="Google Shape;942;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943" name="Google Shape;943;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944" name="Google Shape;944;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45" name="Google Shape;945;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946" name="Google Shape;946;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47" name="Google Shape;947;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48" name="Google Shape;948;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49" name="Google Shape;949;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950" name="Google Shape;950;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1" name="Google Shape;951;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2" name="Google Shape;952;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53" name="Google Shape;953;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54" name="Google Shape;954;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55" name="Google Shape;955;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956" name="Google Shape;956;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957" name="Google Shape;957;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8" name="Google Shape;958;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9" name="Google Shape;959;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60" name="Google Shape;960;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61" name="Google Shape;961;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62" name="Google Shape;962;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963" name="Google Shape;963;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47" name="Google Shape;147;p1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49" name="Google Shape;149;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5"/>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pic>
        <p:nvPicPr>
          <p:cNvPr id="969" name="Google Shape;969;p7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70" name="Google Shape;970;p7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71" name="Google Shape;971;p7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2" name="Google Shape;972;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73" name="Google Shape;973;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974" name="Google Shape;974;p72"/>
          <p:cNvPicPr preferRelativeResize="0"/>
          <p:nvPr/>
        </p:nvPicPr>
        <p:blipFill rotWithShape="1">
          <a:blip r:embed="rId5">
            <a:alphaModFix/>
          </a:blip>
          <a:srcRect b="0" l="0" r="0" t="0"/>
          <a:stretch/>
        </p:blipFill>
        <p:spPr>
          <a:xfrm>
            <a:off x="1293720" y="1818884"/>
            <a:ext cx="3697200" cy="3657600"/>
          </a:xfrm>
          <a:prstGeom prst="rect">
            <a:avLst/>
          </a:prstGeom>
          <a:noFill/>
          <a:ln>
            <a:noFill/>
          </a:ln>
        </p:spPr>
      </p:pic>
      <p:pic>
        <p:nvPicPr>
          <p:cNvPr id="975" name="Google Shape;975;p72"/>
          <p:cNvPicPr preferRelativeResize="0"/>
          <p:nvPr/>
        </p:nvPicPr>
        <p:blipFill rotWithShape="1">
          <a:blip r:embed="rId6">
            <a:alphaModFix/>
          </a:blip>
          <a:srcRect b="0" l="0" r="0" t="0"/>
          <a:stretch/>
        </p:blipFill>
        <p:spPr>
          <a:xfrm>
            <a:off x="7166004" y="1818884"/>
            <a:ext cx="3697200" cy="3657600"/>
          </a:xfrm>
          <a:prstGeom prst="rect">
            <a:avLst/>
          </a:prstGeom>
          <a:noFill/>
          <a:ln>
            <a:noFill/>
          </a:ln>
        </p:spPr>
      </p:pic>
      <p:sp>
        <p:nvSpPr>
          <p:cNvPr id="976" name="Google Shape;976;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977" name="Google Shape;977;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78" name="Google Shape;978;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pic>
        <p:nvPicPr>
          <p:cNvPr id="984" name="Google Shape;984;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985" name="Google Shape;985;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986" name="Google Shape;986;p73"/>
          <p:cNvPicPr preferRelativeResize="0"/>
          <p:nvPr/>
        </p:nvPicPr>
        <p:blipFill rotWithShape="1">
          <a:blip r:embed="rId5">
            <a:alphaModFix/>
          </a:blip>
          <a:srcRect b="0" l="0" r="0" t="0"/>
          <a:stretch/>
        </p:blipFill>
        <p:spPr>
          <a:xfrm>
            <a:off x="0" y="0"/>
            <a:ext cx="12192000" cy="1587260"/>
          </a:xfrm>
          <a:prstGeom prst="rect">
            <a:avLst/>
          </a:prstGeom>
          <a:noFill/>
          <a:ln>
            <a:noFill/>
          </a:ln>
        </p:spPr>
      </p:pic>
      <p:pic>
        <p:nvPicPr>
          <p:cNvPr id="987" name="Google Shape;987;p73"/>
          <p:cNvPicPr preferRelativeResize="0"/>
          <p:nvPr/>
        </p:nvPicPr>
        <p:blipFill rotWithShape="1">
          <a:blip r:embed="rId6">
            <a:alphaModFix/>
          </a:blip>
          <a:srcRect b="0" l="0" r="0" t="0"/>
          <a:stretch/>
        </p:blipFill>
        <p:spPr>
          <a:xfrm>
            <a:off x="0" y="6219645"/>
            <a:ext cx="12192000" cy="638355"/>
          </a:xfrm>
          <a:prstGeom prst="rect">
            <a:avLst/>
          </a:prstGeom>
          <a:noFill/>
          <a:ln>
            <a:noFill/>
          </a:ln>
        </p:spPr>
      </p:pic>
      <p:sp>
        <p:nvSpPr>
          <p:cNvPr id="988" name="Google Shape;988;p7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9" name="Google Shape;98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90" name="Google Shape;99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991" name="Google Shape;99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92" name="Google Shape;99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993" name="Google Shape;99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7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00" name="Google Shape;1000;p7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01" name="Google Shape;1001;p7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2" name="Google Shape;1002;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1003" name="Google Shape;1003;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pic>
        <p:nvPicPr>
          <p:cNvPr id="1009" name="Google Shape;1009;p7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0" name="Google Shape;1010;p7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11" name="Google Shape;1011;p7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2" name="Google Shape;1012;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1013" name="Google Shape;1013;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1025" name="Google Shape;1025;p7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1026" name="Google Shape;1026;p7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7" name="Google Shape;1027;p7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028" name="Google Shape;1028;p7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1029" name="Google Shape;1029;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pic>
        <p:nvPicPr>
          <p:cNvPr id="1035" name="Google Shape;1035;p7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36" name="Google Shape;1036;p7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37" name="Google Shape;1037;p7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8" name="Google Shape;1038;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1039" name="Google Shape;1039;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1040" name="Google Shape;1040;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Adding textures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pic>
        <p:nvPicPr>
          <p:cNvPr id="1046" name="Google Shape;1046;p7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47" name="Google Shape;1047;p7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48" name="Google Shape;1048;p7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9" name="Google Shape;104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1</a:t>
            </a:r>
            <a:r>
              <a:rPr b="0" i="0" lang="en-US" sz="4400" u="none" cap="none" strike="noStrike">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8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56" name="Google Shape;1056;p8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57" name="Google Shape;1057;p8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8" name="Google Shape;1058;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9" name="Google Shape;1059;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1060" name="Google Shape;1060;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1061" name="Google Shape;1061;p80"/>
          <p:cNvPicPr preferRelativeResize="0"/>
          <p:nvPr/>
        </p:nvPicPr>
        <p:blipFill>
          <a:blip r:embed="rId5">
            <a:alphaModFix/>
          </a:blip>
          <a:stretch>
            <a:fillRect/>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8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68" name="Google Shape;1068;p8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69" name="Google Shape;1069;p8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0" name="Google Shape;1070;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71" name="Google Shape;1071;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1072" name="Google Shape;1072;p81"/>
          <p:cNvPicPr preferRelativeResize="0"/>
          <p:nvPr/>
        </p:nvPicPr>
        <p:blipFill>
          <a:blip r:embed="rId5">
            <a:alphaModFix/>
          </a:blip>
          <a:stretch>
            <a:fillRect/>
          </a:stretch>
        </p:blipFill>
        <p:spPr>
          <a:xfrm>
            <a:off x="2828925" y="2500690"/>
            <a:ext cx="6534150" cy="1343025"/>
          </a:xfrm>
          <a:prstGeom prst="rect">
            <a:avLst/>
          </a:prstGeom>
          <a:noFill/>
          <a:ln>
            <a:noFill/>
          </a:ln>
        </p:spPr>
      </p:pic>
      <p:sp>
        <p:nvSpPr>
          <p:cNvPr id="1073" name="Google Shape;1073;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Next we will load an image from an external source.</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56" name="Google Shape;156;p1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57" name="Google Shape;157;p1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59" name="Google Shape;159;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60" name="Google Shape;160;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62" name="Google Shape;162;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64" name="Google Shape;164;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65" name="Google Shape;165;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67" name="Google Shape;167;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69" name="Google Shape;169;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pic>
        <p:nvPicPr>
          <p:cNvPr id="1079" name="Google Shape;1079;p8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80" name="Google Shape;1080;p82"/>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81" name="Google Shape;1081;p82"/>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2" name="Google Shape;1082;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3" name="Google Shape;1083;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1084" name="Google Shape;1084;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1085" name="Google Shape;1085;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1086" name="Google Shape;1086;p82"/>
          <p:cNvPicPr preferRelativeResize="0"/>
          <p:nvPr/>
        </p:nvPicPr>
        <p:blipFill>
          <a:blip r:embed="rId5">
            <a:alphaModFix/>
          </a:blip>
          <a:stretch>
            <a:fillRect/>
          </a:stretch>
        </p:blipFill>
        <p:spPr>
          <a:xfrm>
            <a:off x="4343413" y="2147059"/>
            <a:ext cx="3505200" cy="819150"/>
          </a:xfrm>
          <a:prstGeom prst="rect">
            <a:avLst/>
          </a:prstGeom>
          <a:noFill/>
          <a:ln>
            <a:noFill/>
          </a:ln>
        </p:spPr>
      </p:pic>
      <p:pic>
        <p:nvPicPr>
          <p:cNvPr id="1087" name="Google Shape;1087;p82"/>
          <p:cNvPicPr preferRelativeResize="0"/>
          <p:nvPr/>
        </p:nvPicPr>
        <p:blipFill>
          <a:blip r:embed="rId6">
            <a:alphaModFix/>
          </a:blip>
          <a:stretch>
            <a:fillRect/>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8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94" name="Google Shape;1094;p83"/>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95" name="Google Shape;1095;p83"/>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6" name="Google Shape;1096;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7" name="Google Shape;1097;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1098" name="Google Shape;1098;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1099" name="Google Shape;1099;p83"/>
          <p:cNvPicPr preferRelativeResize="0"/>
          <p:nvPr/>
        </p:nvPicPr>
        <p:blipFill>
          <a:blip r:embed="rId5">
            <a:alphaModFix/>
          </a:blip>
          <a:stretch>
            <a:fillRect/>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pic>
        <p:nvPicPr>
          <p:cNvPr id="1105" name="Google Shape;1105;p84"/>
          <p:cNvPicPr preferRelativeResize="0"/>
          <p:nvPr/>
        </p:nvPicPr>
        <p:blipFill rotWithShape="1">
          <a:blip r:embed="rId3">
            <a:alphaModFix/>
          </a:blip>
          <a:srcRect b="66595" l="0" r="46689" t="26540"/>
          <a:stretch/>
        </p:blipFill>
        <p:spPr>
          <a:xfrm>
            <a:off x="3267744" y="2174512"/>
            <a:ext cx="5656499" cy="194838"/>
          </a:xfrm>
          <a:prstGeom prst="rect">
            <a:avLst/>
          </a:prstGeom>
          <a:noFill/>
          <a:ln>
            <a:noFill/>
          </a:ln>
        </p:spPr>
      </p:pic>
      <p:pic>
        <p:nvPicPr>
          <p:cNvPr id="1106" name="Google Shape;1106;p8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107" name="Google Shape;1107;p84"/>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1108" name="Google Shape;1108;p84"/>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9" name="Google Shape;110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0" name="Google Shape;111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a:t>
            </a:r>
            <a:r>
              <a:rPr lang="en-US" sz="1800">
                <a:solidFill>
                  <a:schemeClr val="dk1"/>
                </a:solidFill>
                <a:latin typeface="Calibri"/>
                <a:ea typeface="Calibri"/>
                <a:cs typeface="Calibri"/>
                <a:sym typeface="Calibri"/>
              </a:rPr>
              <a:t> we set the TEXTURE_WRAP_S parameter.</a:t>
            </a:r>
            <a:endParaRPr b="0" i="0" sz="1800" u="none" cap="none" strike="noStrike">
              <a:solidFill>
                <a:schemeClr val="dk1"/>
              </a:solidFill>
              <a:latin typeface="Calibri"/>
              <a:ea typeface="Calibri"/>
              <a:cs typeface="Calibri"/>
              <a:sym typeface="Calibri"/>
            </a:endParaRPr>
          </a:p>
        </p:txBody>
      </p:sp>
      <p:sp>
        <p:nvSpPr>
          <p:cNvPr id="1111" name="Google Shape;111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1112" name="Google Shape;1112;p84"/>
          <p:cNvPicPr preferRelativeResize="0"/>
          <p:nvPr/>
        </p:nvPicPr>
        <p:blipFill>
          <a:blip r:embed="rId6">
            <a:alphaModFix/>
          </a:blip>
          <a:stretch>
            <a:fillRect/>
          </a:stretch>
        </p:blipFill>
        <p:spPr>
          <a:xfrm>
            <a:off x="2591050" y="3558611"/>
            <a:ext cx="1549675" cy="2358025"/>
          </a:xfrm>
          <a:prstGeom prst="rect">
            <a:avLst/>
          </a:prstGeom>
          <a:noFill/>
          <a:ln>
            <a:noFill/>
          </a:ln>
        </p:spPr>
      </p:pic>
      <p:pic>
        <p:nvPicPr>
          <p:cNvPr id="1113" name="Google Shape;1113;p84"/>
          <p:cNvPicPr preferRelativeResize="0"/>
          <p:nvPr/>
        </p:nvPicPr>
        <p:blipFill>
          <a:blip r:embed="rId7">
            <a:alphaModFix/>
          </a:blip>
          <a:stretch>
            <a:fillRect/>
          </a:stretch>
        </p:blipFill>
        <p:spPr>
          <a:xfrm>
            <a:off x="5232725" y="3558038"/>
            <a:ext cx="1545336" cy="2359152"/>
          </a:xfrm>
          <a:prstGeom prst="rect">
            <a:avLst/>
          </a:prstGeom>
          <a:noFill/>
          <a:ln>
            <a:noFill/>
          </a:ln>
        </p:spPr>
      </p:pic>
      <p:pic>
        <p:nvPicPr>
          <p:cNvPr id="1114" name="Google Shape;1114;p84"/>
          <p:cNvPicPr preferRelativeResize="0"/>
          <p:nvPr/>
        </p:nvPicPr>
        <p:blipFill>
          <a:blip r:embed="rId8">
            <a:alphaModFix/>
          </a:blip>
          <a:stretch>
            <a:fillRect/>
          </a:stretch>
        </p:blipFill>
        <p:spPr>
          <a:xfrm>
            <a:off x="7870050" y="3558038"/>
            <a:ext cx="1545336" cy="2359152"/>
          </a:xfrm>
          <a:prstGeom prst="rect">
            <a:avLst/>
          </a:prstGeom>
          <a:noFill/>
          <a:ln>
            <a:noFill/>
          </a:ln>
        </p:spPr>
      </p:pic>
      <p:sp>
        <p:nvSpPr>
          <p:cNvPr id="1115" name="Google Shape;111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16" name="Google Shape;111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17" name="Google Shape;111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8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24" name="Google Shape;1124;p85"/>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25" name="Google Shape;1125;p85"/>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6" name="Google Shape;1126;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7" name="Google Shape;1127;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1128" name="Google Shape;1128;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1129" name="Google Shape;1129;p85"/>
          <p:cNvPicPr preferRelativeResize="0"/>
          <p:nvPr/>
        </p:nvPicPr>
        <p:blipFill>
          <a:blip r:embed="rId5">
            <a:alphaModFix/>
          </a:blip>
          <a:stretch>
            <a:fillRect/>
          </a:stretch>
        </p:blipFill>
        <p:spPr>
          <a:xfrm>
            <a:off x="2591050" y="3558611"/>
            <a:ext cx="1549675" cy="2358025"/>
          </a:xfrm>
          <a:prstGeom prst="rect">
            <a:avLst/>
          </a:prstGeom>
          <a:noFill/>
          <a:ln>
            <a:noFill/>
          </a:ln>
        </p:spPr>
      </p:pic>
      <p:sp>
        <p:nvSpPr>
          <p:cNvPr id="1130" name="Google Shape;1130;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31" name="Google Shape;1131;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32" name="Google Shape;1132;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pic>
        <p:nvPicPr>
          <p:cNvPr id="1133" name="Google Shape;1133;p85"/>
          <p:cNvPicPr preferRelativeResize="0"/>
          <p:nvPr/>
        </p:nvPicPr>
        <p:blipFill>
          <a:blip r:embed="rId6">
            <a:alphaModFix/>
          </a:blip>
          <a:stretch>
            <a:fillRect/>
          </a:stretch>
        </p:blipFill>
        <p:spPr>
          <a:xfrm>
            <a:off x="5232725" y="3558046"/>
            <a:ext cx="1545336" cy="2359152"/>
          </a:xfrm>
          <a:prstGeom prst="rect">
            <a:avLst/>
          </a:prstGeom>
          <a:noFill/>
          <a:ln>
            <a:noFill/>
          </a:ln>
        </p:spPr>
      </p:pic>
      <p:pic>
        <p:nvPicPr>
          <p:cNvPr id="1134" name="Google Shape;1134;p85"/>
          <p:cNvPicPr preferRelativeResize="0"/>
          <p:nvPr/>
        </p:nvPicPr>
        <p:blipFill>
          <a:blip r:embed="rId7">
            <a:alphaModFix/>
          </a:blip>
          <a:stretch>
            <a:fillRect/>
          </a:stretch>
        </p:blipFill>
        <p:spPr>
          <a:xfrm>
            <a:off x="7870075" y="3558046"/>
            <a:ext cx="1545336" cy="2359152"/>
          </a:xfrm>
          <a:prstGeom prst="rect">
            <a:avLst/>
          </a:prstGeom>
          <a:noFill/>
          <a:ln>
            <a:noFill/>
          </a:ln>
        </p:spPr>
      </p:pic>
      <p:pic>
        <p:nvPicPr>
          <p:cNvPr id="1135" name="Google Shape;1135;p85"/>
          <p:cNvPicPr preferRelativeResize="0"/>
          <p:nvPr/>
        </p:nvPicPr>
        <p:blipFill rotWithShape="1">
          <a:blip r:embed="rId8">
            <a:alphaModFix/>
          </a:blip>
          <a:srcRect b="60448" l="0" r="46689"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pic>
        <p:nvPicPr>
          <p:cNvPr id="1141" name="Google Shape;1141;p8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2" name="Google Shape;1142;p86"/>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43" name="Google Shape;1143;p86"/>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4" name="Google Shape;1144;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Lastly </a:t>
            </a:r>
            <a:r>
              <a:rPr lang="en-US" sz="1800">
                <a:solidFill>
                  <a:schemeClr val="dk1"/>
                </a:solidFill>
                <a:latin typeface="Calibri"/>
                <a:ea typeface="Calibri"/>
                <a:cs typeface="Calibri"/>
                <a:sym typeface="Calibri"/>
              </a:rPr>
              <a:t>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146" name="Google Shape;1146;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147" name="Google Shape;1147;p86"/>
          <p:cNvPicPr preferRelativeResize="0"/>
          <p:nvPr/>
        </p:nvPicPr>
        <p:blipFill rotWithShape="1">
          <a:blip r:embed="rId5">
            <a:alphaModFix/>
          </a:blip>
          <a:srcRect b="47271" l="0" r="42765" t="39718"/>
          <a:stretch/>
        </p:blipFill>
        <p:spPr>
          <a:xfrm>
            <a:off x="3059600" y="2087267"/>
            <a:ext cx="6072801" cy="369300"/>
          </a:xfrm>
          <a:prstGeom prst="rect">
            <a:avLst/>
          </a:prstGeom>
          <a:noFill/>
          <a:ln>
            <a:noFill/>
          </a:ln>
        </p:spPr>
      </p:pic>
      <p:sp>
        <p:nvSpPr>
          <p:cNvPr id="1148" name="Google Shape;1148;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GL_NEAREST - (no filtering, no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 - (filtering, no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GL_NEAREST_MIPMAP_NEAREST - (no filtering, sharp switching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GL_NEAREST_MIPMAP_LINEAR - (no filtering, smooth transition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GL_LINEAR_MIPMAP_NEAREST - (filtering, sharp switching between mipmaps)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GL_LINEAR_MIPMAP_LINEAR - (filtering, smooth transition between mipmaps)</a:t>
            </a:r>
            <a:endParaRPr sz="18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pic>
        <p:nvPicPr>
          <p:cNvPr id="1154" name="Google Shape;1154;p8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55" name="Google Shape;1155;p8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56" name="Google Shape;1156;p8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7" name="Google Shape;1157;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8" name="Google Shape;1158;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159" name="Google Shape;1159;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need a few more things to actually show the image on our object:</a:t>
            </a:r>
            <a:endParaRPr sz="1800">
              <a:solidFill>
                <a:schemeClr val="dk1"/>
              </a:solidFill>
              <a:latin typeface="Calibri"/>
              <a:ea typeface="Calibri"/>
              <a:cs typeface="Calibri"/>
              <a:sym typeface="Calibri"/>
            </a:endParaRPr>
          </a:p>
        </p:txBody>
      </p:sp>
      <p:sp>
        <p:nvSpPr>
          <p:cNvPr id="1160" name="Google Shape;1160;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Texture logic in </a:t>
            </a:r>
            <a:r>
              <a:rPr lang="en-US" sz="1800">
                <a:solidFill>
                  <a:schemeClr val="dk1"/>
                </a:solidFill>
                <a:latin typeface="Calibri"/>
                <a:ea typeface="Calibri"/>
                <a:cs typeface="Calibri"/>
                <a:sym typeface="Calibri"/>
              </a:rPr>
              <a:t>Shaders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Texture Vertex Buffer Object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Loading in a texture</a:t>
            </a:r>
            <a:endParaRPr sz="1800">
              <a:solidFill>
                <a:schemeClr val="dk1"/>
              </a:solidFill>
              <a:latin typeface="Calibri"/>
              <a:ea typeface="Calibri"/>
              <a:cs typeface="Calibri"/>
              <a:sym typeface="Calibri"/>
            </a:endParaRPr>
          </a:p>
        </p:txBody>
      </p:sp>
      <p:sp>
        <p:nvSpPr>
          <p:cNvPr id="1161" name="Google Shape;1161;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Let’s start with the shaders</a:t>
            </a:r>
            <a:endParaRPr sz="1800">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6" name="Shape 1166"/>
        <p:cNvGrpSpPr/>
        <p:nvPr/>
      </p:nvGrpSpPr>
      <p:grpSpPr>
        <a:xfrm>
          <a:off x="0" y="0"/>
          <a:ext cx="0" cy="0"/>
          <a:chOff x="0" y="0"/>
          <a:chExt cx="0" cy="0"/>
        </a:xfrm>
      </p:grpSpPr>
      <p:pic>
        <p:nvPicPr>
          <p:cNvPr id="1167" name="Google Shape;1167;p8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68" name="Google Shape;1168;p8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69" name="Google Shape;1169;p8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0" name="Google Shape;1170;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71" name="Google Shape;1171;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172" name="Google Shape;1172;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Do note that in contrast to color, texture is a vec2.</a:t>
            </a:r>
            <a:endParaRPr sz="1800">
              <a:latin typeface="Calibri"/>
              <a:ea typeface="Calibri"/>
              <a:cs typeface="Calibri"/>
              <a:sym typeface="Calibri"/>
            </a:endParaRPr>
          </a:p>
        </p:txBody>
      </p:sp>
      <p:pic>
        <p:nvPicPr>
          <p:cNvPr id="1173" name="Google Shape;1173;p88"/>
          <p:cNvPicPr preferRelativeResize="0"/>
          <p:nvPr/>
        </p:nvPicPr>
        <p:blipFill>
          <a:blip r:embed="rId5">
            <a:alphaModFix/>
          </a:blip>
          <a:stretch>
            <a:fillRect/>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pic>
        <p:nvPicPr>
          <p:cNvPr id="1179" name="Google Shape;1179;p8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80" name="Google Shape;1180;p8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81" name="Google Shape;1181;p8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2" name="Google Shape;118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83" name="Google Shape;118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the fragment shader we will use the texture instead of the color</a:t>
            </a: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184" name="Google Shape;118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Let’s briefly go through what happens here.</a:t>
            </a:r>
            <a:endParaRPr sz="1800">
              <a:latin typeface="Calibri"/>
              <a:ea typeface="Calibri"/>
              <a:cs typeface="Calibri"/>
              <a:sym typeface="Calibri"/>
            </a:endParaRPr>
          </a:p>
        </p:txBody>
      </p:sp>
      <p:pic>
        <p:nvPicPr>
          <p:cNvPr id="1185" name="Google Shape;1185;p89"/>
          <p:cNvPicPr preferRelativeResize="0"/>
          <p:nvPr/>
        </p:nvPicPr>
        <p:blipFill>
          <a:blip r:embed="rId5">
            <a:alphaModFix/>
          </a:blip>
          <a:stretch>
            <a:fillRect/>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pic>
        <p:nvPicPr>
          <p:cNvPr id="1191" name="Google Shape;1191;p9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92" name="Google Shape;1192;p9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93" name="Google Shape;1193;p9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4" name="Google Shape;1194;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95" name="Google Shape;1195;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196" name="Google Shape;1196;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This finishes up the shaders, we will now move on to the Vertex Buffer Object. </a:t>
            </a:r>
            <a:endParaRPr sz="1800">
              <a:latin typeface="Calibri"/>
              <a:ea typeface="Calibri"/>
              <a:cs typeface="Calibri"/>
              <a:sym typeface="Calibri"/>
            </a:endParaRPr>
          </a:p>
        </p:txBody>
      </p:sp>
      <p:pic>
        <p:nvPicPr>
          <p:cNvPr id="1197" name="Google Shape;1197;p90"/>
          <p:cNvPicPr preferRelativeResize="0"/>
          <p:nvPr/>
        </p:nvPicPr>
        <p:blipFill rotWithShape="1">
          <a:blip r:embed="rId5">
            <a:alphaModFix/>
          </a:blip>
          <a:srcRect b="57639" l="0" r="0" t="35510"/>
          <a:stretch/>
        </p:blipFill>
        <p:spPr>
          <a:xfrm>
            <a:off x="3845850" y="2051100"/>
            <a:ext cx="4500300" cy="188700"/>
          </a:xfrm>
          <a:prstGeom prst="rect">
            <a:avLst/>
          </a:prstGeom>
          <a:noFill/>
          <a:ln>
            <a:noFill/>
          </a:ln>
        </p:spPr>
      </p:pic>
      <p:sp>
        <p:nvSpPr>
          <p:cNvPr id="1198" name="Google Shape;1198;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199" name="Google Shape;1199;p90"/>
          <p:cNvPicPr preferRelativeResize="0"/>
          <p:nvPr/>
        </p:nvPicPr>
        <p:blipFill rotWithShape="1">
          <a:blip r:embed="rId5">
            <a:alphaModFix/>
          </a:blip>
          <a:srcRect b="34744" l="0" r="0" t="56882"/>
          <a:stretch/>
        </p:blipFill>
        <p:spPr>
          <a:xfrm>
            <a:off x="3845925" y="3015987"/>
            <a:ext cx="4500300" cy="230650"/>
          </a:xfrm>
          <a:prstGeom prst="rect">
            <a:avLst/>
          </a:prstGeom>
          <a:noFill/>
          <a:ln>
            <a:noFill/>
          </a:ln>
        </p:spPr>
      </p:pic>
      <p:sp>
        <p:nvSpPr>
          <p:cNvPr id="1200" name="Google Shape;1200;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201" name="Google Shape;1201;p90"/>
          <p:cNvPicPr preferRelativeResize="0"/>
          <p:nvPr/>
        </p:nvPicPr>
        <p:blipFill rotWithShape="1">
          <a:blip r:embed="rId5">
            <a:alphaModFix/>
          </a:blip>
          <a:srcRect b="17970"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pic>
        <p:nvPicPr>
          <p:cNvPr id="1207" name="Google Shape;1207;p9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08" name="Google Shape;1208;p9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09" name="Google Shape;1209;p9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0" name="Google Shape;1210;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11" name="Google Shape;1211;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have to add vertice data for our texture coordinates.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212" name="Google Shape;1212;p91"/>
          <p:cNvPicPr preferRelativeResize="0"/>
          <p:nvPr/>
        </p:nvPicPr>
        <p:blipFill>
          <a:blip r:embed="rId5">
            <a:alphaModFix/>
          </a:blip>
          <a:stretch>
            <a:fillRect/>
          </a:stretch>
        </p:blipFill>
        <p:spPr>
          <a:xfrm>
            <a:off x="2431850" y="3148700"/>
            <a:ext cx="2692498" cy="2692502"/>
          </a:xfrm>
          <a:prstGeom prst="rect">
            <a:avLst/>
          </a:prstGeom>
          <a:noFill/>
          <a:ln>
            <a:noFill/>
          </a:ln>
        </p:spPr>
      </p:pic>
      <p:pic>
        <p:nvPicPr>
          <p:cNvPr id="1213" name="Google Shape;1213;p91"/>
          <p:cNvPicPr preferRelativeResize="0"/>
          <p:nvPr/>
        </p:nvPicPr>
        <p:blipFill>
          <a:blip r:embed="rId6">
            <a:alphaModFix/>
          </a:blip>
          <a:stretch>
            <a:fillRect/>
          </a:stretch>
        </p:blipFill>
        <p:spPr>
          <a:xfrm>
            <a:off x="7015000" y="3126937"/>
            <a:ext cx="1902118" cy="2894325"/>
          </a:xfrm>
          <a:prstGeom prst="rect">
            <a:avLst/>
          </a:prstGeom>
          <a:noFill/>
          <a:ln>
            <a:noFill/>
          </a:ln>
        </p:spPr>
      </p:pic>
      <p:sp>
        <p:nvSpPr>
          <p:cNvPr id="1214" name="Google Shape;1214;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215" name="Google Shape;1215;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80" name="Google Shape;180;p2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81" name="Google Shape;181;p2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83" name="Google Shape;183;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84" name="Google Shape;184;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pic>
        <p:nvPicPr>
          <p:cNvPr id="1221" name="Google Shape;1221;p9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22" name="Google Shape;1222;p92"/>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23" name="Google Shape;1223;p92"/>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4" name="Google Shape;1224;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25" name="Google Shape;1225;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first step is to look at how the fragment shader will interpret the data.</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226" name="Google Shape;1226;p92"/>
          <p:cNvPicPr preferRelativeResize="0"/>
          <p:nvPr/>
        </p:nvPicPr>
        <p:blipFill>
          <a:blip r:embed="rId5">
            <a:alphaModFix/>
          </a:blip>
          <a:stretch>
            <a:fillRect/>
          </a:stretch>
        </p:blipFill>
        <p:spPr>
          <a:xfrm>
            <a:off x="4749750" y="3047787"/>
            <a:ext cx="2692498" cy="2692502"/>
          </a:xfrm>
          <a:prstGeom prst="rect">
            <a:avLst/>
          </a:prstGeom>
          <a:noFill/>
          <a:ln>
            <a:noFill/>
          </a:ln>
        </p:spPr>
      </p:pic>
      <p:sp>
        <p:nvSpPr>
          <p:cNvPr id="1227" name="Google Shape;1227;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1.0 :</a:t>
            </a:r>
            <a:r>
              <a:rPr lang="en-US" sz="1800">
                <a:solidFill>
                  <a:schemeClr val="dk1"/>
                </a:solidFill>
                <a:latin typeface="Calibri"/>
                <a:ea typeface="Calibri"/>
                <a:cs typeface="Calibri"/>
                <a:sym typeface="Calibri"/>
              </a:rPr>
              <a:t> 0.0</a:t>
            </a:r>
            <a:endParaRPr b="0" i="0" sz="1800" u="none" cap="none" strike="noStrike">
              <a:solidFill>
                <a:schemeClr val="dk1"/>
              </a:solidFill>
              <a:latin typeface="Calibri"/>
              <a:ea typeface="Calibri"/>
              <a:cs typeface="Calibri"/>
              <a:sym typeface="Calibri"/>
            </a:endParaRPr>
          </a:p>
        </p:txBody>
      </p:sp>
      <p:sp>
        <p:nvSpPr>
          <p:cNvPr id="1228" name="Google Shape;1228;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.0 : 0.0</a:t>
            </a:r>
            <a:endParaRPr b="0" i="0" sz="1800" u="none" cap="none" strike="noStrike">
              <a:solidFill>
                <a:schemeClr val="dk1"/>
              </a:solidFill>
              <a:latin typeface="Calibri"/>
              <a:ea typeface="Calibri"/>
              <a:cs typeface="Calibri"/>
              <a:sym typeface="Calibri"/>
            </a:endParaRPr>
          </a:p>
        </p:txBody>
      </p:sp>
      <p:sp>
        <p:nvSpPr>
          <p:cNvPr id="1229" name="Google Shape;1229;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.0 : 1.0</a:t>
            </a:r>
            <a:endParaRPr b="0" i="0" sz="1800" u="none" cap="none" strike="noStrike">
              <a:solidFill>
                <a:schemeClr val="dk1"/>
              </a:solidFill>
              <a:latin typeface="Calibri"/>
              <a:ea typeface="Calibri"/>
              <a:cs typeface="Calibri"/>
              <a:sym typeface="Calibri"/>
            </a:endParaRPr>
          </a:p>
        </p:txBody>
      </p:sp>
      <p:sp>
        <p:nvSpPr>
          <p:cNvPr id="1230" name="Google Shape;1230;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pic>
        <p:nvPicPr>
          <p:cNvPr id="1236" name="Google Shape;1236;p9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37" name="Google Shape;1237;p93"/>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38" name="Google Shape;1238;p93"/>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9" name="Google Shape;1239;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40" name="Google Shape;1240;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the example I have implemented my wall a few times over only 4 points.</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241" name="Google Shape;1241;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.0 : 0.0</a:t>
            </a:r>
            <a:endParaRPr b="0" i="0" sz="1800" u="none" cap="none" strike="noStrike">
              <a:solidFill>
                <a:schemeClr val="dk1"/>
              </a:solidFill>
              <a:latin typeface="Calibri"/>
              <a:ea typeface="Calibri"/>
              <a:cs typeface="Calibri"/>
              <a:sym typeface="Calibri"/>
            </a:endParaRPr>
          </a:p>
        </p:txBody>
      </p:sp>
      <p:sp>
        <p:nvSpPr>
          <p:cNvPr id="1242" name="Google Shape;1242;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243" name="Google Shape;1243;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244" name="Google Shape;1244;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.0 : 2.0</a:t>
            </a:r>
            <a:endParaRPr b="0" i="0" sz="1800" u="none" cap="none" strike="noStrike">
              <a:solidFill>
                <a:schemeClr val="dk1"/>
              </a:solidFill>
              <a:latin typeface="Calibri"/>
              <a:ea typeface="Calibri"/>
              <a:cs typeface="Calibri"/>
              <a:sym typeface="Calibri"/>
            </a:endParaRPr>
          </a:p>
        </p:txBody>
      </p:sp>
      <p:pic>
        <p:nvPicPr>
          <p:cNvPr id="1245" name="Google Shape;1245;p93"/>
          <p:cNvPicPr preferRelativeResize="0"/>
          <p:nvPr/>
        </p:nvPicPr>
        <p:blipFill>
          <a:blip r:embed="rId5">
            <a:alphaModFix/>
          </a:blip>
          <a:stretch>
            <a:fillRect/>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500"/>
                                        <p:tgtEl>
                                          <p:spTgt spid="1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500"/>
                                        <p:tgtEl>
                                          <p:spTgt spid="1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500"/>
                                        <p:tgtEl>
                                          <p:spTgt spid="1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0" name="Shape 1250"/>
        <p:cNvGrpSpPr/>
        <p:nvPr/>
      </p:nvGrpSpPr>
      <p:grpSpPr>
        <a:xfrm>
          <a:off x="0" y="0"/>
          <a:ext cx="0" cy="0"/>
          <a:chOff x="0" y="0"/>
          <a:chExt cx="0" cy="0"/>
        </a:xfrm>
      </p:grpSpPr>
      <p:pic>
        <p:nvPicPr>
          <p:cNvPr id="1251" name="Google Shape;1251;p9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52" name="Google Shape;1252;p94"/>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53" name="Google Shape;1253;p94"/>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4" name="Google Shape;125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55" name="Google Shape;125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256" name="Google Shape;1256;p94"/>
          <p:cNvPicPr preferRelativeResize="0"/>
          <p:nvPr/>
        </p:nvPicPr>
        <p:blipFill>
          <a:blip r:embed="rId5">
            <a:alphaModFix/>
          </a:blip>
          <a:stretch>
            <a:fillRect/>
          </a:stretch>
        </p:blipFill>
        <p:spPr>
          <a:xfrm>
            <a:off x="2590800" y="2693206"/>
            <a:ext cx="7010400" cy="1809750"/>
          </a:xfrm>
          <a:prstGeom prst="rect">
            <a:avLst/>
          </a:prstGeom>
          <a:noFill/>
          <a:ln>
            <a:noFill/>
          </a:ln>
        </p:spPr>
      </p:pic>
      <p:sp>
        <p:nvSpPr>
          <p:cNvPr id="1257" name="Google Shape;125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pic>
        <p:nvPicPr>
          <p:cNvPr id="1263" name="Google Shape;1263;p9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4" name="Google Shape;1264;p95"/>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65" name="Google Shape;1265;p95"/>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6" name="Google Shape;1266;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67" name="Google Shape;1267;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next step is to create a vertex attribute pointer for textures.</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Textures will be added to the mix just like colors did.</a:t>
            </a:r>
            <a:endParaRPr sz="1800">
              <a:solidFill>
                <a:schemeClr val="dk1"/>
              </a:solidFill>
              <a:latin typeface="Calibri"/>
              <a:ea typeface="Calibri"/>
              <a:cs typeface="Calibri"/>
              <a:sym typeface="Calibri"/>
            </a:endParaRPr>
          </a:p>
        </p:txBody>
      </p:sp>
      <p:pic>
        <p:nvPicPr>
          <p:cNvPr id="1268" name="Google Shape;1268;p95"/>
          <p:cNvPicPr preferRelativeResize="0"/>
          <p:nvPr/>
        </p:nvPicPr>
        <p:blipFill>
          <a:blip r:embed="rId5">
            <a:alphaModFix/>
          </a:blip>
          <a:stretch>
            <a:fillRect/>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pic>
        <p:nvPicPr>
          <p:cNvPr id="1274" name="Google Shape;1274;p9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75" name="Google Shape;1275;p96"/>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76" name="Google Shape;1276;p96"/>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7" name="Google Shape;1277;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78" name="Google Shape;1278;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With the last slide in mind, how will we implement the texture Vertex Attribute Pointer?</a:t>
            </a:r>
            <a:endParaRPr sz="1800">
              <a:solidFill>
                <a:schemeClr val="dk1"/>
              </a:solidFill>
              <a:latin typeface="Calibri"/>
              <a:ea typeface="Calibri"/>
              <a:cs typeface="Calibri"/>
              <a:sym typeface="Calibri"/>
            </a:endParaRPr>
          </a:p>
        </p:txBody>
      </p:sp>
      <p:pic>
        <p:nvPicPr>
          <p:cNvPr id="1279" name="Google Shape;1279;p96"/>
          <p:cNvPicPr preferRelativeResize="0"/>
          <p:nvPr/>
        </p:nvPicPr>
        <p:blipFill rotWithShape="1">
          <a:blip r:embed="rId5">
            <a:alphaModFix/>
          </a:blip>
          <a:srcRect b="0" l="0" r="0" t="0"/>
          <a:stretch/>
        </p:blipFill>
        <p:spPr>
          <a:xfrm>
            <a:off x="1123519" y="2951608"/>
            <a:ext cx="9944961" cy="2575783"/>
          </a:xfrm>
          <a:prstGeom prst="rect">
            <a:avLst/>
          </a:prstGeom>
          <a:noFill/>
          <a:ln>
            <a:noFill/>
          </a:ln>
        </p:spPr>
      </p:pic>
      <p:sp>
        <p:nvSpPr>
          <p:cNvPr id="1280" name="Google Shape;1280;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This was the state before textures:</a:t>
            </a:r>
            <a:endParaRPr sz="1800">
              <a:solidFill>
                <a:schemeClr val="dk1"/>
              </a:solidFill>
              <a:latin typeface="Calibri"/>
              <a:ea typeface="Calibri"/>
              <a:cs typeface="Calibri"/>
              <a:sym typeface="Calibri"/>
            </a:endParaRPr>
          </a:p>
        </p:txBody>
      </p:sp>
      <p:sp>
        <p:nvSpPr>
          <p:cNvPr id="1281" name="Google Shape;1281;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Note: We called the shader input “v_texture”</a:t>
            </a:r>
            <a:endParaRPr sz="18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pic>
        <p:nvPicPr>
          <p:cNvPr id="1287" name="Google Shape;1287;p9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88" name="Google Shape;1288;p9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289" name="Google Shape;1289;p9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0" name="Google Shape;1290;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291" name="Google Shape;1291;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state of Vertex Attribute Pointers with textures added will be:</a:t>
            </a:r>
            <a:endParaRPr sz="1800">
              <a:solidFill>
                <a:schemeClr val="dk1"/>
              </a:solidFill>
              <a:latin typeface="Calibri"/>
              <a:ea typeface="Calibri"/>
              <a:cs typeface="Calibri"/>
              <a:sym typeface="Calibri"/>
            </a:endParaRPr>
          </a:p>
        </p:txBody>
      </p:sp>
      <p:sp>
        <p:nvSpPr>
          <p:cNvPr id="1292" name="Google Shape;1292;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Notice how we have 8*4 now because we have 8 elements in our vertex array (and a float is 4 byte in javascript)</a:t>
            </a:r>
            <a:endParaRPr sz="1800">
              <a:solidFill>
                <a:schemeClr val="dk1"/>
              </a:solidFill>
              <a:latin typeface="Calibri"/>
              <a:ea typeface="Calibri"/>
              <a:cs typeface="Calibri"/>
              <a:sym typeface="Calibri"/>
            </a:endParaRPr>
          </a:p>
        </p:txBody>
      </p:sp>
      <p:pic>
        <p:nvPicPr>
          <p:cNvPr id="1293" name="Google Shape;1293;p97"/>
          <p:cNvPicPr preferRelativeResize="0"/>
          <p:nvPr/>
        </p:nvPicPr>
        <p:blipFill>
          <a:blip r:embed="rId5">
            <a:alphaModFix/>
          </a:blip>
          <a:stretch>
            <a:fillRect/>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8" name="Shape 1298"/>
        <p:cNvGrpSpPr/>
        <p:nvPr/>
      </p:nvGrpSpPr>
      <p:grpSpPr>
        <a:xfrm>
          <a:off x="0" y="0"/>
          <a:ext cx="0" cy="0"/>
          <a:chOff x="0" y="0"/>
          <a:chExt cx="0" cy="0"/>
        </a:xfrm>
      </p:grpSpPr>
      <p:pic>
        <p:nvPicPr>
          <p:cNvPr id="1299" name="Google Shape;1299;p9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00" name="Google Shape;1300;p9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301" name="Google Shape;1301;p9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2" name="Google Shape;1302;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303" name="Google Shape;1303;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Don’t forget to enable the Vertex Attribute Array</a:t>
            </a:r>
            <a:endParaRPr sz="1800">
              <a:solidFill>
                <a:schemeClr val="dk1"/>
              </a:solidFill>
              <a:latin typeface="Calibri"/>
              <a:ea typeface="Calibri"/>
              <a:cs typeface="Calibri"/>
              <a:sym typeface="Calibri"/>
            </a:endParaRPr>
          </a:p>
        </p:txBody>
      </p:sp>
      <p:sp>
        <p:nvSpPr>
          <p:cNvPr id="1304" name="Google Shape;1304;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there are just a few things left to use our loaded texture.</a:t>
            </a:r>
            <a:endParaRPr sz="1800">
              <a:solidFill>
                <a:schemeClr val="dk1"/>
              </a:solidFill>
              <a:latin typeface="Calibri"/>
              <a:ea typeface="Calibri"/>
              <a:cs typeface="Calibri"/>
              <a:sym typeface="Calibri"/>
            </a:endParaRPr>
          </a:p>
        </p:txBody>
      </p:sp>
      <p:pic>
        <p:nvPicPr>
          <p:cNvPr id="1305" name="Google Shape;1305;p98"/>
          <p:cNvPicPr preferRelativeResize="0"/>
          <p:nvPr/>
        </p:nvPicPr>
        <p:blipFill>
          <a:blip r:embed="rId5">
            <a:alphaModFix/>
          </a:blip>
          <a:stretch>
            <a:fillRect/>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pic>
        <p:nvPicPr>
          <p:cNvPr id="1311" name="Google Shape;1311;p9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12" name="Google Shape;1312;p9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313" name="Google Shape;1313;p9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4" name="Google Shape;131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315" name="Google Shape;131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activate a texture unit to store our texture in.</a:t>
            </a:r>
            <a:endParaRPr sz="1800">
              <a:solidFill>
                <a:schemeClr val="dk1"/>
              </a:solidFill>
              <a:latin typeface="Calibri"/>
              <a:ea typeface="Calibri"/>
              <a:cs typeface="Calibri"/>
              <a:sym typeface="Calibri"/>
            </a:endParaRPr>
          </a:p>
        </p:txBody>
      </p:sp>
      <p:sp>
        <p:nvSpPr>
          <p:cNvPr id="1316" name="Google Shape;131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Then we bind our loaded in texture to the activated texture unit.</a:t>
            </a:r>
            <a:endParaRPr sz="1800">
              <a:solidFill>
                <a:schemeClr val="dk1"/>
              </a:solidFill>
              <a:latin typeface="Calibri"/>
              <a:ea typeface="Calibri"/>
              <a:cs typeface="Calibri"/>
              <a:sym typeface="Calibri"/>
            </a:endParaRPr>
          </a:p>
        </p:txBody>
      </p:sp>
      <p:pic>
        <p:nvPicPr>
          <p:cNvPr id="1317" name="Google Shape;1317;p99"/>
          <p:cNvPicPr preferRelativeResize="0"/>
          <p:nvPr/>
        </p:nvPicPr>
        <p:blipFill>
          <a:blip r:embed="rId5">
            <a:alphaModFix/>
          </a:blip>
          <a:stretch>
            <a:fillRect/>
          </a:stretch>
        </p:blipFill>
        <p:spPr>
          <a:xfrm>
            <a:off x="4088650" y="2505010"/>
            <a:ext cx="4095750" cy="1009650"/>
          </a:xfrm>
          <a:prstGeom prst="rect">
            <a:avLst/>
          </a:prstGeom>
          <a:noFill/>
          <a:ln>
            <a:noFill/>
          </a:ln>
        </p:spPr>
      </p:pic>
      <p:pic>
        <p:nvPicPr>
          <p:cNvPr id="1318" name="Google Shape;1318;p99"/>
          <p:cNvPicPr preferRelativeResize="0"/>
          <p:nvPr/>
        </p:nvPicPr>
        <p:blipFill rotWithShape="1">
          <a:blip r:embed="rId6">
            <a:alphaModFix/>
          </a:blip>
          <a:srcRect b="35144" l="0" r="0" t="56968"/>
          <a:stretch/>
        </p:blipFill>
        <p:spPr>
          <a:xfrm>
            <a:off x="3618775" y="4432401"/>
            <a:ext cx="5035501" cy="243125"/>
          </a:xfrm>
          <a:prstGeom prst="rect">
            <a:avLst/>
          </a:prstGeom>
          <a:noFill/>
          <a:ln>
            <a:noFill/>
          </a:ln>
        </p:spPr>
      </p:pic>
      <p:sp>
        <p:nvSpPr>
          <p:cNvPr id="1319" name="Google Shape;131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sampler2D in the fragment shader takes a bound texture unit, and defaults to gl.TEXTURE0 in this case.</a:t>
            </a:r>
            <a:endParaRPr sz="18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pic>
        <p:nvPicPr>
          <p:cNvPr id="1325" name="Google Shape;132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26" name="Google Shape;1326;p10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327" name="Google Shape;1327;p10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8" name="Google Shape;1328;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329" name="Google Shape;1329;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Here is the result of our hard work:</a:t>
            </a:r>
            <a:endParaRPr sz="1800">
              <a:solidFill>
                <a:schemeClr val="dk1"/>
              </a:solidFill>
              <a:latin typeface="Calibri"/>
              <a:ea typeface="Calibri"/>
              <a:cs typeface="Calibri"/>
              <a:sym typeface="Calibri"/>
            </a:endParaRPr>
          </a:p>
        </p:txBody>
      </p:sp>
      <p:sp>
        <p:nvSpPr>
          <p:cNvPr id="1330" name="Google Shape;1330;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jump back into the math.</a:t>
            </a:r>
            <a:endParaRPr sz="1800">
              <a:solidFill>
                <a:schemeClr val="dk1"/>
              </a:solidFill>
              <a:latin typeface="Calibri"/>
              <a:ea typeface="Calibri"/>
              <a:cs typeface="Calibri"/>
              <a:sym typeface="Calibri"/>
            </a:endParaRPr>
          </a:p>
        </p:txBody>
      </p:sp>
      <p:pic>
        <p:nvPicPr>
          <p:cNvPr id="1331" name="Google Shape;1331;p100"/>
          <p:cNvPicPr preferRelativeResize="0"/>
          <p:nvPr/>
        </p:nvPicPr>
        <p:blipFill>
          <a:blip r:embed="rId5">
            <a:alphaModFix/>
          </a:blip>
          <a:stretch>
            <a:fillRect/>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6" name="Shape 1336"/>
        <p:cNvGrpSpPr/>
        <p:nvPr/>
      </p:nvGrpSpPr>
      <p:grpSpPr>
        <a:xfrm>
          <a:off x="0" y="0"/>
          <a:ext cx="0" cy="0"/>
          <a:chOff x="0" y="0"/>
          <a:chExt cx="0" cy="0"/>
        </a:xfrm>
      </p:grpSpPr>
      <p:pic>
        <p:nvPicPr>
          <p:cNvPr id="1337" name="Google Shape;1337;p10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38" name="Google Shape;1338;p10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339" name="Google Shape;1339;p10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0" name="Google Shape;1340;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2</a:t>
            </a:r>
            <a:r>
              <a:rPr b="0" i="0" lang="en-US" sz="4400" u="none" cap="none" strike="noStrike">
                <a:solidFill>
                  <a:schemeClr val="dk1"/>
                </a:solidFill>
                <a:latin typeface="Calibri"/>
                <a:ea typeface="Calibri"/>
                <a:cs typeface="Calibri"/>
                <a:sym typeface="Calibri"/>
              </a:rPr>
              <a:t>: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 vectors</a:t>
            </a:r>
            <a:endParaRPr b="0" i="0" sz="4400" u="none" cap="none" strike="noStrike">
              <a:solidFill>
                <a:schemeClr val="dk1"/>
              </a:solidFill>
              <a:latin typeface="Calibri"/>
              <a:ea typeface="Calibri"/>
              <a:cs typeface="Calibri"/>
              <a:sym typeface="Calibri"/>
            </a:endParaRPr>
          </a:p>
        </p:txBody>
      </p:sp>
      <p:sp>
        <p:nvSpPr>
          <p:cNvPr id="1341" name="Google Shape;1341;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91" name="Google Shape;191;p2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92" name="Google Shape;192;p2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94" name="Google Shape;194;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95" name="Google Shape;195;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